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4.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5.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6.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7.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8.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notesSlides/notesSlide9.xml" ContentType="application/vnd.openxmlformats-officedocument.presentationml.notesSlide+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notesSlides/notesSlide12.xml" ContentType="application/vnd.openxmlformats-officedocument.presentationml.notesSlide+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notesSlides/notesSlide13.xml" ContentType="application/vnd.openxmlformats-officedocument.presentationml.notesSlide+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notesSlides/notesSlide14.xml" ContentType="application/vnd.openxmlformats-officedocument.presentationml.notesSlide+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notesSlides/notesSlide15.xml" ContentType="application/vnd.openxmlformats-officedocument.presentationml.notesSlide+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notesSlides/notesSlide16.xml" ContentType="application/vnd.openxmlformats-officedocument.presentationml.notesSlide+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notesSlides/notesSlide17.xml" ContentType="application/vnd.openxmlformats-officedocument.presentationml.notesSlide+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ppt/diagrams/data29.xml" ContentType="application/vnd.openxmlformats-officedocument.drawingml.diagramData+xml"/>
  <Override PartName="/ppt/diagrams/layout29.xml" ContentType="application/vnd.openxmlformats-officedocument.drawingml.diagramLayout+xml"/>
  <Override PartName="/ppt/diagrams/quickStyle29.xml" ContentType="application/vnd.openxmlformats-officedocument.drawingml.diagramStyle+xml"/>
  <Override PartName="/ppt/diagrams/colors29.xml" ContentType="application/vnd.openxmlformats-officedocument.drawingml.diagramColors+xml"/>
  <Override PartName="/ppt/diagrams/drawing29.xml" ContentType="application/vnd.ms-office.drawingml.diagramDrawing+xml"/>
  <Override PartName="/ppt/diagrams/data30.xml" ContentType="application/vnd.openxmlformats-officedocument.drawingml.diagramData+xml"/>
  <Override PartName="/ppt/diagrams/layout30.xml" ContentType="application/vnd.openxmlformats-officedocument.drawingml.diagramLayout+xml"/>
  <Override PartName="/ppt/diagrams/quickStyle30.xml" ContentType="application/vnd.openxmlformats-officedocument.drawingml.diagramStyle+xml"/>
  <Override PartName="/ppt/diagrams/colors30.xml" ContentType="application/vnd.openxmlformats-officedocument.drawingml.diagramColors+xml"/>
  <Override PartName="/ppt/diagrams/drawing30.xml" ContentType="application/vnd.ms-office.drawingml.diagramDrawing+xml"/>
  <Override PartName="/ppt/diagrams/data31.xml" ContentType="application/vnd.openxmlformats-officedocument.drawingml.diagramData+xml"/>
  <Override PartName="/ppt/diagrams/layout31.xml" ContentType="application/vnd.openxmlformats-officedocument.drawingml.diagramLayout+xml"/>
  <Override PartName="/ppt/diagrams/quickStyle31.xml" ContentType="application/vnd.openxmlformats-officedocument.drawingml.diagramStyle+xml"/>
  <Override PartName="/ppt/diagrams/colors31.xml" ContentType="application/vnd.openxmlformats-officedocument.drawingml.diagramColors+xml"/>
  <Override PartName="/ppt/diagrams/drawing31.xml" ContentType="application/vnd.ms-office.drawingml.diagramDrawing+xml"/>
  <Override PartName="/ppt/diagrams/data32.xml" ContentType="application/vnd.openxmlformats-officedocument.drawingml.diagramData+xml"/>
  <Override PartName="/ppt/diagrams/layout32.xml" ContentType="application/vnd.openxmlformats-officedocument.drawingml.diagramLayout+xml"/>
  <Override PartName="/ppt/diagrams/quickStyle32.xml" ContentType="application/vnd.openxmlformats-officedocument.drawingml.diagramStyle+xml"/>
  <Override PartName="/ppt/diagrams/colors32.xml" ContentType="application/vnd.openxmlformats-officedocument.drawingml.diagramColors+xml"/>
  <Override PartName="/ppt/diagrams/drawing32.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33.xml" ContentType="application/vnd.openxmlformats-officedocument.drawingml.diagramData+xml"/>
  <Override PartName="/ppt/diagrams/layout33.xml" ContentType="application/vnd.openxmlformats-officedocument.drawingml.diagramLayout+xml"/>
  <Override PartName="/ppt/diagrams/quickStyle33.xml" ContentType="application/vnd.openxmlformats-officedocument.drawingml.diagramStyle+xml"/>
  <Override PartName="/ppt/diagrams/colors33.xml" ContentType="application/vnd.openxmlformats-officedocument.drawingml.diagramColors+xml"/>
  <Override PartName="/ppt/diagrams/drawing33.xml" ContentType="application/vnd.ms-office.drawingml.diagramDrawing+xml"/>
  <Override PartName="/ppt/notesSlides/notesSlide20.xml" ContentType="application/vnd.openxmlformats-officedocument.presentationml.notesSlide+xml"/>
  <Override PartName="/ppt/diagrams/data34.xml" ContentType="application/vnd.openxmlformats-officedocument.drawingml.diagramData+xml"/>
  <Override PartName="/ppt/diagrams/layout34.xml" ContentType="application/vnd.openxmlformats-officedocument.drawingml.diagramLayout+xml"/>
  <Override PartName="/ppt/diagrams/quickStyle34.xml" ContentType="application/vnd.openxmlformats-officedocument.drawingml.diagramStyle+xml"/>
  <Override PartName="/ppt/diagrams/colors34.xml" ContentType="application/vnd.openxmlformats-officedocument.drawingml.diagramColors+xml"/>
  <Override PartName="/ppt/diagrams/drawing34.xml" ContentType="application/vnd.ms-office.drawingml.diagramDrawing+xml"/>
  <Override PartName="/ppt/notesSlides/notesSlide21.xml" ContentType="application/vnd.openxmlformats-officedocument.presentationml.notesSlide+xml"/>
  <Override PartName="/ppt/diagrams/data35.xml" ContentType="application/vnd.openxmlformats-officedocument.drawingml.diagramData+xml"/>
  <Override PartName="/ppt/diagrams/layout35.xml" ContentType="application/vnd.openxmlformats-officedocument.drawingml.diagramLayout+xml"/>
  <Override PartName="/ppt/diagrams/quickStyle35.xml" ContentType="application/vnd.openxmlformats-officedocument.drawingml.diagramStyle+xml"/>
  <Override PartName="/ppt/diagrams/colors35.xml" ContentType="application/vnd.openxmlformats-officedocument.drawingml.diagramColors+xml"/>
  <Override PartName="/ppt/diagrams/drawing35.xml" ContentType="application/vnd.ms-office.drawingml.diagramDrawing+xml"/>
  <Override PartName="/ppt/diagrams/data36.xml" ContentType="application/vnd.openxmlformats-officedocument.drawingml.diagramData+xml"/>
  <Override PartName="/ppt/diagrams/layout36.xml" ContentType="application/vnd.openxmlformats-officedocument.drawingml.diagramLayout+xml"/>
  <Override PartName="/ppt/diagrams/quickStyle36.xml" ContentType="application/vnd.openxmlformats-officedocument.drawingml.diagramStyle+xml"/>
  <Override PartName="/ppt/diagrams/colors36.xml" ContentType="application/vnd.openxmlformats-officedocument.drawingml.diagramColors+xml"/>
  <Override PartName="/ppt/diagrams/drawing36.xml" ContentType="application/vnd.ms-office.drawingml.diagramDrawing+xml"/>
  <Override PartName="/ppt/notesSlides/notesSlide22.xml" ContentType="application/vnd.openxmlformats-officedocument.presentationml.notesSlide+xml"/>
  <Override PartName="/ppt/diagrams/data37.xml" ContentType="application/vnd.openxmlformats-officedocument.drawingml.diagramData+xml"/>
  <Override PartName="/ppt/diagrams/layout37.xml" ContentType="application/vnd.openxmlformats-officedocument.drawingml.diagramLayout+xml"/>
  <Override PartName="/ppt/diagrams/quickStyle37.xml" ContentType="application/vnd.openxmlformats-officedocument.drawingml.diagramStyle+xml"/>
  <Override PartName="/ppt/diagrams/colors37.xml" ContentType="application/vnd.openxmlformats-officedocument.drawingml.diagramColors+xml"/>
  <Override PartName="/ppt/diagrams/drawing37.xml" ContentType="application/vnd.ms-office.drawingml.diagramDrawing+xml"/>
  <Override PartName="/ppt/notesSlides/notesSlide23.xml" ContentType="application/vnd.openxmlformats-officedocument.presentationml.notesSlide+xml"/>
  <Override PartName="/ppt/diagrams/data38.xml" ContentType="application/vnd.openxmlformats-officedocument.drawingml.diagramData+xml"/>
  <Override PartName="/ppt/diagrams/layout38.xml" ContentType="application/vnd.openxmlformats-officedocument.drawingml.diagramLayout+xml"/>
  <Override PartName="/ppt/diagrams/quickStyle38.xml" ContentType="application/vnd.openxmlformats-officedocument.drawingml.diagramStyle+xml"/>
  <Override PartName="/ppt/diagrams/colors38.xml" ContentType="application/vnd.openxmlformats-officedocument.drawingml.diagramColors+xml"/>
  <Override PartName="/ppt/diagrams/drawing38.xml" ContentType="application/vnd.ms-office.drawingml.diagramDrawing+xml"/>
  <Override PartName="/ppt/notesSlides/notesSlide24.xml" ContentType="application/vnd.openxmlformats-officedocument.presentationml.notesSlide+xml"/>
  <Override PartName="/ppt/diagrams/data39.xml" ContentType="application/vnd.openxmlformats-officedocument.drawingml.diagramData+xml"/>
  <Override PartName="/ppt/diagrams/layout39.xml" ContentType="application/vnd.openxmlformats-officedocument.drawingml.diagramLayout+xml"/>
  <Override PartName="/ppt/diagrams/quickStyle39.xml" ContentType="application/vnd.openxmlformats-officedocument.drawingml.diagramStyle+xml"/>
  <Override PartName="/ppt/diagrams/colors39.xml" ContentType="application/vnd.openxmlformats-officedocument.drawingml.diagramColors+xml"/>
  <Override PartName="/ppt/diagrams/drawing39.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5"/>
  </p:notesMasterIdLst>
  <p:sldIdLst>
    <p:sldId id="300" r:id="rId2"/>
    <p:sldId id="256" r:id="rId3"/>
    <p:sldId id="280" r:id="rId4"/>
    <p:sldId id="310" r:id="rId5"/>
    <p:sldId id="260" r:id="rId6"/>
    <p:sldId id="311" r:id="rId7"/>
    <p:sldId id="261" r:id="rId8"/>
    <p:sldId id="287" r:id="rId9"/>
    <p:sldId id="299" r:id="rId10"/>
    <p:sldId id="285" r:id="rId11"/>
    <p:sldId id="266" r:id="rId12"/>
    <p:sldId id="291" r:id="rId13"/>
    <p:sldId id="312" r:id="rId14"/>
    <p:sldId id="313" r:id="rId15"/>
    <p:sldId id="317" r:id="rId16"/>
    <p:sldId id="323" r:id="rId17"/>
    <p:sldId id="324" r:id="rId18"/>
    <p:sldId id="319" r:id="rId19"/>
    <p:sldId id="322" r:id="rId20"/>
    <p:sldId id="318" r:id="rId21"/>
    <p:sldId id="262" r:id="rId22"/>
    <p:sldId id="327" r:id="rId23"/>
    <p:sldId id="328" r:id="rId24"/>
    <p:sldId id="265" r:id="rId25"/>
    <p:sldId id="329" r:id="rId26"/>
    <p:sldId id="320" r:id="rId27"/>
    <p:sldId id="263" r:id="rId28"/>
    <p:sldId id="301" r:id="rId29"/>
    <p:sldId id="302" r:id="rId30"/>
    <p:sldId id="267" r:id="rId31"/>
    <p:sldId id="294" r:id="rId32"/>
    <p:sldId id="269" r:id="rId33"/>
    <p:sldId id="270" r:id="rId34"/>
    <p:sldId id="326" r:id="rId35"/>
    <p:sldId id="277" r:id="rId36"/>
    <p:sldId id="303" r:id="rId37"/>
    <p:sldId id="278" r:id="rId38"/>
    <p:sldId id="316" r:id="rId39"/>
    <p:sldId id="314" r:id="rId40"/>
    <p:sldId id="309" r:id="rId41"/>
    <p:sldId id="289" r:id="rId42"/>
    <p:sldId id="321" r:id="rId43"/>
    <p:sldId id="284" r:id="rId44"/>
    <p:sldId id="288" r:id="rId45"/>
    <p:sldId id="279" r:id="rId46"/>
    <p:sldId id="273" r:id="rId47"/>
    <p:sldId id="274" r:id="rId48"/>
    <p:sldId id="290" r:id="rId49"/>
    <p:sldId id="258" r:id="rId50"/>
    <p:sldId id="293" r:id="rId51"/>
    <p:sldId id="297" r:id="rId52"/>
    <p:sldId id="315" r:id="rId53"/>
    <p:sldId id="325" r:id="rId5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FF99"/>
    <a:srgbClr val="FFFF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27" autoAdjust="0"/>
    <p:restoredTop sz="89767" autoAdjust="0"/>
  </p:normalViewPr>
  <p:slideViewPr>
    <p:cSldViewPr>
      <p:cViewPr varScale="1">
        <p:scale>
          <a:sx n="67" d="100"/>
          <a:sy n="67" d="100"/>
        </p:scale>
        <p:origin x="774" y="66"/>
      </p:cViewPr>
      <p:guideLst>
        <p:guide orient="horz" pos="2160"/>
        <p:guide pos="2880"/>
      </p:guideLst>
    </p:cSldViewPr>
  </p:slideViewPr>
  <p:notesTextViewPr>
    <p:cViewPr>
      <p:scale>
        <a:sx n="100" d="100"/>
        <a:sy n="100" d="100"/>
      </p:scale>
      <p:origin x="0" y="0"/>
    </p:cViewPr>
  </p:notesTextViewPr>
  <p:sorterViewPr>
    <p:cViewPr>
      <p:scale>
        <a:sx n="66" d="100"/>
        <a:sy n="66" d="100"/>
      </p:scale>
      <p:origin x="0" y="-3006"/>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diagrams/_rels/data16.xml.rels><?xml version="1.0" encoding="UTF-8" standalone="yes"?>
<Relationships xmlns="http://schemas.openxmlformats.org/package/2006/relationships"><Relationship Id="rId1" Type="http://schemas.openxmlformats.org/officeDocument/2006/relationships/image" Target="../media/image43.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F17F939-72CE-489F-835D-98D23EBBE923}" type="doc">
      <dgm:prSet loTypeId="urn:microsoft.com/office/officeart/2005/8/layout/hChevron3" loCatId="process" qsTypeId="urn:microsoft.com/office/officeart/2005/8/quickstyle/simple1" qsCatId="simple" csTypeId="urn:microsoft.com/office/officeart/2005/8/colors/accent1_2" csCatId="accent1" phldr="1"/>
      <dgm:spPr/>
    </dgm:pt>
    <dgm:pt modelId="{D21E5172-4DC3-4F23-A0D7-BFD62C4434B9}">
      <dgm:prSet phldrT="[Text]"/>
      <dgm:spPr>
        <a:solidFill>
          <a:schemeClr val="accent1"/>
        </a:solidFill>
      </dgm:spPr>
      <dgm:t>
        <a:bodyPr/>
        <a:lstStyle/>
        <a:p>
          <a:pPr algn="ctr"/>
          <a:r>
            <a:rPr lang="en-US" dirty="0" smtClean="0"/>
            <a:t>Introduction</a:t>
          </a:r>
          <a:endParaRPr lang="en-US" dirty="0"/>
        </a:p>
      </dgm:t>
    </dgm:pt>
    <dgm:pt modelId="{3AC57C70-034E-4A04-9860-4E6FC2389B76}" type="parTrans" cxnId="{43B64CD6-B780-4FFE-839B-53C238C76A6D}">
      <dgm:prSet/>
      <dgm:spPr/>
      <dgm:t>
        <a:bodyPr/>
        <a:lstStyle/>
        <a:p>
          <a:pPr algn="ctr"/>
          <a:endParaRPr lang="en-US"/>
        </a:p>
      </dgm:t>
    </dgm:pt>
    <dgm:pt modelId="{90087D5C-AF81-4994-84BD-5FCC506B2CD5}" type="sibTrans" cxnId="{43B64CD6-B780-4FFE-839B-53C238C76A6D}">
      <dgm:prSet/>
      <dgm:spPr/>
      <dgm:t>
        <a:bodyPr/>
        <a:lstStyle/>
        <a:p>
          <a:pPr algn="ctr"/>
          <a:endParaRPr lang="en-US"/>
        </a:p>
      </dgm:t>
    </dgm:pt>
    <dgm:pt modelId="{CDA76999-B480-4C29-A97E-897B97E00679}">
      <dgm:prSet phldrT="[Text]"/>
      <dgm:spPr>
        <a:solidFill>
          <a:srgbClr val="FFFF00"/>
        </a:solidFill>
      </dgm:spPr>
      <dgm:t>
        <a:bodyPr/>
        <a:lstStyle/>
        <a:p>
          <a:pPr algn="ctr"/>
          <a:r>
            <a:rPr lang="id-ID" dirty="0" smtClean="0">
              <a:solidFill>
                <a:schemeClr val="tx1"/>
              </a:solidFill>
            </a:rPr>
            <a:t>Definition</a:t>
          </a:r>
          <a:endParaRPr lang="en-US" dirty="0">
            <a:solidFill>
              <a:schemeClr val="tx1"/>
            </a:solidFill>
          </a:endParaRPr>
        </a:p>
      </dgm:t>
    </dgm:pt>
    <dgm:pt modelId="{A519B68E-5CE1-4300-9E00-6215E111BD8D}" type="parTrans" cxnId="{0F6C71BB-C22B-4C5F-82BD-13E2ADAA4249}">
      <dgm:prSet/>
      <dgm:spPr/>
      <dgm:t>
        <a:bodyPr/>
        <a:lstStyle/>
        <a:p>
          <a:pPr algn="ctr"/>
          <a:endParaRPr lang="en-US"/>
        </a:p>
      </dgm:t>
    </dgm:pt>
    <dgm:pt modelId="{9F8A2E72-C452-4E2C-AA57-8FB9E519CAD3}" type="sibTrans" cxnId="{0F6C71BB-C22B-4C5F-82BD-13E2ADAA4249}">
      <dgm:prSet/>
      <dgm:spPr/>
      <dgm:t>
        <a:bodyPr/>
        <a:lstStyle/>
        <a:p>
          <a:pPr algn="ctr"/>
          <a:endParaRPr lang="en-US"/>
        </a:p>
      </dgm:t>
    </dgm:pt>
    <dgm:pt modelId="{2DB1F59C-ACC4-4509-8A03-A2BD13196411}">
      <dgm:prSet phldrT="[Text]"/>
      <dgm:spPr>
        <a:solidFill>
          <a:schemeClr val="tx2">
            <a:lumMod val="20000"/>
            <a:lumOff val="80000"/>
          </a:schemeClr>
        </a:solidFill>
      </dgm:spPr>
      <dgm:t>
        <a:bodyPr/>
        <a:lstStyle/>
        <a:p>
          <a:pPr algn="ctr"/>
          <a:endParaRPr lang="en-US" dirty="0"/>
        </a:p>
      </dgm:t>
    </dgm:pt>
    <dgm:pt modelId="{62B7A063-70CD-4AA7-AE52-5C7D85FEEA8C}" type="parTrans" cxnId="{450DA89E-F905-434E-983A-0A1580EABDA4}">
      <dgm:prSet/>
      <dgm:spPr/>
      <dgm:t>
        <a:bodyPr/>
        <a:lstStyle/>
        <a:p>
          <a:pPr algn="ctr"/>
          <a:endParaRPr lang="en-US"/>
        </a:p>
      </dgm:t>
    </dgm:pt>
    <dgm:pt modelId="{883FC3EA-2C7F-4043-AE77-B4C20D10D205}" type="sibTrans" cxnId="{450DA89E-F905-434E-983A-0A1580EABDA4}">
      <dgm:prSet/>
      <dgm:spPr/>
      <dgm:t>
        <a:bodyPr/>
        <a:lstStyle/>
        <a:p>
          <a:pPr algn="ctr"/>
          <a:endParaRPr lang="en-US"/>
        </a:p>
      </dgm:t>
    </dgm:pt>
    <dgm:pt modelId="{BFB08527-1830-4FF5-A9D9-5C444D121FCE}">
      <dgm:prSet phldrT="[Text]"/>
      <dgm:spPr>
        <a:solidFill>
          <a:schemeClr val="tx2">
            <a:lumMod val="20000"/>
            <a:lumOff val="80000"/>
          </a:schemeClr>
        </a:solidFill>
      </dgm:spPr>
      <dgm:t>
        <a:bodyPr/>
        <a:lstStyle/>
        <a:p>
          <a:pPr algn="ctr"/>
          <a:endParaRPr lang="en-US" dirty="0"/>
        </a:p>
      </dgm:t>
    </dgm:pt>
    <dgm:pt modelId="{085632BB-B6F0-46FD-87CF-35531FD4C4EB}" type="parTrans" cxnId="{3437C165-FFE4-4B0E-A4DA-84387595B613}">
      <dgm:prSet/>
      <dgm:spPr/>
      <dgm:t>
        <a:bodyPr/>
        <a:lstStyle/>
        <a:p>
          <a:pPr algn="ctr"/>
          <a:endParaRPr lang="en-US"/>
        </a:p>
      </dgm:t>
    </dgm:pt>
    <dgm:pt modelId="{04E0B67C-FBCC-4454-B183-278FBF5CFFF8}" type="sibTrans" cxnId="{3437C165-FFE4-4B0E-A4DA-84387595B613}">
      <dgm:prSet/>
      <dgm:spPr/>
      <dgm:t>
        <a:bodyPr/>
        <a:lstStyle/>
        <a:p>
          <a:pPr algn="ctr"/>
          <a:endParaRPr lang="en-US"/>
        </a:p>
      </dgm:t>
    </dgm:pt>
    <dgm:pt modelId="{2CD7A90F-55C7-4D11-BE93-B7D15C15C214}" type="pres">
      <dgm:prSet presAssocID="{6F17F939-72CE-489F-835D-98D23EBBE923}" presName="Name0" presStyleCnt="0">
        <dgm:presLayoutVars>
          <dgm:dir/>
          <dgm:resizeHandles val="exact"/>
        </dgm:presLayoutVars>
      </dgm:prSet>
      <dgm:spPr/>
    </dgm:pt>
    <dgm:pt modelId="{BE7E18FC-2F56-4307-85B6-56F48A42280C}" type="pres">
      <dgm:prSet presAssocID="{D21E5172-4DC3-4F23-A0D7-BFD62C4434B9}" presName="parTxOnly" presStyleLbl="node1" presStyleIdx="0" presStyleCnt="4" custScaleX="120441">
        <dgm:presLayoutVars>
          <dgm:bulletEnabled val="1"/>
        </dgm:presLayoutVars>
      </dgm:prSet>
      <dgm:spPr/>
      <dgm:t>
        <a:bodyPr/>
        <a:lstStyle/>
        <a:p>
          <a:endParaRPr lang="en-US"/>
        </a:p>
      </dgm:t>
    </dgm:pt>
    <dgm:pt modelId="{28851B57-931F-4486-B041-B8B7FDD24C68}" type="pres">
      <dgm:prSet presAssocID="{90087D5C-AF81-4994-84BD-5FCC506B2CD5}" presName="parSpace" presStyleCnt="0"/>
      <dgm:spPr/>
    </dgm:pt>
    <dgm:pt modelId="{FCBA5394-423E-4576-A557-AA2C37A9770C}" type="pres">
      <dgm:prSet presAssocID="{CDA76999-B480-4C29-A97E-897B97E00679}" presName="parTxOnly" presStyleLbl="node1" presStyleIdx="1" presStyleCnt="4" custScaleX="171687">
        <dgm:presLayoutVars>
          <dgm:bulletEnabled val="1"/>
        </dgm:presLayoutVars>
      </dgm:prSet>
      <dgm:spPr/>
      <dgm:t>
        <a:bodyPr/>
        <a:lstStyle/>
        <a:p>
          <a:endParaRPr lang="en-US"/>
        </a:p>
      </dgm:t>
    </dgm:pt>
    <dgm:pt modelId="{5E7C22AE-A783-42EE-8EC9-95B14A94F35D}" type="pres">
      <dgm:prSet presAssocID="{9F8A2E72-C452-4E2C-AA57-8FB9E519CAD3}" presName="parSpace" presStyleCnt="0"/>
      <dgm:spPr/>
    </dgm:pt>
    <dgm:pt modelId="{13084707-573F-441A-9145-1AD8EBBA950F}" type="pres">
      <dgm:prSet presAssocID="{2DB1F59C-ACC4-4509-8A03-A2BD13196411}" presName="parTxOnly" presStyleLbl="node1" presStyleIdx="2" presStyleCnt="4" custScaleX="124339">
        <dgm:presLayoutVars>
          <dgm:bulletEnabled val="1"/>
        </dgm:presLayoutVars>
      </dgm:prSet>
      <dgm:spPr/>
      <dgm:t>
        <a:bodyPr/>
        <a:lstStyle/>
        <a:p>
          <a:endParaRPr lang="en-US"/>
        </a:p>
      </dgm:t>
    </dgm:pt>
    <dgm:pt modelId="{35B91915-1FC3-4C3F-AE68-DDB1AFF4F2CF}" type="pres">
      <dgm:prSet presAssocID="{883FC3EA-2C7F-4043-AE77-B4C20D10D205}" presName="parSpace" presStyleCnt="0"/>
      <dgm:spPr/>
    </dgm:pt>
    <dgm:pt modelId="{A324077E-D911-43A7-B83A-F1BB1B7B8744}" type="pres">
      <dgm:prSet presAssocID="{BFB08527-1830-4FF5-A9D9-5C444D121FCE}" presName="parTxOnly" presStyleLbl="node1" presStyleIdx="3" presStyleCnt="4">
        <dgm:presLayoutVars>
          <dgm:bulletEnabled val="1"/>
        </dgm:presLayoutVars>
      </dgm:prSet>
      <dgm:spPr/>
      <dgm:t>
        <a:bodyPr/>
        <a:lstStyle/>
        <a:p>
          <a:endParaRPr lang="en-US"/>
        </a:p>
      </dgm:t>
    </dgm:pt>
  </dgm:ptLst>
  <dgm:cxnLst>
    <dgm:cxn modelId="{9316C23D-1E4A-442D-9B35-EF4F89466AE8}" type="presOf" srcId="{2DB1F59C-ACC4-4509-8A03-A2BD13196411}" destId="{13084707-573F-441A-9145-1AD8EBBA950F}" srcOrd="0" destOrd="0" presId="urn:microsoft.com/office/officeart/2005/8/layout/hChevron3"/>
    <dgm:cxn modelId="{478BC72D-9705-4569-99E7-80F0304CC557}" type="presOf" srcId="{D21E5172-4DC3-4F23-A0D7-BFD62C4434B9}" destId="{BE7E18FC-2F56-4307-85B6-56F48A42280C}" srcOrd="0" destOrd="0" presId="urn:microsoft.com/office/officeart/2005/8/layout/hChevron3"/>
    <dgm:cxn modelId="{6A5C6888-8E29-4E26-881F-C4CC81BDFD88}" type="presOf" srcId="{CDA76999-B480-4C29-A97E-897B97E00679}" destId="{FCBA5394-423E-4576-A557-AA2C37A9770C}" srcOrd="0" destOrd="0" presId="urn:microsoft.com/office/officeart/2005/8/layout/hChevron3"/>
    <dgm:cxn modelId="{450DA89E-F905-434E-983A-0A1580EABDA4}" srcId="{6F17F939-72CE-489F-835D-98D23EBBE923}" destId="{2DB1F59C-ACC4-4509-8A03-A2BD13196411}" srcOrd="2" destOrd="0" parTransId="{62B7A063-70CD-4AA7-AE52-5C7D85FEEA8C}" sibTransId="{883FC3EA-2C7F-4043-AE77-B4C20D10D205}"/>
    <dgm:cxn modelId="{43B64CD6-B780-4FFE-839B-53C238C76A6D}" srcId="{6F17F939-72CE-489F-835D-98D23EBBE923}" destId="{D21E5172-4DC3-4F23-A0D7-BFD62C4434B9}" srcOrd="0" destOrd="0" parTransId="{3AC57C70-034E-4A04-9860-4E6FC2389B76}" sibTransId="{90087D5C-AF81-4994-84BD-5FCC506B2CD5}"/>
    <dgm:cxn modelId="{0F6C71BB-C22B-4C5F-82BD-13E2ADAA4249}" srcId="{6F17F939-72CE-489F-835D-98D23EBBE923}" destId="{CDA76999-B480-4C29-A97E-897B97E00679}" srcOrd="1" destOrd="0" parTransId="{A519B68E-5CE1-4300-9E00-6215E111BD8D}" sibTransId="{9F8A2E72-C452-4E2C-AA57-8FB9E519CAD3}"/>
    <dgm:cxn modelId="{3B3C96AA-4B12-4834-B2D2-D187A08CB5AE}" type="presOf" srcId="{BFB08527-1830-4FF5-A9D9-5C444D121FCE}" destId="{A324077E-D911-43A7-B83A-F1BB1B7B8744}" srcOrd="0" destOrd="0" presId="urn:microsoft.com/office/officeart/2005/8/layout/hChevron3"/>
    <dgm:cxn modelId="{3437C165-FFE4-4B0E-A4DA-84387595B613}" srcId="{6F17F939-72CE-489F-835D-98D23EBBE923}" destId="{BFB08527-1830-4FF5-A9D9-5C444D121FCE}" srcOrd="3" destOrd="0" parTransId="{085632BB-B6F0-46FD-87CF-35531FD4C4EB}" sibTransId="{04E0B67C-FBCC-4454-B183-278FBF5CFFF8}"/>
    <dgm:cxn modelId="{0ADEC5F8-0A38-44B0-859B-8652590C9919}" type="presOf" srcId="{6F17F939-72CE-489F-835D-98D23EBBE923}" destId="{2CD7A90F-55C7-4D11-BE93-B7D15C15C214}" srcOrd="0" destOrd="0" presId="urn:microsoft.com/office/officeart/2005/8/layout/hChevron3"/>
    <dgm:cxn modelId="{44604F7F-E484-4D54-9BCC-A22A80885D1D}" type="presParOf" srcId="{2CD7A90F-55C7-4D11-BE93-B7D15C15C214}" destId="{BE7E18FC-2F56-4307-85B6-56F48A42280C}" srcOrd="0" destOrd="0" presId="urn:microsoft.com/office/officeart/2005/8/layout/hChevron3"/>
    <dgm:cxn modelId="{97A61334-6BCE-4085-BEF8-3A05603F71F8}" type="presParOf" srcId="{2CD7A90F-55C7-4D11-BE93-B7D15C15C214}" destId="{28851B57-931F-4486-B041-B8B7FDD24C68}" srcOrd="1" destOrd="0" presId="urn:microsoft.com/office/officeart/2005/8/layout/hChevron3"/>
    <dgm:cxn modelId="{47D3A32E-05C8-4312-871D-0EBCF2A17450}" type="presParOf" srcId="{2CD7A90F-55C7-4D11-BE93-B7D15C15C214}" destId="{FCBA5394-423E-4576-A557-AA2C37A9770C}" srcOrd="2" destOrd="0" presId="urn:microsoft.com/office/officeart/2005/8/layout/hChevron3"/>
    <dgm:cxn modelId="{45BF1549-CE6A-40B5-BA8A-CBDBD124DDC6}" type="presParOf" srcId="{2CD7A90F-55C7-4D11-BE93-B7D15C15C214}" destId="{5E7C22AE-A783-42EE-8EC9-95B14A94F35D}" srcOrd="3" destOrd="0" presId="urn:microsoft.com/office/officeart/2005/8/layout/hChevron3"/>
    <dgm:cxn modelId="{90C24771-A97D-4CAF-89DE-2488209CF81B}" type="presParOf" srcId="{2CD7A90F-55C7-4D11-BE93-B7D15C15C214}" destId="{13084707-573F-441A-9145-1AD8EBBA950F}" srcOrd="4" destOrd="0" presId="urn:microsoft.com/office/officeart/2005/8/layout/hChevron3"/>
    <dgm:cxn modelId="{857B6015-B9C7-4992-B1BC-638C46EDB394}" type="presParOf" srcId="{2CD7A90F-55C7-4D11-BE93-B7D15C15C214}" destId="{35B91915-1FC3-4C3F-AE68-DDB1AFF4F2CF}" srcOrd="5" destOrd="0" presId="urn:microsoft.com/office/officeart/2005/8/layout/hChevron3"/>
    <dgm:cxn modelId="{B2EF6F8D-27BC-489D-8269-B0101A81593F}" type="presParOf" srcId="{2CD7A90F-55C7-4D11-BE93-B7D15C15C214}" destId="{A324077E-D911-43A7-B83A-F1BB1B7B8744}" srcOrd="6"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6F17F939-72CE-489F-835D-98D23EBBE923}" type="doc">
      <dgm:prSet loTypeId="urn:microsoft.com/office/officeart/2005/8/layout/hChevron3" loCatId="process" qsTypeId="urn:microsoft.com/office/officeart/2005/8/quickstyle/simple1" qsCatId="simple" csTypeId="urn:microsoft.com/office/officeart/2005/8/colors/accent1_2" csCatId="accent1" phldr="1"/>
      <dgm:spPr/>
    </dgm:pt>
    <dgm:pt modelId="{D21E5172-4DC3-4F23-A0D7-BFD62C4434B9}">
      <dgm:prSet phldrT="[Text]"/>
      <dgm:spPr>
        <a:solidFill>
          <a:schemeClr val="accent1"/>
        </a:solidFill>
      </dgm:spPr>
      <dgm:t>
        <a:bodyPr/>
        <a:lstStyle/>
        <a:p>
          <a:pPr algn="ctr"/>
          <a:r>
            <a:rPr lang="en-US" dirty="0" smtClean="0"/>
            <a:t>Introduction</a:t>
          </a:r>
          <a:endParaRPr lang="en-US" dirty="0"/>
        </a:p>
      </dgm:t>
    </dgm:pt>
    <dgm:pt modelId="{3AC57C70-034E-4A04-9860-4E6FC2389B76}" type="parTrans" cxnId="{43B64CD6-B780-4FFE-839B-53C238C76A6D}">
      <dgm:prSet/>
      <dgm:spPr/>
      <dgm:t>
        <a:bodyPr/>
        <a:lstStyle/>
        <a:p>
          <a:pPr algn="ctr"/>
          <a:endParaRPr lang="en-US"/>
        </a:p>
      </dgm:t>
    </dgm:pt>
    <dgm:pt modelId="{90087D5C-AF81-4994-84BD-5FCC506B2CD5}" type="sibTrans" cxnId="{43B64CD6-B780-4FFE-839B-53C238C76A6D}">
      <dgm:prSet/>
      <dgm:spPr/>
      <dgm:t>
        <a:bodyPr/>
        <a:lstStyle/>
        <a:p>
          <a:pPr algn="ctr"/>
          <a:endParaRPr lang="en-US"/>
        </a:p>
      </dgm:t>
    </dgm:pt>
    <dgm:pt modelId="{CDA76999-B480-4C29-A97E-897B97E00679}">
      <dgm:prSet phldrT="[Text]" custT="1"/>
      <dgm:spPr>
        <a:solidFill>
          <a:srgbClr val="FFFF00"/>
        </a:solidFill>
      </dgm:spPr>
      <dgm:t>
        <a:bodyPr/>
        <a:lstStyle/>
        <a:p>
          <a:pPr algn="ctr"/>
          <a:r>
            <a:rPr lang="id-ID" sz="2400" dirty="0" smtClean="0">
              <a:solidFill>
                <a:schemeClr val="tx1"/>
              </a:solidFill>
            </a:rPr>
            <a:t>Objectives</a:t>
          </a:r>
          <a:endParaRPr lang="en-US" sz="2000" dirty="0">
            <a:solidFill>
              <a:schemeClr val="tx1"/>
            </a:solidFill>
          </a:endParaRPr>
        </a:p>
      </dgm:t>
    </dgm:pt>
    <dgm:pt modelId="{A519B68E-5CE1-4300-9E00-6215E111BD8D}" type="parTrans" cxnId="{0F6C71BB-C22B-4C5F-82BD-13E2ADAA4249}">
      <dgm:prSet/>
      <dgm:spPr/>
      <dgm:t>
        <a:bodyPr/>
        <a:lstStyle/>
        <a:p>
          <a:pPr algn="ctr"/>
          <a:endParaRPr lang="en-US"/>
        </a:p>
      </dgm:t>
    </dgm:pt>
    <dgm:pt modelId="{9F8A2E72-C452-4E2C-AA57-8FB9E519CAD3}" type="sibTrans" cxnId="{0F6C71BB-C22B-4C5F-82BD-13E2ADAA4249}">
      <dgm:prSet/>
      <dgm:spPr/>
      <dgm:t>
        <a:bodyPr/>
        <a:lstStyle/>
        <a:p>
          <a:pPr algn="ctr"/>
          <a:endParaRPr lang="en-US"/>
        </a:p>
      </dgm:t>
    </dgm:pt>
    <dgm:pt modelId="{2DB1F59C-ACC4-4509-8A03-A2BD13196411}">
      <dgm:prSet phldrT="[Text]"/>
      <dgm:spPr>
        <a:solidFill>
          <a:schemeClr val="tx2">
            <a:lumMod val="20000"/>
            <a:lumOff val="80000"/>
          </a:schemeClr>
        </a:solidFill>
      </dgm:spPr>
      <dgm:t>
        <a:bodyPr/>
        <a:lstStyle/>
        <a:p>
          <a:pPr algn="ctr"/>
          <a:endParaRPr lang="en-US" dirty="0"/>
        </a:p>
      </dgm:t>
    </dgm:pt>
    <dgm:pt modelId="{62B7A063-70CD-4AA7-AE52-5C7D85FEEA8C}" type="parTrans" cxnId="{450DA89E-F905-434E-983A-0A1580EABDA4}">
      <dgm:prSet/>
      <dgm:spPr/>
      <dgm:t>
        <a:bodyPr/>
        <a:lstStyle/>
        <a:p>
          <a:pPr algn="ctr"/>
          <a:endParaRPr lang="en-US"/>
        </a:p>
      </dgm:t>
    </dgm:pt>
    <dgm:pt modelId="{883FC3EA-2C7F-4043-AE77-B4C20D10D205}" type="sibTrans" cxnId="{450DA89E-F905-434E-983A-0A1580EABDA4}">
      <dgm:prSet/>
      <dgm:spPr/>
      <dgm:t>
        <a:bodyPr/>
        <a:lstStyle/>
        <a:p>
          <a:pPr algn="ctr"/>
          <a:endParaRPr lang="en-US"/>
        </a:p>
      </dgm:t>
    </dgm:pt>
    <dgm:pt modelId="{BFB08527-1830-4FF5-A9D9-5C444D121FCE}">
      <dgm:prSet phldrT="[Text]"/>
      <dgm:spPr>
        <a:solidFill>
          <a:schemeClr val="tx2">
            <a:lumMod val="20000"/>
            <a:lumOff val="80000"/>
          </a:schemeClr>
        </a:solidFill>
      </dgm:spPr>
      <dgm:t>
        <a:bodyPr/>
        <a:lstStyle/>
        <a:p>
          <a:pPr algn="ctr"/>
          <a:endParaRPr lang="en-US" dirty="0"/>
        </a:p>
      </dgm:t>
    </dgm:pt>
    <dgm:pt modelId="{085632BB-B6F0-46FD-87CF-35531FD4C4EB}" type="parTrans" cxnId="{3437C165-FFE4-4B0E-A4DA-84387595B613}">
      <dgm:prSet/>
      <dgm:spPr/>
      <dgm:t>
        <a:bodyPr/>
        <a:lstStyle/>
        <a:p>
          <a:pPr algn="ctr"/>
          <a:endParaRPr lang="en-US"/>
        </a:p>
      </dgm:t>
    </dgm:pt>
    <dgm:pt modelId="{04E0B67C-FBCC-4454-B183-278FBF5CFFF8}" type="sibTrans" cxnId="{3437C165-FFE4-4B0E-A4DA-84387595B613}">
      <dgm:prSet/>
      <dgm:spPr/>
      <dgm:t>
        <a:bodyPr/>
        <a:lstStyle/>
        <a:p>
          <a:pPr algn="ctr"/>
          <a:endParaRPr lang="en-US"/>
        </a:p>
      </dgm:t>
    </dgm:pt>
    <dgm:pt modelId="{2CD7A90F-55C7-4D11-BE93-B7D15C15C214}" type="pres">
      <dgm:prSet presAssocID="{6F17F939-72CE-489F-835D-98D23EBBE923}" presName="Name0" presStyleCnt="0">
        <dgm:presLayoutVars>
          <dgm:dir/>
          <dgm:resizeHandles val="exact"/>
        </dgm:presLayoutVars>
      </dgm:prSet>
      <dgm:spPr/>
    </dgm:pt>
    <dgm:pt modelId="{BE7E18FC-2F56-4307-85B6-56F48A42280C}" type="pres">
      <dgm:prSet presAssocID="{D21E5172-4DC3-4F23-A0D7-BFD62C4434B9}" presName="parTxOnly" presStyleLbl="node1" presStyleIdx="0" presStyleCnt="4" custScaleX="120441">
        <dgm:presLayoutVars>
          <dgm:bulletEnabled val="1"/>
        </dgm:presLayoutVars>
      </dgm:prSet>
      <dgm:spPr/>
      <dgm:t>
        <a:bodyPr/>
        <a:lstStyle/>
        <a:p>
          <a:endParaRPr lang="en-US"/>
        </a:p>
      </dgm:t>
    </dgm:pt>
    <dgm:pt modelId="{28851B57-931F-4486-B041-B8B7FDD24C68}" type="pres">
      <dgm:prSet presAssocID="{90087D5C-AF81-4994-84BD-5FCC506B2CD5}" presName="parSpace" presStyleCnt="0"/>
      <dgm:spPr/>
    </dgm:pt>
    <dgm:pt modelId="{FCBA5394-423E-4576-A557-AA2C37A9770C}" type="pres">
      <dgm:prSet presAssocID="{CDA76999-B480-4C29-A97E-897B97E00679}" presName="parTxOnly" presStyleLbl="node1" presStyleIdx="1" presStyleCnt="4" custScaleX="171687">
        <dgm:presLayoutVars>
          <dgm:bulletEnabled val="1"/>
        </dgm:presLayoutVars>
      </dgm:prSet>
      <dgm:spPr/>
      <dgm:t>
        <a:bodyPr/>
        <a:lstStyle/>
        <a:p>
          <a:endParaRPr lang="en-US"/>
        </a:p>
      </dgm:t>
    </dgm:pt>
    <dgm:pt modelId="{5E7C22AE-A783-42EE-8EC9-95B14A94F35D}" type="pres">
      <dgm:prSet presAssocID="{9F8A2E72-C452-4E2C-AA57-8FB9E519CAD3}" presName="parSpace" presStyleCnt="0"/>
      <dgm:spPr/>
    </dgm:pt>
    <dgm:pt modelId="{13084707-573F-441A-9145-1AD8EBBA950F}" type="pres">
      <dgm:prSet presAssocID="{2DB1F59C-ACC4-4509-8A03-A2BD13196411}" presName="parTxOnly" presStyleLbl="node1" presStyleIdx="2" presStyleCnt="4" custScaleX="124339">
        <dgm:presLayoutVars>
          <dgm:bulletEnabled val="1"/>
        </dgm:presLayoutVars>
      </dgm:prSet>
      <dgm:spPr/>
      <dgm:t>
        <a:bodyPr/>
        <a:lstStyle/>
        <a:p>
          <a:endParaRPr lang="en-US"/>
        </a:p>
      </dgm:t>
    </dgm:pt>
    <dgm:pt modelId="{35B91915-1FC3-4C3F-AE68-DDB1AFF4F2CF}" type="pres">
      <dgm:prSet presAssocID="{883FC3EA-2C7F-4043-AE77-B4C20D10D205}" presName="parSpace" presStyleCnt="0"/>
      <dgm:spPr/>
    </dgm:pt>
    <dgm:pt modelId="{A324077E-D911-43A7-B83A-F1BB1B7B8744}" type="pres">
      <dgm:prSet presAssocID="{BFB08527-1830-4FF5-A9D9-5C444D121FCE}" presName="parTxOnly" presStyleLbl="node1" presStyleIdx="3" presStyleCnt="4">
        <dgm:presLayoutVars>
          <dgm:bulletEnabled val="1"/>
        </dgm:presLayoutVars>
      </dgm:prSet>
      <dgm:spPr/>
      <dgm:t>
        <a:bodyPr/>
        <a:lstStyle/>
        <a:p>
          <a:endParaRPr lang="en-US"/>
        </a:p>
      </dgm:t>
    </dgm:pt>
  </dgm:ptLst>
  <dgm:cxnLst>
    <dgm:cxn modelId="{450DA89E-F905-434E-983A-0A1580EABDA4}" srcId="{6F17F939-72CE-489F-835D-98D23EBBE923}" destId="{2DB1F59C-ACC4-4509-8A03-A2BD13196411}" srcOrd="2" destOrd="0" parTransId="{62B7A063-70CD-4AA7-AE52-5C7D85FEEA8C}" sibTransId="{883FC3EA-2C7F-4043-AE77-B4C20D10D205}"/>
    <dgm:cxn modelId="{9384142F-F20D-42D3-9FA7-9CC4ED9BC103}" type="presOf" srcId="{BFB08527-1830-4FF5-A9D9-5C444D121FCE}" destId="{A324077E-D911-43A7-B83A-F1BB1B7B8744}" srcOrd="0" destOrd="0" presId="urn:microsoft.com/office/officeart/2005/8/layout/hChevron3"/>
    <dgm:cxn modelId="{43B64CD6-B780-4FFE-839B-53C238C76A6D}" srcId="{6F17F939-72CE-489F-835D-98D23EBBE923}" destId="{D21E5172-4DC3-4F23-A0D7-BFD62C4434B9}" srcOrd="0" destOrd="0" parTransId="{3AC57C70-034E-4A04-9860-4E6FC2389B76}" sibTransId="{90087D5C-AF81-4994-84BD-5FCC506B2CD5}"/>
    <dgm:cxn modelId="{0F6C71BB-C22B-4C5F-82BD-13E2ADAA4249}" srcId="{6F17F939-72CE-489F-835D-98D23EBBE923}" destId="{CDA76999-B480-4C29-A97E-897B97E00679}" srcOrd="1" destOrd="0" parTransId="{A519B68E-5CE1-4300-9E00-6215E111BD8D}" sibTransId="{9F8A2E72-C452-4E2C-AA57-8FB9E519CAD3}"/>
    <dgm:cxn modelId="{3437C165-FFE4-4B0E-A4DA-84387595B613}" srcId="{6F17F939-72CE-489F-835D-98D23EBBE923}" destId="{BFB08527-1830-4FF5-A9D9-5C444D121FCE}" srcOrd="3" destOrd="0" parTransId="{085632BB-B6F0-46FD-87CF-35531FD4C4EB}" sibTransId="{04E0B67C-FBCC-4454-B183-278FBF5CFFF8}"/>
    <dgm:cxn modelId="{22CD9352-B695-4D23-8CDD-D51612754F15}" type="presOf" srcId="{6F17F939-72CE-489F-835D-98D23EBBE923}" destId="{2CD7A90F-55C7-4D11-BE93-B7D15C15C214}" srcOrd="0" destOrd="0" presId="urn:microsoft.com/office/officeart/2005/8/layout/hChevron3"/>
    <dgm:cxn modelId="{4AB6270D-BE22-413A-9072-3E365B43AACB}" type="presOf" srcId="{2DB1F59C-ACC4-4509-8A03-A2BD13196411}" destId="{13084707-573F-441A-9145-1AD8EBBA950F}" srcOrd="0" destOrd="0" presId="urn:microsoft.com/office/officeart/2005/8/layout/hChevron3"/>
    <dgm:cxn modelId="{7BEC9509-7065-4FC0-BBBC-287606180E55}" type="presOf" srcId="{CDA76999-B480-4C29-A97E-897B97E00679}" destId="{FCBA5394-423E-4576-A557-AA2C37A9770C}" srcOrd="0" destOrd="0" presId="urn:microsoft.com/office/officeart/2005/8/layout/hChevron3"/>
    <dgm:cxn modelId="{59563340-B684-4856-8E8B-B806AE122926}" type="presOf" srcId="{D21E5172-4DC3-4F23-A0D7-BFD62C4434B9}" destId="{BE7E18FC-2F56-4307-85B6-56F48A42280C}" srcOrd="0" destOrd="0" presId="urn:microsoft.com/office/officeart/2005/8/layout/hChevron3"/>
    <dgm:cxn modelId="{9AEB5842-5FFC-4AC3-B530-9775C2E56996}" type="presParOf" srcId="{2CD7A90F-55C7-4D11-BE93-B7D15C15C214}" destId="{BE7E18FC-2F56-4307-85B6-56F48A42280C}" srcOrd="0" destOrd="0" presId="urn:microsoft.com/office/officeart/2005/8/layout/hChevron3"/>
    <dgm:cxn modelId="{8EA6E1BE-436C-46F4-9BFD-62EDF0C0D42D}" type="presParOf" srcId="{2CD7A90F-55C7-4D11-BE93-B7D15C15C214}" destId="{28851B57-931F-4486-B041-B8B7FDD24C68}" srcOrd="1" destOrd="0" presId="urn:microsoft.com/office/officeart/2005/8/layout/hChevron3"/>
    <dgm:cxn modelId="{A9ACCBB3-44CC-4DC0-B7A7-8B2A223D5072}" type="presParOf" srcId="{2CD7A90F-55C7-4D11-BE93-B7D15C15C214}" destId="{FCBA5394-423E-4576-A557-AA2C37A9770C}" srcOrd="2" destOrd="0" presId="urn:microsoft.com/office/officeart/2005/8/layout/hChevron3"/>
    <dgm:cxn modelId="{08DC4ACA-0E4A-46F4-8F98-818DB551E7AF}" type="presParOf" srcId="{2CD7A90F-55C7-4D11-BE93-B7D15C15C214}" destId="{5E7C22AE-A783-42EE-8EC9-95B14A94F35D}" srcOrd="3" destOrd="0" presId="urn:microsoft.com/office/officeart/2005/8/layout/hChevron3"/>
    <dgm:cxn modelId="{BAEA7A7B-A8A1-4041-AAB1-F1FB69F486B1}" type="presParOf" srcId="{2CD7A90F-55C7-4D11-BE93-B7D15C15C214}" destId="{13084707-573F-441A-9145-1AD8EBBA950F}" srcOrd="4" destOrd="0" presId="urn:microsoft.com/office/officeart/2005/8/layout/hChevron3"/>
    <dgm:cxn modelId="{863376DC-825E-4ED0-8693-C10AB4E5C9E8}" type="presParOf" srcId="{2CD7A90F-55C7-4D11-BE93-B7D15C15C214}" destId="{35B91915-1FC3-4C3F-AE68-DDB1AFF4F2CF}" srcOrd="5" destOrd="0" presId="urn:microsoft.com/office/officeart/2005/8/layout/hChevron3"/>
    <dgm:cxn modelId="{EBF2A0C1-012B-4CBB-942B-E668F0F133B8}" type="presParOf" srcId="{2CD7A90F-55C7-4D11-BE93-B7D15C15C214}" destId="{A324077E-D911-43A7-B83A-F1BB1B7B8744}" srcOrd="6"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6F17F939-72CE-489F-835D-98D23EBBE923}" type="doc">
      <dgm:prSet loTypeId="urn:microsoft.com/office/officeart/2005/8/layout/hChevron3" loCatId="process" qsTypeId="urn:microsoft.com/office/officeart/2005/8/quickstyle/simple1" qsCatId="simple" csTypeId="urn:microsoft.com/office/officeart/2005/8/colors/accent1_2" csCatId="accent1" phldr="1"/>
      <dgm:spPr/>
    </dgm:pt>
    <dgm:pt modelId="{D21E5172-4DC3-4F23-A0D7-BFD62C4434B9}">
      <dgm:prSet phldrT="[Text]"/>
      <dgm:spPr>
        <a:solidFill>
          <a:schemeClr val="accent1"/>
        </a:solidFill>
      </dgm:spPr>
      <dgm:t>
        <a:bodyPr/>
        <a:lstStyle/>
        <a:p>
          <a:pPr algn="ctr"/>
          <a:r>
            <a:rPr lang="en-US" dirty="0" smtClean="0"/>
            <a:t>Introduction</a:t>
          </a:r>
          <a:endParaRPr lang="en-US" dirty="0"/>
        </a:p>
      </dgm:t>
    </dgm:pt>
    <dgm:pt modelId="{3AC57C70-034E-4A04-9860-4E6FC2389B76}" type="parTrans" cxnId="{43B64CD6-B780-4FFE-839B-53C238C76A6D}">
      <dgm:prSet/>
      <dgm:spPr/>
      <dgm:t>
        <a:bodyPr/>
        <a:lstStyle/>
        <a:p>
          <a:pPr algn="ctr"/>
          <a:endParaRPr lang="en-US"/>
        </a:p>
      </dgm:t>
    </dgm:pt>
    <dgm:pt modelId="{90087D5C-AF81-4994-84BD-5FCC506B2CD5}" type="sibTrans" cxnId="{43B64CD6-B780-4FFE-839B-53C238C76A6D}">
      <dgm:prSet/>
      <dgm:spPr/>
      <dgm:t>
        <a:bodyPr/>
        <a:lstStyle/>
        <a:p>
          <a:pPr algn="ctr"/>
          <a:endParaRPr lang="en-US"/>
        </a:p>
      </dgm:t>
    </dgm:pt>
    <dgm:pt modelId="{CDA76999-B480-4C29-A97E-897B97E00679}">
      <dgm:prSet phldrT="[Text]" custT="1"/>
      <dgm:spPr>
        <a:solidFill>
          <a:srgbClr val="FFFF00"/>
        </a:solidFill>
      </dgm:spPr>
      <dgm:t>
        <a:bodyPr/>
        <a:lstStyle/>
        <a:p>
          <a:pPr algn="ctr"/>
          <a:r>
            <a:rPr lang="id-ID" sz="2400" dirty="0" smtClean="0">
              <a:solidFill>
                <a:schemeClr val="tx1"/>
              </a:solidFill>
            </a:rPr>
            <a:t>Benefits</a:t>
          </a:r>
          <a:endParaRPr lang="en-US" sz="2000" dirty="0">
            <a:solidFill>
              <a:schemeClr val="tx1"/>
            </a:solidFill>
          </a:endParaRPr>
        </a:p>
      </dgm:t>
    </dgm:pt>
    <dgm:pt modelId="{A519B68E-5CE1-4300-9E00-6215E111BD8D}" type="parTrans" cxnId="{0F6C71BB-C22B-4C5F-82BD-13E2ADAA4249}">
      <dgm:prSet/>
      <dgm:spPr/>
      <dgm:t>
        <a:bodyPr/>
        <a:lstStyle/>
        <a:p>
          <a:pPr algn="ctr"/>
          <a:endParaRPr lang="en-US"/>
        </a:p>
      </dgm:t>
    </dgm:pt>
    <dgm:pt modelId="{9F8A2E72-C452-4E2C-AA57-8FB9E519CAD3}" type="sibTrans" cxnId="{0F6C71BB-C22B-4C5F-82BD-13E2ADAA4249}">
      <dgm:prSet/>
      <dgm:spPr/>
      <dgm:t>
        <a:bodyPr/>
        <a:lstStyle/>
        <a:p>
          <a:pPr algn="ctr"/>
          <a:endParaRPr lang="en-US"/>
        </a:p>
      </dgm:t>
    </dgm:pt>
    <dgm:pt modelId="{2DB1F59C-ACC4-4509-8A03-A2BD13196411}">
      <dgm:prSet phldrT="[Text]"/>
      <dgm:spPr>
        <a:solidFill>
          <a:schemeClr val="tx2">
            <a:lumMod val="20000"/>
            <a:lumOff val="80000"/>
          </a:schemeClr>
        </a:solidFill>
      </dgm:spPr>
      <dgm:t>
        <a:bodyPr/>
        <a:lstStyle/>
        <a:p>
          <a:pPr algn="ctr"/>
          <a:endParaRPr lang="en-US" dirty="0"/>
        </a:p>
      </dgm:t>
    </dgm:pt>
    <dgm:pt modelId="{62B7A063-70CD-4AA7-AE52-5C7D85FEEA8C}" type="parTrans" cxnId="{450DA89E-F905-434E-983A-0A1580EABDA4}">
      <dgm:prSet/>
      <dgm:spPr/>
      <dgm:t>
        <a:bodyPr/>
        <a:lstStyle/>
        <a:p>
          <a:pPr algn="ctr"/>
          <a:endParaRPr lang="en-US"/>
        </a:p>
      </dgm:t>
    </dgm:pt>
    <dgm:pt modelId="{883FC3EA-2C7F-4043-AE77-B4C20D10D205}" type="sibTrans" cxnId="{450DA89E-F905-434E-983A-0A1580EABDA4}">
      <dgm:prSet/>
      <dgm:spPr/>
      <dgm:t>
        <a:bodyPr/>
        <a:lstStyle/>
        <a:p>
          <a:pPr algn="ctr"/>
          <a:endParaRPr lang="en-US"/>
        </a:p>
      </dgm:t>
    </dgm:pt>
    <dgm:pt modelId="{BFB08527-1830-4FF5-A9D9-5C444D121FCE}">
      <dgm:prSet phldrT="[Text]"/>
      <dgm:spPr>
        <a:solidFill>
          <a:schemeClr val="tx2">
            <a:lumMod val="20000"/>
            <a:lumOff val="80000"/>
          </a:schemeClr>
        </a:solidFill>
      </dgm:spPr>
      <dgm:t>
        <a:bodyPr/>
        <a:lstStyle/>
        <a:p>
          <a:pPr algn="ctr"/>
          <a:endParaRPr lang="en-US" dirty="0"/>
        </a:p>
      </dgm:t>
    </dgm:pt>
    <dgm:pt modelId="{085632BB-B6F0-46FD-87CF-35531FD4C4EB}" type="parTrans" cxnId="{3437C165-FFE4-4B0E-A4DA-84387595B613}">
      <dgm:prSet/>
      <dgm:spPr/>
      <dgm:t>
        <a:bodyPr/>
        <a:lstStyle/>
        <a:p>
          <a:pPr algn="ctr"/>
          <a:endParaRPr lang="en-US"/>
        </a:p>
      </dgm:t>
    </dgm:pt>
    <dgm:pt modelId="{04E0B67C-FBCC-4454-B183-278FBF5CFFF8}" type="sibTrans" cxnId="{3437C165-FFE4-4B0E-A4DA-84387595B613}">
      <dgm:prSet/>
      <dgm:spPr/>
      <dgm:t>
        <a:bodyPr/>
        <a:lstStyle/>
        <a:p>
          <a:pPr algn="ctr"/>
          <a:endParaRPr lang="en-US"/>
        </a:p>
      </dgm:t>
    </dgm:pt>
    <dgm:pt modelId="{2CD7A90F-55C7-4D11-BE93-B7D15C15C214}" type="pres">
      <dgm:prSet presAssocID="{6F17F939-72CE-489F-835D-98D23EBBE923}" presName="Name0" presStyleCnt="0">
        <dgm:presLayoutVars>
          <dgm:dir/>
          <dgm:resizeHandles val="exact"/>
        </dgm:presLayoutVars>
      </dgm:prSet>
      <dgm:spPr/>
    </dgm:pt>
    <dgm:pt modelId="{BE7E18FC-2F56-4307-85B6-56F48A42280C}" type="pres">
      <dgm:prSet presAssocID="{D21E5172-4DC3-4F23-A0D7-BFD62C4434B9}" presName="parTxOnly" presStyleLbl="node1" presStyleIdx="0" presStyleCnt="4" custScaleX="120441">
        <dgm:presLayoutVars>
          <dgm:bulletEnabled val="1"/>
        </dgm:presLayoutVars>
      </dgm:prSet>
      <dgm:spPr/>
      <dgm:t>
        <a:bodyPr/>
        <a:lstStyle/>
        <a:p>
          <a:endParaRPr lang="en-US"/>
        </a:p>
      </dgm:t>
    </dgm:pt>
    <dgm:pt modelId="{28851B57-931F-4486-B041-B8B7FDD24C68}" type="pres">
      <dgm:prSet presAssocID="{90087D5C-AF81-4994-84BD-5FCC506B2CD5}" presName="parSpace" presStyleCnt="0"/>
      <dgm:spPr/>
    </dgm:pt>
    <dgm:pt modelId="{FCBA5394-423E-4576-A557-AA2C37A9770C}" type="pres">
      <dgm:prSet presAssocID="{CDA76999-B480-4C29-A97E-897B97E00679}" presName="parTxOnly" presStyleLbl="node1" presStyleIdx="1" presStyleCnt="4" custScaleX="171687">
        <dgm:presLayoutVars>
          <dgm:bulletEnabled val="1"/>
        </dgm:presLayoutVars>
      </dgm:prSet>
      <dgm:spPr/>
      <dgm:t>
        <a:bodyPr/>
        <a:lstStyle/>
        <a:p>
          <a:endParaRPr lang="en-US"/>
        </a:p>
      </dgm:t>
    </dgm:pt>
    <dgm:pt modelId="{5E7C22AE-A783-42EE-8EC9-95B14A94F35D}" type="pres">
      <dgm:prSet presAssocID="{9F8A2E72-C452-4E2C-AA57-8FB9E519CAD3}" presName="parSpace" presStyleCnt="0"/>
      <dgm:spPr/>
    </dgm:pt>
    <dgm:pt modelId="{13084707-573F-441A-9145-1AD8EBBA950F}" type="pres">
      <dgm:prSet presAssocID="{2DB1F59C-ACC4-4509-8A03-A2BD13196411}" presName="parTxOnly" presStyleLbl="node1" presStyleIdx="2" presStyleCnt="4" custScaleX="124339">
        <dgm:presLayoutVars>
          <dgm:bulletEnabled val="1"/>
        </dgm:presLayoutVars>
      </dgm:prSet>
      <dgm:spPr/>
      <dgm:t>
        <a:bodyPr/>
        <a:lstStyle/>
        <a:p>
          <a:endParaRPr lang="en-US"/>
        </a:p>
      </dgm:t>
    </dgm:pt>
    <dgm:pt modelId="{35B91915-1FC3-4C3F-AE68-DDB1AFF4F2CF}" type="pres">
      <dgm:prSet presAssocID="{883FC3EA-2C7F-4043-AE77-B4C20D10D205}" presName="parSpace" presStyleCnt="0"/>
      <dgm:spPr/>
    </dgm:pt>
    <dgm:pt modelId="{A324077E-D911-43A7-B83A-F1BB1B7B8744}" type="pres">
      <dgm:prSet presAssocID="{BFB08527-1830-4FF5-A9D9-5C444D121FCE}" presName="parTxOnly" presStyleLbl="node1" presStyleIdx="3" presStyleCnt="4">
        <dgm:presLayoutVars>
          <dgm:bulletEnabled val="1"/>
        </dgm:presLayoutVars>
      </dgm:prSet>
      <dgm:spPr/>
      <dgm:t>
        <a:bodyPr/>
        <a:lstStyle/>
        <a:p>
          <a:endParaRPr lang="en-US"/>
        </a:p>
      </dgm:t>
    </dgm:pt>
  </dgm:ptLst>
  <dgm:cxnLst>
    <dgm:cxn modelId="{CAC22E4A-D994-44EC-B8FC-2A3E0414D214}" type="presOf" srcId="{2DB1F59C-ACC4-4509-8A03-A2BD13196411}" destId="{13084707-573F-441A-9145-1AD8EBBA950F}" srcOrd="0" destOrd="0" presId="urn:microsoft.com/office/officeart/2005/8/layout/hChevron3"/>
    <dgm:cxn modelId="{450DA89E-F905-434E-983A-0A1580EABDA4}" srcId="{6F17F939-72CE-489F-835D-98D23EBBE923}" destId="{2DB1F59C-ACC4-4509-8A03-A2BD13196411}" srcOrd="2" destOrd="0" parTransId="{62B7A063-70CD-4AA7-AE52-5C7D85FEEA8C}" sibTransId="{883FC3EA-2C7F-4043-AE77-B4C20D10D205}"/>
    <dgm:cxn modelId="{1C7A7672-8E6D-4ACF-8B2E-2B5227933007}" type="presOf" srcId="{D21E5172-4DC3-4F23-A0D7-BFD62C4434B9}" destId="{BE7E18FC-2F56-4307-85B6-56F48A42280C}" srcOrd="0" destOrd="0" presId="urn:microsoft.com/office/officeart/2005/8/layout/hChevron3"/>
    <dgm:cxn modelId="{14430603-7D4C-4187-B08F-5006B2505CDE}" type="presOf" srcId="{BFB08527-1830-4FF5-A9D9-5C444D121FCE}" destId="{A324077E-D911-43A7-B83A-F1BB1B7B8744}" srcOrd="0" destOrd="0" presId="urn:microsoft.com/office/officeart/2005/8/layout/hChevron3"/>
    <dgm:cxn modelId="{0F6C71BB-C22B-4C5F-82BD-13E2ADAA4249}" srcId="{6F17F939-72CE-489F-835D-98D23EBBE923}" destId="{CDA76999-B480-4C29-A97E-897B97E00679}" srcOrd="1" destOrd="0" parTransId="{A519B68E-5CE1-4300-9E00-6215E111BD8D}" sibTransId="{9F8A2E72-C452-4E2C-AA57-8FB9E519CAD3}"/>
    <dgm:cxn modelId="{9A753658-9E34-4390-BDCE-337283A03FEC}" type="presOf" srcId="{CDA76999-B480-4C29-A97E-897B97E00679}" destId="{FCBA5394-423E-4576-A557-AA2C37A9770C}" srcOrd="0" destOrd="0" presId="urn:microsoft.com/office/officeart/2005/8/layout/hChevron3"/>
    <dgm:cxn modelId="{35E1E6BE-DC68-4CF3-A9E9-49070B5F75AE}" type="presOf" srcId="{6F17F939-72CE-489F-835D-98D23EBBE923}" destId="{2CD7A90F-55C7-4D11-BE93-B7D15C15C214}" srcOrd="0" destOrd="0" presId="urn:microsoft.com/office/officeart/2005/8/layout/hChevron3"/>
    <dgm:cxn modelId="{3437C165-FFE4-4B0E-A4DA-84387595B613}" srcId="{6F17F939-72CE-489F-835D-98D23EBBE923}" destId="{BFB08527-1830-4FF5-A9D9-5C444D121FCE}" srcOrd="3" destOrd="0" parTransId="{085632BB-B6F0-46FD-87CF-35531FD4C4EB}" sibTransId="{04E0B67C-FBCC-4454-B183-278FBF5CFFF8}"/>
    <dgm:cxn modelId="{43B64CD6-B780-4FFE-839B-53C238C76A6D}" srcId="{6F17F939-72CE-489F-835D-98D23EBBE923}" destId="{D21E5172-4DC3-4F23-A0D7-BFD62C4434B9}" srcOrd="0" destOrd="0" parTransId="{3AC57C70-034E-4A04-9860-4E6FC2389B76}" sibTransId="{90087D5C-AF81-4994-84BD-5FCC506B2CD5}"/>
    <dgm:cxn modelId="{6E3C53E5-2D00-4E2D-BC98-F123F1BEE13A}" type="presParOf" srcId="{2CD7A90F-55C7-4D11-BE93-B7D15C15C214}" destId="{BE7E18FC-2F56-4307-85B6-56F48A42280C}" srcOrd="0" destOrd="0" presId="urn:microsoft.com/office/officeart/2005/8/layout/hChevron3"/>
    <dgm:cxn modelId="{36278F9E-37D1-437D-8B87-CE2F2B493EA6}" type="presParOf" srcId="{2CD7A90F-55C7-4D11-BE93-B7D15C15C214}" destId="{28851B57-931F-4486-B041-B8B7FDD24C68}" srcOrd="1" destOrd="0" presId="urn:microsoft.com/office/officeart/2005/8/layout/hChevron3"/>
    <dgm:cxn modelId="{6804DB43-5C81-42F1-82C0-3FBEAF8518F4}" type="presParOf" srcId="{2CD7A90F-55C7-4D11-BE93-B7D15C15C214}" destId="{FCBA5394-423E-4576-A557-AA2C37A9770C}" srcOrd="2" destOrd="0" presId="urn:microsoft.com/office/officeart/2005/8/layout/hChevron3"/>
    <dgm:cxn modelId="{3D5CBA86-973A-457F-B638-F4C0614E16FC}" type="presParOf" srcId="{2CD7A90F-55C7-4D11-BE93-B7D15C15C214}" destId="{5E7C22AE-A783-42EE-8EC9-95B14A94F35D}" srcOrd="3" destOrd="0" presId="urn:microsoft.com/office/officeart/2005/8/layout/hChevron3"/>
    <dgm:cxn modelId="{B073BE04-3B2D-4B03-8EC0-7989BC30B4E1}" type="presParOf" srcId="{2CD7A90F-55C7-4D11-BE93-B7D15C15C214}" destId="{13084707-573F-441A-9145-1AD8EBBA950F}" srcOrd="4" destOrd="0" presId="urn:microsoft.com/office/officeart/2005/8/layout/hChevron3"/>
    <dgm:cxn modelId="{0F09E03A-FF2E-4735-9498-24B675890FAF}" type="presParOf" srcId="{2CD7A90F-55C7-4D11-BE93-B7D15C15C214}" destId="{35B91915-1FC3-4C3F-AE68-DDB1AFF4F2CF}" srcOrd="5" destOrd="0" presId="urn:microsoft.com/office/officeart/2005/8/layout/hChevron3"/>
    <dgm:cxn modelId="{3B58131A-B49A-4DDB-B920-310B037FE83E}" type="presParOf" srcId="{2CD7A90F-55C7-4D11-BE93-B7D15C15C214}" destId="{A324077E-D911-43A7-B83A-F1BB1B7B8744}" srcOrd="6"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6F17F939-72CE-489F-835D-98D23EBBE923}" type="doc">
      <dgm:prSet loTypeId="urn:microsoft.com/office/officeart/2005/8/layout/hChevron3" loCatId="process" qsTypeId="urn:microsoft.com/office/officeart/2005/8/quickstyle/simple1" qsCatId="simple" csTypeId="urn:microsoft.com/office/officeart/2005/8/colors/accent1_2" csCatId="accent1" phldr="1"/>
      <dgm:spPr/>
    </dgm:pt>
    <dgm:pt modelId="{D21E5172-4DC3-4F23-A0D7-BFD62C4434B9}">
      <dgm:prSet phldrT="[Text]"/>
      <dgm:spPr>
        <a:solidFill>
          <a:schemeClr val="accent1"/>
        </a:solidFill>
      </dgm:spPr>
      <dgm:t>
        <a:bodyPr/>
        <a:lstStyle/>
        <a:p>
          <a:pPr algn="ctr"/>
          <a:r>
            <a:rPr lang="en-US" dirty="0" smtClean="0"/>
            <a:t>Introduction</a:t>
          </a:r>
          <a:endParaRPr lang="en-US" dirty="0"/>
        </a:p>
      </dgm:t>
    </dgm:pt>
    <dgm:pt modelId="{3AC57C70-034E-4A04-9860-4E6FC2389B76}" type="parTrans" cxnId="{43B64CD6-B780-4FFE-839B-53C238C76A6D}">
      <dgm:prSet/>
      <dgm:spPr/>
      <dgm:t>
        <a:bodyPr/>
        <a:lstStyle/>
        <a:p>
          <a:pPr algn="ctr"/>
          <a:endParaRPr lang="en-US"/>
        </a:p>
      </dgm:t>
    </dgm:pt>
    <dgm:pt modelId="{90087D5C-AF81-4994-84BD-5FCC506B2CD5}" type="sibTrans" cxnId="{43B64CD6-B780-4FFE-839B-53C238C76A6D}">
      <dgm:prSet/>
      <dgm:spPr/>
      <dgm:t>
        <a:bodyPr/>
        <a:lstStyle/>
        <a:p>
          <a:pPr algn="ctr"/>
          <a:endParaRPr lang="en-US"/>
        </a:p>
      </dgm:t>
    </dgm:pt>
    <dgm:pt modelId="{CDA76999-B480-4C29-A97E-897B97E00679}">
      <dgm:prSet phldrT="[Text]" custT="1"/>
      <dgm:spPr>
        <a:solidFill>
          <a:srgbClr val="FFFF00"/>
        </a:solidFill>
      </dgm:spPr>
      <dgm:t>
        <a:bodyPr/>
        <a:lstStyle/>
        <a:p>
          <a:pPr algn="ctr"/>
          <a:r>
            <a:rPr lang="id-ID" sz="2400" dirty="0" smtClean="0">
              <a:solidFill>
                <a:schemeClr val="tx1"/>
              </a:solidFill>
            </a:rPr>
            <a:t>Boundaries</a:t>
          </a:r>
          <a:endParaRPr lang="en-US" sz="2000" dirty="0">
            <a:solidFill>
              <a:schemeClr val="tx1"/>
            </a:solidFill>
          </a:endParaRPr>
        </a:p>
      </dgm:t>
    </dgm:pt>
    <dgm:pt modelId="{A519B68E-5CE1-4300-9E00-6215E111BD8D}" type="parTrans" cxnId="{0F6C71BB-C22B-4C5F-82BD-13E2ADAA4249}">
      <dgm:prSet/>
      <dgm:spPr/>
      <dgm:t>
        <a:bodyPr/>
        <a:lstStyle/>
        <a:p>
          <a:pPr algn="ctr"/>
          <a:endParaRPr lang="en-US"/>
        </a:p>
      </dgm:t>
    </dgm:pt>
    <dgm:pt modelId="{9F8A2E72-C452-4E2C-AA57-8FB9E519CAD3}" type="sibTrans" cxnId="{0F6C71BB-C22B-4C5F-82BD-13E2ADAA4249}">
      <dgm:prSet/>
      <dgm:spPr/>
      <dgm:t>
        <a:bodyPr/>
        <a:lstStyle/>
        <a:p>
          <a:pPr algn="ctr"/>
          <a:endParaRPr lang="en-US"/>
        </a:p>
      </dgm:t>
    </dgm:pt>
    <dgm:pt modelId="{2DB1F59C-ACC4-4509-8A03-A2BD13196411}">
      <dgm:prSet phldrT="[Text]"/>
      <dgm:spPr>
        <a:solidFill>
          <a:schemeClr val="tx2">
            <a:lumMod val="20000"/>
            <a:lumOff val="80000"/>
          </a:schemeClr>
        </a:solidFill>
      </dgm:spPr>
      <dgm:t>
        <a:bodyPr/>
        <a:lstStyle/>
        <a:p>
          <a:pPr algn="ctr"/>
          <a:endParaRPr lang="en-US" dirty="0"/>
        </a:p>
      </dgm:t>
    </dgm:pt>
    <dgm:pt modelId="{62B7A063-70CD-4AA7-AE52-5C7D85FEEA8C}" type="parTrans" cxnId="{450DA89E-F905-434E-983A-0A1580EABDA4}">
      <dgm:prSet/>
      <dgm:spPr/>
      <dgm:t>
        <a:bodyPr/>
        <a:lstStyle/>
        <a:p>
          <a:pPr algn="ctr"/>
          <a:endParaRPr lang="en-US"/>
        </a:p>
      </dgm:t>
    </dgm:pt>
    <dgm:pt modelId="{883FC3EA-2C7F-4043-AE77-B4C20D10D205}" type="sibTrans" cxnId="{450DA89E-F905-434E-983A-0A1580EABDA4}">
      <dgm:prSet/>
      <dgm:spPr/>
      <dgm:t>
        <a:bodyPr/>
        <a:lstStyle/>
        <a:p>
          <a:pPr algn="ctr"/>
          <a:endParaRPr lang="en-US"/>
        </a:p>
      </dgm:t>
    </dgm:pt>
    <dgm:pt modelId="{BFB08527-1830-4FF5-A9D9-5C444D121FCE}">
      <dgm:prSet phldrT="[Text]"/>
      <dgm:spPr>
        <a:solidFill>
          <a:schemeClr val="tx2">
            <a:lumMod val="20000"/>
            <a:lumOff val="80000"/>
          </a:schemeClr>
        </a:solidFill>
      </dgm:spPr>
      <dgm:t>
        <a:bodyPr/>
        <a:lstStyle/>
        <a:p>
          <a:pPr algn="ctr"/>
          <a:endParaRPr lang="en-US" dirty="0"/>
        </a:p>
      </dgm:t>
    </dgm:pt>
    <dgm:pt modelId="{085632BB-B6F0-46FD-87CF-35531FD4C4EB}" type="parTrans" cxnId="{3437C165-FFE4-4B0E-A4DA-84387595B613}">
      <dgm:prSet/>
      <dgm:spPr/>
      <dgm:t>
        <a:bodyPr/>
        <a:lstStyle/>
        <a:p>
          <a:pPr algn="ctr"/>
          <a:endParaRPr lang="en-US"/>
        </a:p>
      </dgm:t>
    </dgm:pt>
    <dgm:pt modelId="{04E0B67C-FBCC-4454-B183-278FBF5CFFF8}" type="sibTrans" cxnId="{3437C165-FFE4-4B0E-A4DA-84387595B613}">
      <dgm:prSet/>
      <dgm:spPr/>
      <dgm:t>
        <a:bodyPr/>
        <a:lstStyle/>
        <a:p>
          <a:pPr algn="ctr"/>
          <a:endParaRPr lang="en-US"/>
        </a:p>
      </dgm:t>
    </dgm:pt>
    <dgm:pt modelId="{2CD7A90F-55C7-4D11-BE93-B7D15C15C214}" type="pres">
      <dgm:prSet presAssocID="{6F17F939-72CE-489F-835D-98D23EBBE923}" presName="Name0" presStyleCnt="0">
        <dgm:presLayoutVars>
          <dgm:dir/>
          <dgm:resizeHandles val="exact"/>
        </dgm:presLayoutVars>
      </dgm:prSet>
      <dgm:spPr/>
    </dgm:pt>
    <dgm:pt modelId="{BE7E18FC-2F56-4307-85B6-56F48A42280C}" type="pres">
      <dgm:prSet presAssocID="{D21E5172-4DC3-4F23-A0D7-BFD62C4434B9}" presName="parTxOnly" presStyleLbl="node1" presStyleIdx="0" presStyleCnt="4" custScaleX="120441">
        <dgm:presLayoutVars>
          <dgm:bulletEnabled val="1"/>
        </dgm:presLayoutVars>
      </dgm:prSet>
      <dgm:spPr/>
      <dgm:t>
        <a:bodyPr/>
        <a:lstStyle/>
        <a:p>
          <a:endParaRPr lang="en-US"/>
        </a:p>
      </dgm:t>
    </dgm:pt>
    <dgm:pt modelId="{28851B57-931F-4486-B041-B8B7FDD24C68}" type="pres">
      <dgm:prSet presAssocID="{90087D5C-AF81-4994-84BD-5FCC506B2CD5}" presName="parSpace" presStyleCnt="0"/>
      <dgm:spPr/>
    </dgm:pt>
    <dgm:pt modelId="{FCBA5394-423E-4576-A557-AA2C37A9770C}" type="pres">
      <dgm:prSet presAssocID="{CDA76999-B480-4C29-A97E-897B97E00679}" presName="parTxOnly" presStyleLbl="node1" presStyleIdx="1" presStyleCnt="4" custScaleX="171687">
        <dgm:presLayoutVars>
          <dgm:bulletEnabled val="1"/>
        </dgm:presLayoutVars>
      </dgm:prSet>
      <dgm:spPr/>
      <dgm:t>
        <a:bodyPr/>
        <a:lstStyle/>
        <a:p>
          <a:endParaRPr lang="en-US"/>
        </a:p>
      </dgm:t>
    </dgm:pt>
    <dgm:pt modelId="{5E7C22AE-A783-42EE-8EC9-95B14A94F35D}" type="pres">
      <dgm:prSet presAssocID="{9F8A2E72-C452-4E2C-AA57-8FB9E519CAD3}" presName="parSpace" presStyleCnt="0"/>
      <dgm:spPr/>
    </dgm:pt>
    <dgm:pt modelId="{13084707-573F-441A-9145-1AD8EBBA950F}" type="pres">
      <dgm:prSet presAssocID="{2DB1F59C-ACC4-4509-8A03-A2BD13196411}" presName="parTxOnly" presStyleLbl="node1" presStyleIdx="2" presStyleCnt="4" custScaleX="124339">
        <dgm:presLayoutVars>
          <dgm:bulletEnabled val="1"/>
        </dgm:presLayoutVars>
      </dgm:prSet>
      <dgm:spPr/>
      <dgm:t>
        <a:bodyPr/>
        <a:lstStyle/>
        <a:p>
          <a:endParaRPr lang="en-US"/>
        </a:p>
      </dgm:t>
    </dgm:pt>
    <dgm:pt modelId="{35B91915-1FC3-4C3F-AE68-DDB1AFF4F2CF}" type="pres">
      <dgm:prSet presAssocID="{883FC3EA-2C7F-4043-AE77-B4C20D10D205}" presName="parSpace" presStyleCnt="0"/>
      <dgm:spPr/>
    </dgm:pt>
    <dgm:pt modelId="{A324077E-D911-43A7-B83A-F1BB1B7B8744}" type="pres">
      <dgm:prSet presAssocID="{BFB08527-1830-4FF5-A9D9-5C444D121FCE}" presName="parTxOnly" presStyleLbl="node1" presStyleIdx="3" presStyleCnt="4">
        <dgm:presLayoutVars>
          <dgm:bulletEnabled val="1"/>
        </dgm:presLayoutVars>
      </dgm:prSet>
      <dgm:spPr/>
      <dgm:t>
        <a:bodyPr/>
        <a:lstStyle/>
        <a:p>
          <a:endParaRPr lang="en-US"/>
        </a:p>
      </dgm:t>
    </dgm:pt>
  </dgm:ptLst>
  <dgm:cxnLst>
    <dgm:cxn modelId="{D69B1192-76AA-42B3-8A1C-7ED6389B2E21}" type="presOf" srcId="{2DB1F59C-ACC4-4509-8A03-A2BD13196411}" destId="{13084707-573F-441A-9145-1AD8EBBA950F}" srcOrd="0" destOrd="0" presId="urn:microsoft.com/office/officeart/2005/8/layout/hChevron3"/>
    <dgm:cxn modelId="{D05EF00E-1DF5-4000-B7B2-FB95EE5F065C}" type="presOf" srcId="{6F17F939-72CE-489F-835D-98D23EBBE923}" destId="{2CD7A90F-55C7-4D11-BE93-B7D15C15C214}" srcOrd="0" destOrd="0" presId="urn:microsoft.com/office/officeart/2005/8/layout/hChevron3"/>
    <dgm:cxn modelId="{450DA89E-F905-434E-983A-0A1580EABDA4}" srcId="{6F17F939-72CE-489F-835D-98D23EBBE923}" destId="{2DB1F59C-ACC4-4509-8A03-A2BD13196411}" srcOrd="2" destOrd="0" parTransId="{62B7A063-70CD-4AA7-AE52-5C7D85FEEA8C}" sibTransId="{883FC3EA-2C7F-4043-AE77-B4C20D10D205}"/>
    <dgm:cxn modelId="{9215803F-06B7-4875-8B13-B1FF55D8903A}" type="presOf" srcId="{CDA76999-B480-4C29-A97E-897B97E00679}" destId="{FCBA5394-423E-4576-A557-AA2C37A9770C}" srcOrd="0" destOrd="0" presId="urn:microsoft.com/office/officeart/2005/8/layout/hChevron3"/>
    <dgm:cxn modelId="{BE943841-2883-4EB3-B325-6DA4E3B45607}" type="presOf" srcId="{BFB08527-1830-4FF5-A9D9-5C444D121FCE}" destId="{A324077E-D911-43A7-B83A-F1BB1B7B8744}" srcOrd="0" destOrd="0" presId="urn:microsoft.com/office/officeart/2005/8/layout/hChevron3"/>
    <dgm:cxn modelId="{0F6C71BB-C22B-4C5F-82BD-13E2ADAA4249}" srcId="{6F17F939-72CE-489F-835D-98D23EBBE923}" destId="{CDA76999-B480-4C29-A97E-897B97E00679}" srcOrd="1" destOrd="0" parTransId="{A519B68E-5CE1-4300-9E00-6215E111BD8D}" sibTransId="{9F8A2E72-C452-4E2C-AA57-8FB9E519CAD3}"/>
    <dgm:cxn modelId="{3437C165-FFE4-4B0E-A4DA-84387595B613}" srcId="{6F17F939-72CE-489F-835D-98D23EBBE923}" destId="{BFB08527-1830-4FF5-A9D9-5C444D121FCE}" srcOrd="3" destOrd="0" parTransId="{085632BB-B6F0-46FD-87CF-35531FD4C4EB}" sibTransId="{04E0B67C-FBCC-4454-B183-278FBF5CFFF8}"/>
    <dgm:cxn modelId="{43B64CD6-B780-4FFE-839B-53C238C76A6D}" srcId="{6F17F939-72CE-489F-835D-98D23EBBE923}" destId="{D21E5172-4DC3-4F23-A0D7-BFD62C4434B9}" srcOrd="0" destOrd="0" parTransId="{3AC57C70-034E-4A04-9860-4E6FC2389B76}" sibTransId="{90087D5C-AF81-4994-84BD-5FCC506B2CD5}"/>
    <dgm:cxn modelId="{07CAD4BB-E1FD-4213-8E49-B7F5968B6BA1}" type="presOf" srcId="{D21E5172-4DC3-4F23-A0D7-BFD62C4434B9}" destId="{BE7E18FC-2F56-4307-85B6-56F48A42280C}" srcOrd="0" destOrd="0" presId="urn:microsoft.com/office/officeart/2005/8/layout/hChevron3"/>
    <dgm:cxn modelId="{4C464259-EF41-420C-A61B-7EE24D0921F6}" type="presParOf" srcId="{2CD7A90F-55C7-4D11-BE93-B7D15C15C214}" destId="{BE7E18FC-2F56-4307-85B6-56F48A42280C}" srcOrd="0" destOrd="0" presId="urn:microsoft.com/office/officeart/2005/8/layout/hChevron3"/>
    <dgm:cxn modelId="{A9CB9FA5-4ED6-47D4-AA6C-4903A4264873}" type="presParOf" srcId="{2CD7A90F-55C7-4D11-BE93-B7D15C15C214}" destId="{28851B57-931F-4486-B041-B8B7FDD24C68}" srcOrd="1" destOrd="0" presId="urn:microsoft.com/office/officeart/2005/8/layout/hChevron3"/>
    <dgm:cxn modelId="{FF201142-B297-4767-A969-23754050DDD5}" type="presParOf" srcId="{2CD7A90F-55C7-4D11-BE93-B7D15C15C214}" destId="{FCBA5394-423E-4576-A557-AA2C37A9770C}" srcOrd="2" destOrd="0" presId="urn:microsoft.com/office/officeart/2005/8/layout/hChevron3"/>
    <dgm:cxn modelId="{33D0F4F3-6F88-4328-9651-A59C1C64475B}" type="presParOf" srcId="{2CD7A90F-55C7-4D11-BE93-B7D15C15C214}" destId="{5E7C22AE-A783-42EE-8EC9-95B14A94F35D}" srcOrd="3" destOrd="0" presId="urn:microsoft.com/office/officeart/2005/8/layout/hChevron3"/>
    <dgm:cxn modelId="{B5DBC86D-5F35-440A-BB1A-F3BB85B57E86}" type="presParOf" srcId="{2CD7A90F-55C7-4D11-BE93-B7D15C15C214}" destId="{13084707-573F-441A-9145-1AD8EBBA950F}" srcOrd="4" destOrd="0" presId="urn:microsoft.com/office/officeart/2005/8/layout/hChevron3"/>
    <dgm:cxn modelId="{38EE298A-5EDA-4399-88AC-8A30DE403B28}" type="presParOf" srcId="{2CD7A90F-55C7-4D11-BE93-B7D15C15C214}" destId="{35B91915-1FC3-4C3F-AE68-DDB1AFF4F2CF}" srcOrd="5" destOrd="0" presId="urn:microsoft.com/office/officeart/2005/8/layout/hChevron3"/>
    <dgm:cxn modelId="{A4481C41-D551-40BA-AFE8-0F24806E68C1}" type="presParOf" srcId="{2CD7A90F-55C7-4D11-BE93-B7D15C15C214}" destId="{A324077E-D911-43A7-B83A-F1BB1B7B8744}" srcOrd="6"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6F17F939-72CE-489F-835D-98D23EBBE923}" type="doc">
      <dgm:prSet loTypeId="urn:microsoft.com/office/officeart/2005/8/layout/hChevron3" loCatId="process" qsTypeId="urn:microsoft.com/office/officeart/2005/8/quickstyle/simple1" qsCatId="simple" csTypeId="urn:microsoft.com/office/officeart/2005/8/colors/accent1_2" csCatId="accent1" phldr="1"/>
      <dgm:spPr/>
    </dgm:pt>
    <dgm:pt modelId="{D21E5172-4DC3-4F23-A0D7-BFD62C4434B9}">
      <dgm:prSet phldrT="[Text]" custT="1"/>
      <dgm:spPr>
        <a:solidFill>
          <a:schemeClr val="accent1"/>
        </a:solidFill>
      </dgm:spPr>
      <dgm:t>
        <a:bodyPr/>
        <a:lstStyle/>
        <a:p>
          <a:pPr algn="l"/>
          <a:r>
            <a:rPr lang="id-ID" sz="2000" dirty="0" smtClean="0"/>
            <a:t>Literature Review</a:t>
          </a:r>
          <a:endParaRPr lang="en-US" sz="2000" dirty="0"/>
        </a:p>
      </dgm:t>
    </dgm:pt>
    <dgm:pt modelId="{3AC57C70-034E-4A04-9860-4E6FC2389B76}" type="parTrans" cxnId="{43B64CD6-B780-4FFE-839B-53C238C76A6D}">
      <dgm:prSet/>
      <dgm:spPr/>
      <dgm:t>
        <a:bodyPr/>
        <a:lstStyle/>
        <a:p>
          <a:pPr algn="ctr"/>
          <a:endParaRPr lang="en-US"/>
        </a:p>
      </dgm:t>
    </dgm:pt>
    <dgm:pt modelId="{90087D5C-AF81-4994-84BD-5FCC506B2CD5}" type="sibTrans" cxnId="{43B64CD6-B780-4FFE-839B-53C238C76A6D}">
      <dgm:prSet/>
      <dgm:spPr/>
      <dgm:t>
        <a:bodyPr/>
        <a:lstStyle/>
        <a:p>
          <a:pPr algn="ctr"/>
          <a:endParaRPr lang="en-US"/>
        </a:p>
      </dgm:t>
    </dgm:pt>
    <dgm:pt modelId="{CDA76999-B480-4C29-A97E-897B97E00679}">
      <dgm:prSet phldrT="[Text]" custT="1"/>
      <dgm:spPr>
        <a:solidFill>
          <a:schemeClr val="accent1"/>
        </a:solidFill>
      </dgm:spPr>
      <dgm:t>
        <a:bodyPr/>
        <a:lstStyle/>
        <a:p>
          <a:pPr algn="ctr"/>
          <a:r>
            <a:rPr lang="id-ID" sz="2400" dirty="0" smtClean="0">
              <a:solidFill>
                <a:schemeClr val="bg1"/>
              </a:solidFill>
            </a:rPr>
            <a:t>Techniques</a:t>
          </a:r>
          <a:endParaRPr lang="en-US" sz="2000" dirty="0">
            <a:solidFill>
              <a:schemeClr val="bg1"/>
            </a:solidFill>
          </a:endParaRPr>
        </a:p>
      </dgm:t>
    </dgm:pt>
    <dgm:pt modelId="{A519B68E-5CE1-4300-9E00-6215E111BD8D}" type="parTrans" cxnId="{0F6C71BB-C22B-4C5F-82BD-13E2ADAA4249}">
      <dgm:prSet/>
      <dgm:spPr/>
      <dgm:t>
        <a:bodyPr/>
        <a:lstStyle/>
        <a:p>
          <a:pPr algn="ctr"/>
          <a:endParaRPr lang="en-US"/>
        </a:p>
      </dgm:t>
    </dgm:pt>
    <dgm:pt modelId="{9F8A2E72-C452-4E2C-AA57-8FB9E519CAD3}" type="sibTrans" cxnId="{0F6C71BB-C22B-4C5F-82BD-13E2ADAA4249}">
      <dgm:prSet/>
      <dgm:spPr/>
      <dgm:t>
        <a:bodyPr/>
        <a:lstStyle/>
        <a:p>
          <a:pPr algn="ctr"/>
          <a:endParaRPr lang="en-US"/>
        </a:p>
      </dgm:t>
    </dgm:pt>
    <dgm:pt modelId="{2DB1F59C-ACC4-4509-8A03-A2BD13196411}">
      <dgm:prSet phldrT="[Text]"/>
      <dgm:spPr>
        <a:solidFill>
          <a:srgbClr val="FFFF00"/>
        </a:solidFill>
      </dgm:spPr>
      <dgm:t>
        <a:bodyPr/>
        <a:lstStyle/>
        <a:p>
          <a:pPr algn="ctr"/>
          <a:r>
            <a:rPr lang="id-ID" dirty="0" smtClean="0">
              <a:solidFill>
                <a:schemeClr val="tx1"/>
              </a:solidFill>
            </a:rPr>
            <a:t>Clustering</a:t>
          </a:r>
          <a:endParaRPr lang="en-US" dirty="0">
            <a:solidFill>
              <a:schemeClr val="tx1"/>
            </a:solidFill>
          </a:endParaRPr>
        </a:p>
      </dgm:t>
    </dgm:pt>
    <dgm:pt modelId="{62B7A063-70CD-4AA7-AE52-5C7D85FEEA8C}" type="parTrans" cxnId="{450DA89E-F905-434E-983A-0A1580EABDA4}">
      <dgm:prSet/>
      <dgm:spPr/>
      <dgm:t>
        <a:bodyPr/>
        <a:lstStyle/>
        <a:p>
          <a:pPr algn="ctr"/>
          <a:endParaRPr lang="en-US"/>
        </a:p>
      </dgm:t>
    </dgm:pt>
    <dgm:pt modelId="{883FC3EA-2C7F-4043-AE77-B4C20D10D205}" type="sibTrans" cxnId="{450DA89E-F905-434E-983A-0A1580EABDA4}">
      <dgm:prSet/>
      <dgm:spPr/>
      <dgm:t>
        <a:bodyPr/>
        <a:lstStyle/>
        <a:p>
          <a:pPr algn="ctr"/>
          <a:endParaRPr lang="en-US"/>
        </a:p>
      </dgm:t>
    </dgm:pt>
    <dgm:pt modelId="{BFB08527-1830-4FF5-A9D9-5C444D121FCE}">
      <dgm:prSet phldrT="[Text]"/>
      <dgm:spPr>
        <a:solidFill>
          <a:schemeClr val="tx2">
            <a:lumMod val="20000"/>
            <a:lumOff val="80000"/>
          </a:schemeClr>
        </a:solidFill>
      </dgm:spPr>
      <dgm:t>
        <a:bodyPr/>
        <a:lstStyle/>
        <a:p>
          <a:pPr algn="ctr"/>
          <a:endParaRPr lang="en-US" dirty="0"/>
        </a:p>
      </dgm:t>
    </dgm:pt>
    <dgm:pt modelId="{085632BB-B6F0-46FD-87CF-35531FD4C4EB}" type="parTrans" cxnId="{3437C165-FFE4-4B0E-A4DA-84387595B613}">
      <dgm:prSet/>
      <dgm:spPr/>
      <dgm:t>
        <a:bodyPr/>
        <a:lstStyle/>
        <a:p>
          <a:pPr algn="ctr"/>
          <a:endParaRPr lang="en-US"/>
        </a:p>
      </dgm:t>
    </dgm:pt>
    <dgm:pt modelId="{04E0B67C-FBCC-4454-B183-278FBF5CFFF8}" type="sibTrans" cxnId="{3437C165-FFE4-4B0E-A4DA-84387595B613}">
      <dgm:prSet/>
      <dgm:spPr/>
      <dgm:t>
        <a:bodyPr/>
        <a:lstStyle/>
        <a:p>
          <a:pPr algn="ctr"/>
          <a:endParaRPr lang="en-US"/>
        </a:p>
      </dgm:t>
    </dgm:pt>
    <dgm:pt modelId="{2CD7A90F-55C7-4D11-BE93-B7D15C15C214}" type="pres">
      <dgm:prSet presAssocID="{6F17F939-72CE-489F-835D-98D23EBBE923}" presName="Name0" presStyleCnt="0">
        <dgm:presLayoutVars>
          <dgm:dir/>
          <dgm:resizeHandles val="exact"/>
        </dgm:presLayoutVars>
      </dgm:prSet>
      <dgm:spPr/>
    </dgm:pt>
    <dgm:pt modelId="{BE7E18FC-2F56-4307-85B6-56F48A42280C}" type="pres">
      <dgm:prSet presAssocID="{D21E5172-4DC3-4F23-A0D7-BFD62C4434B9}" presName="parTxOnly" presStyleLbl="node1" presStyleIdx="0" presStyleCnt="4" custScaleX="120441">
        <dgm:presLayoutVars>
          <dgm:bulletEnabled val="1"/>
        </dgm:presLayoutVars>
      </dgm:prSet>
      <dgm:spPr/>
      <dgm:t>
        <a:bodyPr/>
        <a:lstStyle/>
        <a:p>
          <a:endParaRPr lang="en-US"/>
        </a:p>
      </dgm:t>
    </dgm:pt>
    <dgm:pt modelId="{28851B57-931F-4486-B041-B8B7FDD24C68}" type="pres">
      <dgm:prSet presAssocID="{90087D5C-AF81-4994-84BD-5FCC506B2CD5}" presName="parSpace" presStyleCnt="0"/>
      <dgm:spPr/>
    </dgm:pt>
    <dgm:pt modelId="{FCBA5394-423E-4576-A557-AA2C37A9770C}" type="pres">
      <dgm:prSet presAssocID="{CDA76999-B480-4C29-A97E-897B97E00679}" presName="parTxOnly" presStyleLbl="node1" presStyleIdx="1" presStyleCnt="4" custScaleX="171687">
        <dgm:presLayoutVars>
          <dgm:bulletEnabled val="1"/>
        </dgm:presLayoutVars>
      </dgm:prSet>
      <dgm:spPr/>
      <dgm:t>
        <a:bodyPr/>
        <a:lstStyle/>
        <a:p>
          <a:endParaRPr lang="en-US"/>
        </a:p>
      </dgm:t>
    </dgm:pt>
    <dgm:pt modelId="{5E7C22AE-A783-42EE-8EC9-95B14A94F35D}" type="pres">
      <dgm:prSet presAssocID="{9F8A2E72-C452-4E2C-AA57-8FB9E519CAD3}" presName="parSpace" presStyleCnt="0"/>
      <dgm:spPr/>
    </dgm:pt>
    <dgm:pt modelId="{13084707-573F-441A-9145-1AD8EBBA950F}" type="pres">
      <dgm:prSet presAssocID="{2DB1F59C-ACC4-4509-8A03-A2BD13196411}" presName="parTxOnly" presStyleLbl="node1" presStyleIdx="2" presStyleCnt="4" custScaleX="124339">
        <dgm:presLayoutVars>
          <dgm:bulletEnabled val="1"/>
        </dgm:presLayoutVars>
      </dgm:prSet>
      <dgm:spPr/>
      <dgm:t>
        <a:bodyPr/>
        <a:lstStyle/>
        <a:p>
          <a:endParaRPr lang="en-US"/>
        </a:p>
      </dgm:t>
    </dgm:pt>
    <dgm:pt modelId="{35B91915-1FC3-4C3F-AE68-DDB1AFF4F2CF}" type="pres">
      <dgm:prSet presAssocID="{883FC3EA-2C7F-4043-AE77-B4C20D10D205}" presName="parSpace" presStyleCnt="0"/>
      <dgm:spPr/>
    </dgm:pt>
    <dgm:pt modelId="{A324077E-D911-43A7-B83A-F1BB1B7B8744}" type="pres">
      <dgm:prSet presAssocID="{BFB08527-1830-4FF5-A9D9-5C444D121FCE}" presName="parTxOnly" presStyleLbl="node1" presStyleIdx="3" presStyleCnt="4">
        <dgm:presLayoutVars>
          <dgm:bulletEnabled val="1"/>
        </dgm:presLayoutVars>
      </dgm:prSet>
      <dgm:spPr/>
      <dgm:t>
        <a:bodyPr/>
        <a:lstStyle/>
        <a:p>
          <a:endParaRPr lang="en-US"/>
        </a:p>
      </dgm:t>
    </dgm:pt>
  </dgm:ptLst>
  <dgm:cxnLst>
    <dgm:cxn modelId="{A965E32F-190E-4AC1-8D28-C98147EDD394}" type="presOf" srcId="{2DB1F59C-ACC4-4509-8A03-A2BD13196411}" destId="{13084707-573F-441A-9145-1AD8EBBA950F}" srcOrd="0" destOrd="0" presId="urn:microsoft.com/office/officeart/2005/8/layout/hChevron3"/>
    <dgm:cxn modelId="{450DA89E-F905-434E-983A-0A1580EABDA4}" srcId="{6F17F939-72CE-489F-835D-98D23EBBE923}" destId="{2DB1F59C-ACC4-4509-8A03-A2BD13196411}" srcOrd="2" destOrd="0" parTransId="{62B7A063-70CD-4AA7-AE52-5C7D85FEEA8C}" sibTransId="{883FC3EA-2C7F-4043-AE77-B4C20D10D205}"/>
    <dgm:cxn modelId="{43B64CD6-B780-4FFE-839B-53C238C76A6D}" srcId="{6F17F939-72CE-489F-835D-98D23EBBE923}" destId="{D21E5172-4DC3-4F23-A0D7-BFD62C4434B9}" srcOrd="0" destOrd="0" parTransId="{3AC57C70-034E-4A04-9860-4E6FC2389B76}" sibTransId="{90087D5C-AF81-4994-84BD-5FCC506B2CD5}"/>
    <dgm:cxn modelId="{0F6C71BB-C22B-4C5F-82BD-13E2ADAA4249}" srcId="{6F17F939-72CE-489F-835D-98D23EBBE923}" destId="{CDA76999-B480-4C29-A97E-897B97E00679}" srcOrd="1" destOrd="0" parTransId="{A519B68E-5CE1-4300-9E00-6215E111BD8D}" sibTransId="{9F8A2E72-C452-4E2C-AA57-8FB9E519CAD3}"/>
    <dgm:cxn modelId="{AC07F9FE-CFD5-4D2B-9778-5438A58DABB1}" type="presOf" srcId="{D21E5172-4DC3-4F23-A0D7-BFD62C4434B9}" destId="{BE7E18FC-2F56-4307-85B6-56F48A42280C}" srcOrd="0" destOrd="0" presId="urn:microsoft.com/office/officeart/2005/8/layout/hChevron3"/>
    <dgm:cxn modelId="{3437C165-FFE4-4B0E-A4DA-84387595B613}" srcId="{6F17F939-72CE-489F-835D-98D23EBBE923}" destId="{BFB08527-1830-4FF5-A9D9-5C444D121FCE}" srcOrd="3" destOrd="0" parTransId="{085632BB-B6F0-46FD-87CF-35531FD4C4EB}" sibTransId="{04E0B67C-FBCC-4454-B183-278FBF5CFFF8}"/>
    <dgm:cxn modelId="{0E7B149F-4980-4B0F-8441-8B7ADBDD1D46}" type="presOf" srcId="{CDA76999-B480-4C29-A97E-897B97E00679}" destId="{FCBA5394-423E-4576-A557-AA2C37A9770C}" srcOrd="0" destOrd="0" presId="urn:microsoft.com/office/officeart/2005/8/layout/hChevron3"/>
    <dgm:cxn modelId="{1BB05436-42F8-40B9-8467-7CBC972790AE}" type="presOf" srcId="{BFB08527-1830-4FF5-A9D9-5C444D121FCE}" destId="{A324077E-D911-43A7-B83A-F1BB1B7B8744}" srcOrd="0" destOrd="0" presId="urn:microsoft.com/office/officeart/2005/8/layout/hChevron3"/>
    <dgm:cxn modelId="{AABE5376-A2AC-4DCB-A01C-49CC6D1A985D}" type="presOf" srcId="{6F17F939-72CE-489F-835D-98D23EBBE923}" destId="{2CD7A90F-55C7-4D11-BE93-B7D15C15C214}" srcOrd="0" destOrd="0" presId="urn:microsoft.com/office/officeart/2005/8/layout/hChevron3"/>
    <dgm:cxn modelId="{C3306C53-5125-456D-A04F-E14259AA498E}" type="presParOf" srcId="{2CD7A90F-55C7-4D11-BE93-B7D15C15C214}" destId="{BE7E18FC-2F56-4307-85B6-56F48A42280C}" srcOrd="0" destOrd="0" presId="urn:microsoft.com/office/officeart/2005/8/layout/hChevron3"/>
    <dgm:cxn modelId="{E9E6548E-629C-43DE-9F38-1418AAC1BE3C}" type="presParOf" srcId="{2CD7A90F-55C7-4D11-BE93-B7D15C15C214}" destId="{28851B57-931F-4486-B041-B8B7FDD24C68}" srcOrd="1" destOrd="0" presId="urn:microsoft.com/office/officeart/2005/8/layout/hChevron3"/>
    <dgm:cxn modelId="{7E1D9359-0508-4C23-8018-15B357F31572}" type="presParOf" srcId="{2CD7A90F-55C7-4D11-BE93-B7D15C15C214}" destId="{FCBA5394-423E-4576-A557-AA2C37A9770C}" srcOrd="2" destOrd="0" presId="urn:microsoft.com/office/officeart/2005/8/layout/hChevron3"/>
    <dgm:cxn modelId="{0704C0D9-97A7-4E61-9461-8CA2E9AD9391}" type="presParOf" srcId="{2CD7A90F-55C7-4D11-BE93-B7D15C15C214}" destId="{5E7C22AE-A783-42EE-8EC9-95B14A94F35D}" srcOrd="3" destOrd="0" presId="urn:microsoft.com/office/officeart/2005/8/layout/hChevron3"/>
    <dgm:cxn modelId="{1DADAC1E-D17B-480F-A721-9373EB1A3FD0}" type="presParOf" srcId="{2CD7A90F-55C7-4D11-BE93-B7D15C15C214}" destId="{13084707-573F-441A-9145-1AD8EBBA950F}" srcOrd="4" destOrd="0" presId="urn:microsoft.com/office/officeart/2005/8/layout/hChevron3"/>
    <dgm:cxn modelId="{7C566D28-E974-49B1-98CF-0331476CE9F0}" type="presParOf" srcId="{2CD7A90F-55C7-4D11-BE93-B7D15C15C214}" destId="{35B91915-1FC3-4C3F-AE68-DDB1AFF4F2CF}" srcOrd="5" destOrd="0" presId="urn:microsoft.com/office/officeart/2005/8/layout/hChevron3"/>
    <dgm:cxn modelId="{80D6E525-DC64-4306-94E0-DC443B5D2A34}" type="presParOf" srcId="{2CD7A90F-55C7-4D11-BE93-B7D15C15C214}" destId="{A324077E-D911-43A7-B83A-F1BB1B7B8744}" srcOrd="6"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6F17F939-72CE-489F-835D-98D23EBBE923}" type="doc">
      <dgm:prSet loTypeId="urn:microsoft.com/office/officeart/2005/8/layout/hChevron3" loCatId="process" qsTypeId="urn:microsoft.com/office/officeart/2005/8/quickstyle/simple1" qsCatId="simple" csTypeId="urn:microsoft.com/office/officeart/2005/8/colors/accent1_2" csCatId="accent1" phldr="1"/>
      <dgm:spPr/>
    </dgm:pt>
    <dgm:pt modelId="{D21E5172-4DC3-4F23-A0D7-BFD62C4434B9}">
      <dgm:prSet phldrT="[Text]" custT="1"/>
      <dgm:spPr>
        <a:solidFill>
          <a:schemeClr val="accent1"/>
        </a:solidFill>
      </dgm:spPr>
      <dgm:t>
        <a:bodyPr/>
        <a:lstStyle/>
        <a:p>
          <a:pPr algn="l"/>
          <a:r>
            <a:rPr lang="id-ID" sz="2000" dirty="0" smtClean="0"/>
            <a:t>Literature Review</a:t>
          </a:r>
          <a:endParaRPr lang="en-US" sz="2000" dirty="0"/>
        </a:p>
      </dgm:t>
    </dgm:pt>
    <dgm:pt modelId="{3AC57C70-034E-4A04-9860-4E6FC2389B76}" type="parTrans" cxnId="{43B64CD6-B780-4FFE-839B-53C238C76A6D}">
      <dgm:prSet/>
      <dgm:spPr/>
      <dgm:t>
        <a:bodyPr/>
        <a:lstStyle/>
        <a:p>
          <a:pPr algn="ctr"/>
          <a:endParaRPr lang="en-US"/>
        </a:p>
      </dgm:t>
    </dgm:pt>
    <dgm:pt modelId="{90087D5C-AF81-4994-84BD-5FCC506B2CD5}" type="sibTrans" cxnId="{43B64CD6-B780-4FFE-839B-53C238C76A6D}">
      <dgm:prSet/>
      <dgm:spPr/>
      <dgm:t>
        <a:bodyPr/>
        <a:lstStyle/>
        <a:p>
          <a:pPr algn="ctr"/>
          <a:endParaRPr lang="en-US"/>
        </a:p>
      </dgm:t>
    </dgm:pt>
    <dgm:pt modelId="{CDA76999-B480-4C29-A97E-897B97E00679}">
      <dgm:prSet phldrT="[Text]" custT="1"/>
      <dgm:spPr>
        <a:solidFill>
          <a:schemeClr val="accent1"/>
        </a:solidFill>
      </dgm:spPr>
      <dgm:t>
        <a:bodyPr/>
        <a:lstStyle/>
        <a:p>
          <a:pPr algn="ctr"/>
          <a:r>
            <a:rPr lang="id-ID" sz="2400" dirty="0" smtClean="0">
              <a:solidFill>
                <a:schemeClr val="bg1"/>
              </a:solidFill>
            </a:rPr>
            <a:t>Techniques</a:t>
          </a:r>
          <a:endParaRPr lang="en-US" sz="2000" dirty="0">
            <a:solidFill>
              <a:schemeClr val="bg1"/>
            </a:solidFill>
          </a:endParaRPr>
        </a:p>
      </dgm:t>
    </dgm:pt>
    <dgm:pt modelId="{A519B68E-5CE1-4300-9E00-6215E111BD8D}" type="parTrans" cxnId="{0F6C71BB-C22B-4C5F-82BD-13E2ADAA4249}">
      <dgm:prSet/>
      <dgm:spPr/>
      <dgm:t>
        <a:bodyPr/>
        <a:lstStyle/>
        <a:p>
          <a:pPr algn="ctr"/>
          <a:endParaRPr lang="en-US"/>
        </a:p>
      </dgm:t>
    </dgm:pt>
    <dgm:pt modelId="{9F8A2E72-C452-4E2C-AA57-8FB9E519CAD3}" type="sibTrans" cxnId="{0F6C71BB-C22B-4C5F-82BD-13E2ADAA4249}">
      <dgm:prSet/>
      <dgm:spPr/>
      <dgm:t>
        <a:bodyPr/>
        <a:lstStyle/>
        <a:p>
          <a:pPr algn="ctr"/>
          <a:endParaRPr lang="en-US"/>
        </a:p>
      </dgm:t>
    </dgm:pt>
    <dgm:pt modelId="{2DB1F59C-ACC4-4509-8A03-A2BD13196411}">
      <dgm:prSet phldrT="[Text]"/>
      <dgm:spPr>
        <a:solidFill>
          <a:srgbClr val="FFFF00"/>
        </a:solidFill>
      </dgm:spPr>
      <dgm:t>
        <a:bodyPr/>
        <a:lstStyle/>
        <a:p>
          <a:pPr algn="ctr"/>
          <a:r>
            <a:rPr lang="id-ID" dirty="0" smtClean="0">
              <a:solidFill>
                <a:schemeClr val="tx1"/>
              </a:solidFill>
            </a:rPr>
            <a:t>Sentiment Analysis</a:t>
          </a:r>
          <a:endParaRPr lang="en-US" dirty="0">
            <a:solidFill>
              <a:schemeClr val="tx1"/>
            </a:solidFill>
          </a:endParaRPr>
        </a:p>
      </dgm:t>
    </dgm:pt>
    <dgm:pt modelId="{62B7A063-70CD-4AA7-AE52-5C7D85FEEA8C}" type="parTrans" cxnId="{450DA89E-F905-434E-983A-0A1580EABDA4}">
      <dgm:prSet/>
      <dgm:spPr/>
      <dgm:t>
        <a:bodyPr/>
        <a:lstStyle/>
        <a:p>
          <a:pPr algn="ctr"/>
          <a:endParaRPr lang="en-US"/>
        </a:p>
      </dgm:t>
    </dgm:pt>
    <dgm:pt modelId="{883FC3EA-2C7F-4043-AE77-B4C20D10D205}" type="sibTrans" cxnId="{450DA89E-F905-434E-983A-0A1580EABDA4}">
      <dgm:prSet/>
      <dgm:spPr/>
      <dgm:t>
        <a:bodyPr/>
        <a:lstStyle/>
        <a:p>
          <a:pPr algn="ctr"/>
          <a:endParaRPr lang="en-US"/>
        </a:p>
      </dgm:t>
    </dgm:pt>
    <dgm:pt modelId="{BFB08527-1830-4FF5-A9D9-5C444D121FCE}">
      <dgm:prSet phldrT="[Text]"/>
      <dgm:spPr>
        <a:solidFill>
          <a:schemeClr val="tx2">
            <a:lumMod val="20000"/>
            <a:lumOff val="80000"/>
          </a:schemeClr>
        </a:solidFill>
      </dgm:spPr>
      <dgm:t>
        <a:bodyPr/>
        <a:lstStyle/>
        <a:p>
          <a:pPr algn="ctr"/>
          <a:endParaRPr lang="en-US" dirty="0"/>
        </a:p>
      </dgm:t>
    </dgm:pt>
    <dgm:pt modelId="{085632BB-B6F0-46FD-87CF-35531FD4C4EB}" type="parTrans" cxnId="{3437C165-FFE4-4B0E-A4DA-84387595B613}">
      <dgm:prSet/>
      <dgm:spPr/>
      <dgm:t>
        <a:bodyPr/>
        <a:lstStyle/>
        <a:p>
          <a:pPr algn="ctr"/>
          <a:endParaRPr lang="en-US"/>
        </a:p>
      </dgm:t>
    </dgm:pt>
    <dgm:pt modelId="{04E0B67C-FBCC-4454-B183-278FBF5CFFF8}" type="sibTrans" cxnId="{3437C165-FFE4-4B0E-A4DA-84387595B613}">
      <dgm:prSet/>
      <dgm:spPr/>
      <dgm:t>
        <a:bodyPr/>
        <a:lstStyle/>
        <a:p>
          <a:pPr algn="ctr"/>
          <a:endParaRPr lang="en-US"/>
        </a:p>
      </dgm:t>
    </dgm:pt>
    <dgm:pt modelId="{2CD7A90F-55C7-4D11-BE93-B7D15C15C214}" type="pres">
      <dgm:prSet presAssocID="{6F17F939-72CE-489F-835D-98D23EBBE923}" presName="Name0" presStyleCnt="0">
        <dgm:presLayoutVars>
          <dgm:dir/>
          <dgm:resizeHandles val="exact"/>
        </dgm:presLayoutVars>
      </dgm:prSet>
      <dgm:spPr/>
    </dgm:pt>
    <dgm:pt modelId="{BE7E18FC-2F56-4307-85B6-56F48A42280C}" type="pres">
      <dgm:prSet presAssocID="{D21E5172-4DC3-4F23-A0D7-BFD62C4434B9}" presName="parTxOnly" presStyleLbl="node1" presStyleIdx="0" presStyleCnt="4" custScaleX="120441">
        <dgm:presLayoutVars>
          <dgm:bulletEnabled val="1"/>
        </dgm:presLayoutVars>
      </dgm:prSet>
      <dgm:spPr/>
      <dgm:t>
        <a:bodyPr/>
        <a:lstStyle/>
        <a:p>
          <a:endParaRPr lang="en-US"/>
        </a:p>
      </dgm:t>
    </dgm:pt>
    <dgm:pt modelId="{28851B57-931F-4486-B041-B8B7FDD24C68}" type="pres">
      <dgm:prSet presAssocID="{90087D5C-AF81-4994-84BD-5FCC506B2CD5}" presName="parSpace" presStyleCnt="0"/>
      <dgm:spPr/>
    </dgm:pt>
    <dgm:pt modelId="{FCBA5394-423E-4576-A557-AA2C37A9770C}" type="pres">
      <dgm:prSet presAssocID="{CDA76999-B480-4C29-A97E-897B97E00679}" presName="parTxOnly" presStyleLbl="node1" presStyleIdx="1" presStyleCnt="4" custScaleX="171687">
        <dgm:presLayoutVars>
          <dgm:bulletEnabled val="1"/>
        </dgm:presLayoutVars>
      </dgm:prSet>
      <dgm:spPr/>
      <dgm:t>
        <a:bodyPr/>
        <a:lstStyle/>
        <a:p>
          <a:endParaRPr lang="en-US"/>
        </a:p>
      </dgm:t>
    </dgm:pt>
    <dgm:pt modelId="{5E7C22AE-A783-42EE-8EC9-95B14A94F35D}" type="pres">
      <dgm:prSet presAssocID="{9F8A2E72-C452-4E2C-AA57-8FB9E519CAD3}" presName="parSpace" presStyleCnt="0"/>
      <dgm:spPr/>
    </dgm:pt>
    <dgm:pt modelId="{13084707-573F-441A-9145-1AD8EBBA950F}" type="pres">
      <dgm:prSet presAssocID="{2DB1F59C-ACC4-4509-8A03-A2BD13196411}" presName="parTxOnly" presStyleLbl="node1" presStyleIdx="2" presStyleCnt="4" custScaleX="124339">
        <dgm:presLayoutVars>
          <dgm:bulletEnabled val="1"/>
        </dgm:presLayoutVars>
      </dgm:prSet>
      <dgm:spPr/>
      <dgm:t>
        <a:bodyPr/>
        <a:lstStyle/>
        <a:p>
          <a:endParaRPr lang="en-US"/>
        </a:p>
      </dgm:t>
    </dgm:pt>
    <dgm:pt modelId="{35B91915-1FC3-4C3F-AE68-DDB1AFF4F2CF}" type="pres">
      <dgm:prSet presAssocID="{883FC3EA-2C7F-4043-AE77-B4C20D10D205}" presName="parSpace" presStyleCnt="0"/>
      <dgm:spPr/>
    </dgm:pt>
    <dgm:pt modelId="{A324077E-D911-43A7-B83A-F1BB1B7B8744}" type="pres">
      <dgm:prSet presAssocID="{BFB08527-1830-4FF5-A9D9-5C444D121FCE}" presName="parTxOnly" presStyleLbl="node1" presStyleIdx="3" presStyleCnt="4">
        <dgm:presLayoutVars>
          <dgm:bulletEnabled val="1"/>
        </dgm:presLayoutVars>
      </dgm:prSet>
      <dgm:spPr/>
      <dgm:t>
        <a:bodyPr/>
        <a:lstStyle/>
        <a:p>
          <a:endParaRPr lang="en-US"/>
        </a:p>
      </dgm:t>
    </dgm:pt>
  </dgm:ptLst>
  <dgm:cxnLst>
    <dgm:cxn modelId="{C1D9740D-AF13-4660-A71C-BDA69EB715F3}" type="presOf" srcId="{BFB08527-1830-4FF5-A9D9-5C444D121FCE}" destId="{A324077E-D911-43A7-B83A-F1BB1B7B8744}" srcOrd="0" destOrd="0" presId="urn:microsoft.com/office/officeart/2005/8/layout/hChevron3"/>
    <dgm:cxn modelId="{450DA89E-F905-434E-983A-0A1580EABDA4}" srcId="{6F17F939-72CE-489F-835D-98D23EBBE923}" destId="{2DB1F59C-ACC4-4509-8A03-A2BD13196411}" srcOrd="2" destOrd="0" parTransId="{62B7A063-70CD-4AA7-AE52-5C7D85FEEA8C}" sibTransId="{883FC3EA-2C7F-4043-AE77-B4C20D10D205}"/>
    <dgm:cxn modelId="{0F6C71BB-C22B-4C5F-82BD-13E2ADAA4249}" srcId="{6F17F939-72CE-489F-835D-98D23EBBE923}" destId="{CDA76999-B480-4C29-A97E-897B97E00679}" srcOrd="1" destOrd="0" parTransId="{A519B68E-5CE1-4300-9E00-6215E111BD8D}" sibTransId="{9F8A2E72-C452-4E2C-AA57-8FB9E519CAD3}"/>
    <dgm:cxn modelId="{9EB856C9-3794-462B-B3A7-65F325E7A51F}" type="presOf" srcId="{CDA76999-B480-4C29-A97E-897B97E00679}" destId="{FCBA5394-423E-4576-A557-AA2C37A9770C}" srcOrd="0" destOrd="0" presId="urn:microsoft.com/office/officeart/2005/8/layout/hChevron3"/>
    <dgm:cxn modelId="{B6C303BE-B930-49DD-A882-837E42BABAFA}" type="presOf" srcId="{6F17F939-72CE-489F-835D-98D23EBBE923}" destId="{2CD7A90F-55C7-4D11-BE93-B7D15C15C214}" srcOrd="0" destOrd="0" presId="urn:microsoft.com/office/officeart/2005/8/layout/hChevron3"/>
    <dgm:cxn modelId="{3437C165-FFE4-4B0E-A4DA-84387595B613}" srcId="{6F17F939-72CE-489F-835D-98D23EBBE923}" destId="{BFB08527-1830-4FF5-A9D9-5C444D121FCE}" srcOrd="3" destOrd="0" parTransId="{085632BB-B6F0-46FD-87CF-35531FD4C4EB}" sibTransId="{04E0B67C-FBCC-4454-B183-278FBF5CFFF8}"/>
    <dgm:cxn modelId="{722BA218-9122-4214-816E-43006E30BB57}" type="presOf" srcId="{D21E5172-4DC3-4F23-A0D7-BFD62C4434B9}" destId="{BE7E18FC-2F56-4307-85B6-56F48A42280C}" srcOrd="0" destOrd="0" presId="urn:microsoft.com/office/officeart/2005/8/layout/hChevron3"/>
    <dgm:cxn modelId="{43B64CD6-B780-4FFE-839B-53C238C76A6D}" srcId="{6F17F939-72CE-489F-835D-98D23EBBE923}" destId="{D21E5172-4DC3-4F23-A0D7-BFD62C4434B9}" srcOrd="0" destOrd="0" parTransId="{3AC57C70-034E-4A04-9860-4E6FC2389B76}" sibTransId="{90087D5C-AF81-4994-84BD-5FCC506B2CD5}"/>
    <dgm:cxn modelId="{01DEC51B-1BA9-41E0-AB6F-C0A908F32499}" type="presOf" srcId="{2DB1F59C-ACC4-4509-8A03-A2BD13196411}" destId="{13084707-573F-441A-9145-1AD8EBBA950F}" srcOrd="0" destOrd="0" presId="urn:microsoft.com/office/officeart/2005/8/layout/hChevron3"/>
    <dgm:cxn modelId="{A13C6931-F198-4EFE-94E3-A97BB5F59D02}" type="presParOf" srcId="{2CD7A90F-55C7-4D11-BE93-B7D15C15C214}" destId="{BE7E18FC-2F56-4307-85B6-56F48A42280C}" srcOrd="0" destOrd="0" presId="urn:microsoft.com/office/officeart/2005/8/layout/hChevron3"/>
    <dgm:cxn modelId="{48D2617B-3402-41E9-9428-153FAB64E600}" type="presParOf" srcId="{2CD7A90F-55C7-4D11-BE93-B7D15C15C214}" destId="{28851B57-931F-4486-B041-B8B7FDD24C68}" srcOrd="1" destOrd="0" presId="urn:microsoft.com/office/officeart/2005/8/layout/hChevron3"/>
    <dgm:cxn modelId="{CE91290B-3F3C-4F6D-89B8-7131B154256B}" type="presParOf" srcId="{2CD7A90F-55C7-4D11-BE93-B7D15C15C214}" destId="{FCBA5394-423E-4576-A557-AA2C37A9770C}" srcOrd="2" destOrd="0" presId="urn:microsoft.com/office/officeart/2005/8/layout/hChevron3"/>
    <dgm:cxn modelId="{BB845EA4-50A1-4F3E-9E40-66821DAFFBCA}" type="presParOf" srcId="{2CD7A90F-55C7-4D11-BE93-B7D15C15C214}" destId="{5E7C22AE-A783-42EE-8EC9-95B14A94F35D}" srcOrd="3" destOrd="0" presId="urn:microsoft.com/office/officeart/2005/8/layout/hChevron3"/>
    <dgm:cxn modelId="{558A8EDB-181B-42D4-9483-7C6204A70292}" type="presParOf" srcId="{2CD7A90F-55C7-4D11-BE93-B7D15C15C214}" destId="{13084707-573F-441A-9145-1AD8EBBA950F}" srcOrd="4" destOrd="0" presId="urn:microsoft.com/office/officeart/2005/8/layout/hChevron3"/>
    <dgm:cxn modelId="{AEA0938B-205A-4288-A357-C8EE8D5DE14B}" type="presParOf" srcId="{2CD7A90F-55C7-4D11-BE93-B7D15C15C214}" destId="{35B91915-1FC3-4C3F-AE68-DDB1AFF4F2CF}" srcOrd="5" destOrd="0" presId="urn:microsoft.com/office/officeart/2005/8/layout/hChevron3"/>
    <dgm:cxn modelId="{0D685453-3080-4332-A5F2-B83306DDE301}" type="presParOf" srcId="{2CD7A90F-55C7-4D11-BE93-B7D15C15C214}" destId="{A324077E-D911-43A7-B83A-F1BB1B7B8744}" srcOrd="6" destOrd="0" presId="urn:microsoft.com/office/officeart/2005/8/layout/hChevron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6F17F939-72CE-489F-835D-98D23EBBE923}" type="doc">
      <dgm:prSet loTypeId="urn:microsoft.com/office/officeart/2005/8/layout/hChevron3" loCatId="process" qsTypeId="urn:microsoft.com/office/officeart/2005/8/quickstyle/simple1" qsCatId="simple" csTypeId="urn:microsoft.com/office/officeart/2005/8/colors/accent1_2" csCatId="accent1" phldr="1"/>
      <dgm:spPr/>
    </dgm:pt>
    <dgm:pt modelId="{D21E5172-4DC3-4F23-A0D7-BFD62C4434B9}">
      <dgm:prSet phldrT="[Text]" custT="1"/>
      <dgm:spPr>
        <a:solidFill>
          <a:schemeClr val="accent1"/>
        </a:solidFill>
      </dgm:spPr>
      <dgm:t>
        <a:bodyPr/>
        <a:lstStyle/>
        <a:p>
          <a:pPr algn="l"/>
          <a:r>
            <a:rPr lang="id-ID" sz="2000" dirty="0" smtClean="0"/>
            <a:t>Literature Review</a:t>
          </a:r>
          <a:endParaRPr lang="en-US" sz="2000" dirty="0"/>
        </a:p>
      </dgm:t>
    </dgm:pt>
    <dgm:pt modelId="{3AC57C70-034E-4A04-9860-4E6FC2389B76}" type="parTrans" cxnId="{43B64CD6-B780-4FFE-839B-53C238C76A6D}">
      <dgm:prSet/>
      <dgm:spPr/>
      <dgm:t>
        <a:bodyPr/>
        <a:lstStyle/>
        <a:p>
          <a:pPr algn="ctr"/>
          <a:endParaRPr lang="en-US"/>
        </a:p>
      </dgm:t>
    </dgm:pt>
    <dgm:pt modelId="{90087D5C-AF81-4994-84BD-5FCC506B2CD5}" type="sibTrans" cxnId="{43B64CD6-B780-4FFE-839B-53C238C76A6D}">
      <dgm:prSet/>
      <dgm:spPr/>
      <dgm:t>
        <a:bodyPr/>
        <a:lstStyle/>
        <a:p>
          <a:pPr algn="ctr"/>
          <a:endParaRPr lang="en-US"/>
        </a:p>
      </dgm:t>
    </dgm:pt>
    <dgm:pt modelId="{CDA76999-B480-4C29-A97E-897B97E00679}">
      <dgm:prSet phldrT="[Text]" custT="1"/>
      <dgm:spPr>
        <a:solidFill>
          <a:srgbClr val="FFFF00"/>
        </a:solidFill>
      </dgm:spPr>
      <dgm:t>
        <a:bodyPr/>
        <a:lstStyle/>
        <a:p>
          <a:pPr algn="ctr"/>
          <a:r>
            <a:rPr lang="id-ID" sz="2400" dirty="0" smtClean="0">
              <a:solidFill>
                <a:schemeClr val="tx1"/>
              </a:solidFill>
            </a:rPr>
            <a:t>Risk Clustering</a:t>
          </a:r>
          <a:endParaRPr lang="en-US" sz="2000" dirty="0">
            <a:solidFill>
              <a:schemeClr val="tx1"/>
            </a:solidFill>
          </a:endParaRPr>
        </a:p>
      </dgm:t>
    </dgm:pt>
    <dgm:pt modelId="{A519B68E-5CE1-4300-9E00-6215E111BD8D}" type="parTrans" cxnId="{0F6C71BB-C22B-4C5F-82BD-13E2ADAA4249}">
      <dgm:prSet/>
      <dgm:spPr/>
      <dgm:t>
        <a:bodyPr/>
        <a:lstStyle/>
        <a:p>
          <a:pPr algn="ctr"/>
          <a:endParaRPr lang="en-US"/>
        </a:p>
      </dgm:t>
    </dgm:pt>
    <dgm:pt modelId="{9F8A2E72-C452-4E2C-AA57-8FB9E519CAD3}" type="sibTrans" cxnId="{0F6C71BB-C22B-4C5F-82BD-13E2ADAA4249}">
      <dgm:prSet/>
      <dgm:spPr/>
      <dgm:t>
        <a:bodyPr/>
        <a:lstStyle/>
        <a:p>
          <a:pPr algn="ctr"/>
          <a:endParaRPr lang="en-US"/>
        </a:p>
      </dgm:t>
    </dgm:pt>
    <dgm:pt modelId="{2DB1F59C-ACC4-4509-8A03-A2BD13196411}">
      <dgm:prSet phldrT="[Text]"/>
      <dgm:spPr>
        <a:solidFill>
          <a:schemeClr val="tx2">
            <a:lumMod val="20000"/>
            <a:lumOff val="80000"/>
          </a:schemeClr>
        </a:solidFill>
      </dgm:spPr>
      <dgm:t>
        <a:bodyPr/>
        <a:lstStyle/>
        <a:p>
          <a:pPr algn="ctr"/>
          <a:endParaRPr lang="en-US" dirty="0"/>
        </a:p>
      </dgm:t>
    </dgm:pt>
    <dgm:pt modelId="{62B7A063-70CD-4AA7-AE52-5C7D85FEEA8C}" type="parTrans" cxnId="{450DA89E-F905-434E-983A-0A1580EABDA4}">
      <dgm:prSet/>
      <dgm:spPr/>
      <dgm:t>
        <a:bodyPr/>
        <a:lstStyle/>
        <a:p>
          <a:pPr algn="ctr"/>
          <a:endParaRPr lang="en-US"/>
        </a:p>
      </dgm:t>
    </dgm:pt>
    <dgm:pt modelId="{883FC3EA-2C7F-4043-AE77-B4C20D10D205}" type="sibTrans" cxnId="{450DA89E-F905-434E-983A-0A1580EABDA4}">
      <dgm:prSet/>
      <dgm:spPr/>
      <dgm:t>
        <a:bodyPr/>
        <a:lstStyle/>
        <a:p>
          <a:pPr algn="ctr"/>
          <a:endParaRPr lang="en-US"/>
        </a:p>
      </dgm:t>
    </dgm:pt>
    <dgm:pt modelId="{BFB08527-1830-4FF5-A9D9-5C444D121FCE}">
      <dgm:prSet phldrT="[Text]"/>
      <dgm:spPr>
        <a:solidFill>
          <a:schemeClr val="tx2">
            <a:lumMod val="20000"/>
            <a:lumOff val="80000"/>
          </a:schemeClr>
        </a:solidFill>
      </dgm:spPr>
      <dgm:t>
        <a:bodyPr/>
        <a:lstStyle/>
        <a:p>
          <a:pPr algn="ctr"/>
          <a:endParaRPr lang="en-US" dirty="0"/>
        </a:p>
      </dgm:t>
    </dgm:pt>
    <dgm:pt modelId="{085632BB-B6F0-46FD-87CF-35531FD4C4EB}" type="parTrans" cxnId="{3437C165-FFE4-4B0E-A4DA-84387595B613}">
      <dgm:prSet/>
      <dgm:spPr/>
      <dgm:t>
        <a:bodyPr/>
        <a:lstStyle/>
        <a:p>
          <a:pPr algn="ctr"/>
          <a:endParaRPr lang="en-US"/>
        </a:p>
      </dgm:t>
    </dgm:pt>
    <dgm:pt modelId="{04E0B67C-FBCC-4454-B183-278FBF5CFFF8}" type="sibTrans" cxnId="{3437C165-FFE4-4B0E-A4DA-84387595B613}">
      <dgm:prSet/>
      <dgm:spPr/>
      <dgm:t>
        <a:bodyPr/>
        <a:lstStyle/>
        <a:p>
          <a:pPr algn="ctr"/>
          <a:endParaRPr lang="en-US"/>
        </a:p>
      </dgm:t>
    </dgm:pt>
    <dgm:pt modelId="{2CD7A90F-55C7-4D11-BE93-B7D15C15C214}" type="pres">
      <dgm:prSet presAssocID="{6F17F939-72CE-489F-835D-98D23EBBE923}" presName="Name0" presStyleCnt="0">
        <dgm:presLayoutVars>
          <dgm:dir/>
          <dgm:resizeHandles val="exact"/>
        </dgm:presLayoutVars>
      </dgm:prSet>
      <dgm:spPr/>
    </dgm:pt>
    <dgm:pt modelId="{BE7E18FC-2F56-4307-85B6-56F48A42280C}" type="pres">
      <dgm:prSet presAssocID="{D21E5172-4DC3-4F23-A0D7-BFD62C4434B9}" presName="parTxOnly" presStyleLbl="node1" presStyleIdx="0" presStyleCnt="4" custScaleX="120441">
        <dgm:presLayoutVars>
          <dgm:bulletEnabled val="1"/>
        </dgm:presLayoutVars>
      </dgm:prSet>
      <dgm:spPr/>
      <dgm:t>
        <a:bodyPr/>
        <a:lstStyle/>
        <a:p>
          <a:endParaRPr lang="en-US"/>
        </a:p>
      </dgm:t>
    </dgm:pt>
    <dgm:pt modelId="{28851B57-931F-4486-B041-B8B7FDD24C68}" type="pres">
      <dgm:prSet presAssocID="{90087D5C-AF81-4994-84BD-5FCC506B2CD5}" presName="parSpace" presStyleCnt="0"/>
      <dgm:spPr/>
    </dgm:pt>
    <dgm:pt modelId="{FCBA5394-423E-4576-A557-AA2C37A9770C}" type="pres">
      <dgm:prSet presAssocID="{CDA76999-B480-4C29-A97E-897B97E00679}" presName="parTxOnly" presStyleLbl="node1" presStyleIdx="1" presStyleCnt="4" custScaleX="171687">
        <dgm:presLayoutVars>
          <dgm:bulletEnabled val="1"/>
        </dgm:presLayoutVars>
      </dgm:prSet>
      <dgm:spPr/>
      <dgm:t>
        <a:bodyPr/>
        <a:lstStyle/>
        <a:p>
          <a:endParaRPr lang="en-US"/>
        </a:p>
      </dgm:t>
    </dgm:pt>
    <dgm:pt modelId="{5E7C22AE-A783-42EE-8EC9-95B14A94F35D}" type="pres">
      <dgm:prSet presAssocID="{9F8A2E72-C452-4E2C-AA57-8FB9E519CAD3}" presName="parSpace" presStyleCnt="0"/>
      <dgm:spPr/>
    </dgm:pt>
    <dgm:pt modelId="{13084707-573F-441A-9145-1AD8EBBA950F}" type="pres">
      <dgm:prSet presAssocID="{2DB1F59C-ACC4-4509-8A03-A2BD13196411}" presName="parTxOnly" presStyleLbl="node1" presStyleIdx="2" presStyleCnt="4" custScaleX="124339">
        <dgm:presLayoutVars>
          <dgm:bulletEnabled val="1"/>
        </dgm:presLayoutVars>
      </dgm:prSet>
      <dgm:spPr/>
      <dgm:t>
        <a:bodyPr/>
        <a:lstStyle/>
        <a:p>
          <a:endParaRPr lang="en-US"/>
        </a:p>
      </dgm:t>
    </dgm:pt>
    <dgm:pt modelId="{35B91915-1FC3-4C3F-AE68-DDB1AFF4F2CF}" type="pres">
      <dgm:prSet presAssocID="{883FC3EA-2C7F-4043-AE77-B4C20D10D205}" presName="parSpace" presStyleCnt="0"/>
      <dgm:spPr/>
    </dgm:pt>
    <dgm:pt modelId="{A324077E-D911-43A7-B83A-F1BB1B7B8744}" type="pres">
      <dgm:prSet presAssocID="{BFB08527-1830-4FF5-A9D9-5C444D121FCE}" presName="parTxOnly" presStyleLbl="node1" presStyleIdx="3" presStyleCnt="4">
        <dgm:presLayoutVars>
          <dgm:bulletEnabled val="1"/>
        </dgm:presLayoutVars>
      </dgm:prSet>
      <dgm:spPr/>
      <dgm:t>
        <a:bodyPr/>
        <a:lstStyle/>
        <a:p>
          <a:endParaRPr lang="en-US"/>
        </a:p>
      </dgm:t>
    </dgm:pt>
  </dgm:ptLst>
  <dgm:cxnLst>
    <dgm:cxn modelId="{450DA89E-F905-434E-983A-0A1580EABDA4}" srcId="{6F17F939-72CE-489F-835D-98D23EBBE923}" destId="{2DB1F59C-ACC4-4509-8A03-A2BD13196411}" srcOrd="2" destOrd="0" parTransId="{62B7A063-70CD-4AA7-AE52-5C7D85FEEA8C}" sibTransId="{883FC3EA-2C7F-4043-AE77-B4C20D10D205}"/>
    <dgm:cxn modelId="{0F6C71BB-C22B-4C5F-82BD-13E2ADAA4249}" srcId="{6F17F939-72CE-489F-835D-98D23EBBE923}" destId="{CDA76999-B480-4C29-A97E-897B97E00679}" srcOrd="1" destOrd="0" parTransId="{A519B68E-5CE1-4300-9E00-6215E111BD8D}" sibTransId="{9F8A2E72-C452-4E2C-AA57-8FB9E519CAD3}"/>
    <dgm:cxn modelId="{46916AFE-FB35-4100-82A0-21E5A676CFC7}" type="presOf" srcId="{6F17F939-72CE-489F-835D-98D23EBBE923}" destId="{2CD7A90F-55C7-4D11-BE93-B7D15C15C214}" srcOrd="0" destOrd="0" presId="urn:microsoft.com/office/officeart/2005/8/layout/hChevron3"/>
    <dgm:cxn modelId="{10AB4017-3801-48E8-AD7E-4BB0EC23F06C}" type="presOf" srcId="{BFB08527-1830-4FF5-A9D9-5C444D121FCE}" destId="{A324077E-D911-43A7-B83A-F1BB1B7B8744}" srcOrd="0" destOrd="0" presId="urn:microsoft.com/office/officeart/2005/8/layout/hChevron3"/>
    <dgm:cxn modelId="{AA957D62-DA32-434D-81A2-9D8815EB8ADD}" type="presOf" srcId="{2DB1F59C-ACC4-4509-8A03-A2BD13196411}" destId="{13084707-573F-441A-9145-1AD8EBBA950F}" srcOrd="0" destOrd="0" presId="urn:microsoft.com/office/officeart/2005/8/layout/hChevron3"/>
    <dgm:cxn modelId="{3437C165-FFE4-4B0E-A4DA-84387595B613}" srcId="{6F17F939-72CE-489F-835D-98D23EBBE923}" destId="{BFB08527-1830-4FF5-A9D9-5C444D121FCE}" srcOrd="3" destOrd="0" parTransId="{085632BB-B6F0-46FD-87CF-35531FD4C4EB}" sibTransId="{04E0B67C-FBCC-4454-B183-278FBF5CFFF8}"/>
    <dgm:cxn modelId="{44FAE1F6-A23A-4112-8E4C-B059B67ED088}" type="presOf" srcId="{CDA76999-B480-4C29-A97E-897B97E00679}" destId="{FCBA5394-423E-4576-A557-AA2C37A9770C}" srcOrd="0" destOrd="0" presId="urn:microsoft.com/office/officeart/2005/8/layout/hChevron3"/>
    <dgm:cxn modelId="{CFC3B97B-1270-4F75-B3F4-D40CC68652AA}" type="presOf" srcId="{D21E5172-4DC3-4F23-A0D7-BFD62C4434B9}" destId="{BE7E18FC-2F56-4307-85B6-56F48A42280C}" srcOrd="0" destOrd="0" presId="urn:microsoft.com/office/officeart/2005/8/layout/hChevron3"/>
    <dgm:cxn modelId="{43B64CD6-B780-4FFE-839B-53C238C76A6D}" srcId="{6F17F939-72CE-489F-835D-98D23EBBE923}" destId="{D21E5172-4DC3-4F23-A0D7-BFD62C4434B9}" srcOrd="0" destOrd="0" parTransId="{3AC57C70-034E-4A04-9860-4E6FC2389B76}" sibTransId="{90087D5C-AF81-4994-84BD-5FCC506B2CD5}"/>
    <dgm:cxn modelId="{CB1B72D0-908D-4C56-BB94-48F1F7AFCB6F}" type="presParOf" srcId="{2CD7A90F-55C7-4D11-BE93-B7D15C15C214}" destId="{BE7E18FC-2F56-4307-85B6-56F48A42280C}" srcOrd="0" destOrd="0" presId="urn:microsoft.com/office/officeart/2005/8/layout/hChevron3"/>
    <dgm:cxn modelId="{37C0386F-93BB-40EB-A88F-4D3340B8BC1C}" type="presParOf" srcId="{2CD7A90F-55C7-4D11-BE93-B7D15C15C214}" destId="{28851B57-931F-4486-B041-B8B7FDD24C68}" srcOrd="1" destOrd="0" presId="urn:microsoft.com/office/officeart/2005/8/layout/hChevron3"/>
    <dgm:cxn modelId="{26468929-7F7B-4443-AD31-29DE1F7E3FC3}" type="presParOf" srcId="{2CD7A90F-55C7-4D11-BE93-B7D15C15C214}" destId="{FCBA5394-423E-4576-A557-AA2C37A9770C}" srcOrd="2" destOrd="0" presId="urn:microsoft.com/office/officeart/2005/8/layout/hChevron3"/>
    <dgm:cxn modelId="{B2EA9E41-F856-4438-9E35-C0E58B223DDB}" type="presParOf" srcId="{2CD7A90F-55C7-4D11-BE93-B7D15C15C214}" destId="{5E7C22AE-A783-42EE-8EC9-95B14A94F35D}" srcOrd="3" destOrd="0" presId="urn:microsoft.com/office/officeart/2005/8/layout/hChevron3"/>
    <dgm:cxn modelId="{AAFB55A1-7617-49D5-987F-4882C20F6CC4}" type="presParOf" srcId="{2CD7A90F-55C7-4D11-BE93-B7D15C15C214}" destId="{13084707-573F-441A-9145-1AD8EBBA950F}" srcOrd="4" destOrd="0" presId="urn:microsoft.com/office/officeart/2005/8/layout/hChevron3"/>
    <dgm:cxn modelId="{7936300E-E482-4694-9DA2-CA683FD8AA45}" type="presParOf" srcId="{2CD7A90F-55C7-4D11-BE93-B7D15C15C214}" destId="{35B91915-1FC3-4C3F-AE68-DDB1AFF4F2CF}" srcOrd="5" destOrd="0" presId="urn:microsoft.com/office/officeart/2005/8/layout/hChevron3"/>
    <dgm:cxn modelId="{FF1E7248-2A5D-4125-BBB9-670A5BB7A6F1}" type="presParOf" srcId="{2CD7A90F-55C7-4D11-BE93-B7D15C15C214}" destId="{A324077E-D911-43A7-B83A-F1BB1B7B8744}" srcOrd="6"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77DA6536-CA0B-4019-89E2-C15863158171}" type="doc">
      <dgm:prSet loTypeId="urn:microsoft.com/office/officeart/2005/8/layout/funnel1" loCatId="relationship" qsTypeId="urn:microsoft.com/office/officeart/2005/8/quickstyle/simple1" qsCatId="simple" csTypeId="urn:microsoft.com/office/officeart/2005/8/colors/accent1_2" csCatId="accent1" phldr="1"/>
      <dgm:spPr/>
      <dgm:t>
        <a:bodyPr/>
        <a:lstStyle/>
        <a:p>
          <a:endParaRPr lang="en-US"/>
        </a:p>
      </dgm:t>
    </dgm:pt>
    <dgm:pt modelId="{6FACAB66-73EB-4EF7-ADB0-1A36A7A7B82D}">
      <dgm:prSet phldrT="[Text]">
        <dgm:style>
          <a:lnRef idx="2">
            <a:schemeClr val="accent6"/>
          </a:lnRef>
          <a:fillRef idx="1">
            <a:schemeClr val="lt1"/>
          </a:fillRef>
          <a:effectRef idx="0">
            <a:schemeClr val="accent6"/>
          </a:effectRef>
          <a:fontRef idx="minor">
            <a:schemeClr val="dk1"/>
          </a:fontRef>
        </dgm:style>
      </dgm:prSet>
      <dgm:spPr>
        <a:noFill/>
        <a:ln>
          <a:noFill/>
        </a:ln>
      </dgm:spPr>
      <dgm:t>
        <a:bodyPr/>
        <a:lstStyle/>
        <a:p>
          <a:r>
            <a:rPr lang="id-ID" dirty="0" smtClean="0"/>
            <a:t> </a:t>
          </a:r>
          <a:endParaRPr lang="en-US" dirty="0"/>
        </a:p>
      </dgm:t>
    </dgm:pt>
    <dgm:pt modelId="{FC8FF80A-A55F-4B7B-B2EF-D191F622A4FB}" type="sibTrans" cxnId="{0AD8251F-7689-4E86-B44F-DA2287BCFF47}">
      <dgm:prSet/>
      <dgm:spPr/>
      <dgm:t>
        <a:bodyPr/>
        <a:lstStyle/>
        <a:p>
          <a:endParaRPr lang="en-US"/>
        </a:p>
      </dgm:t>
    </dgm:pt>
    <dgm:pt modelId="{F49E9F0D-13A8-43E6-A885-8C8229509FA5}" type="parTrans" cxnId="{0AD8251F-7689-4E86-B44F-DA2287BCFF47}">
      <dgm:prSet/>
      <dgm:spPr/>
      <dgm:t>
        <a:bodyPr/>
        <a:lstStyle/>
        <a:p>
          <a:endParaRPr lang="en-US"/>
        </a:p>
      </dgm:t>
    </dgm:pt>
    <dgm:pt modelId="{01346F26-F024-402D-AB45-65228A361009}" type="pres">
      <dgm:prSet presAssocID="{77DA6536-CA0B-4019-89E2-C15863158171}" presName="Name0" presStyleCnt="0">
        <dgm:presLayoutVars>
          <dgm:chMax val="4"/>
          <dgm:resizeHandles val="exact"/>
        </dgm:presLayoutVars>
      </dgm:prSet>
      <dgm:spPr/>
      <dgm:t>
        <a:bodyPr/>
        <a:lstStyle/>
        <a:p>
          <a:endParaRPr lang="en-US"/>
        </a:p>
      </dgm:t>
    </dgm:pt>
    <dgm:pt modelId="{F00ACD6C-050F-4E10-8065-A6BCE279F61B}" type="pres">
      <dgm:prSet presAssocID="{77DA6536-CA0B-4019-89E2-C15863158171}" presName="ellipse" presStyleLbl="trBgShp" presStyleIdx="0" presStyleCnt="1" custAng="16200000" custScaleX="62790" custScaleY="46429" custLinFactY="22558" custLinFactNeighborX="-10158" custLinFactNeighborY="100000"/>
      <dgm:spPr/>
    </dgm:pt>
    <dgm:pt modelId="{B4615662-2343-45D0-A886-E55D359C7A5B}" type="pres">
      <dgm:prSet presAssocID="{77DA6536-CA0B-4019-89E2-C15863158171}" presName="arrow1" presStyleLbl="fgShp" presStyleIdx="0" presStyleCnt="1" custAng="16200000" custLinFactX="74222" custLinFactY="-110105" custLinFactNeighborX="100000" custLinFactNeighborY="-200000"/>
      <dgm:spPr>
        <a:blipFill rotWithShape="0">
          <a:blip xmlns:r="http://schemas.openxmlformats.org/officeDocument/2006/relationships" r:embed="rId1"/>
          <a:stretch>
            <a:fillRect/>
          </a:stretch>
        </a:blipFill>
      </dgm:spPr>
      <dgm:t>
        <a:bodyPr/>
        <a:lstStyle/>
        <a:p>
          <a:endParaRPr lang="en-US"/>
        </a:p>
      </dgm:t>
    </dgm:pt>
    <dgm:pt modelId="{EB3FD7E6-32BD-407D-B8B7-632B3344805E}" type="pres">
      <dgm:prSet presAssocID="{77DA6536-CA0B-4019-89E2-C15863158171}" presName="rectangle" presStyleLbl="revTx" presStyleIdx="0" presStyleCnt="1" custLinFactNeighborX="89506" custLinFactNeighborY="23858">
        <dgm:presLayoutVars>
          <dgm:bulletEnabled val="1"/>
        </dgm:presLayoutVars>
      </dgm:prSet>
      <dgm:spPr/>
      <dgm:t>
        <a:bodyPr/>
        <a:lstStyle/>
        <a:p>
          <a:endParaRPr lang="en-US"/>
        </a:p>
      </dgm:t>
    </dgm:pt>
    <dgm:pt modelId="{8123DA5B-C3A3-4FD7-88D5-02987C3EAAAF}" type="pres">
      <dgm:prSet presAssocID="{77DA6536-CA0B-4019-89E2-C15863158171}" presName="funnel" presStyleLbl="trAlignAcc1" presStyleIdx="0" presStyleCnt="1" custAng="16200000" custScaleX="62857" custScaleY="49999" custLinFactNeighborX="1429" custLinFactNeighborY="23454"/>
      <dgm:spPr>
        <a:solidFill>
          <a:schemeClr val="bg1">
            <a:alpha val="40000"/>
          </a:schemeClr>
        </a:solidFill>
      </dgm:spPr>
    </dgm:pt>
  </dgm:ptLst>
  <dgm:cxnLst>
    <dgm:cxn modelId="{16921B36-8D1C-4CD9-B73F-69B1F902E27F}" type="presOf" srcId="{77DA6536-CA0B-4019-89E2-C15863158171}" destId="{01346F26-F024-402D-AB45-65228A361009}" srcOrd="0" destOrd="0" presId="urn:microsoft.com/office/officeart/2005/8/layout/funnel1"/>
    <dgm:cxn modelId="{079DAEB6-9E51-4419-97BD-0E8190F309DD}" type="presOf" srcId="{6FACAB66-73EB-4EF7-ADB0-1A36A7A7B82D}" destId="{EB3FD7E6-32BD-407D-B8B7-632B3344805E}" srcOrd="0" destOrd="0" presId="urn:microsoft.com/office/officeart/2005/8/layout/funnel1"/>
    <dgm:cxn modelId="{0AD8251F-7689-4E86-B44F-DA2287BCFF47}" srcId="{77DA6536-CA0B-4019-89E2-C15863158171}" destId="{6FACAB66-73EB-4EF7-ADB0-1A36A7A7B82D}" srcOrd="0" destOrd="0" parTransId="{F49E9F0D-13A8-43E6-A885-8C8229509FA5}" sibTransId="{FC8FF80A-A55F-4B7B-B2EF-D191F622A4FB}"/>
    <dgm:cxn modelId="{DA543717-F5B9-4C89-A462-CDD1153B08AC}" type="presParOf" srcId="{01346F26-F024-402D-AB45-65228A361009}" destId="{F00ACD6C-050F-4E10-8065-A6BCE279F61B}" srcOrd="0" destOrd="0" presId="urn:microsoft.com/office/officeart/2005/8/layout/funnel1"/>
    <dgm:cxn modelId="{E46F1345-E2A4-4BFA-BF5A-E6B6B37AD07A}" type="presParOf" srcId="{01346F26-F024-402D-AB45-65228A361009}" destId="{B4615662-2343-45D0-A886-E55D359C7A5B}" srcOrd="1" destOrd="0" presId="urn:microsoft.com/office/officeart/2005/8/layout/funnel1"/>
    <dgm:cxn modelId="{1094EAAA-5B41-4D4F-8604-6FC808E87E42}" type="presParOf" srcId="{01346F26-F024-402D-AB45-65228A361009}" destId="{EB3FD7E6-32BD-407D-B8B7-632B3344805E}" srcOrd="2" destOrd="0" presId="urn:microsoft.com/office/officeart/2005/8/layout/funnel1"/>
    <dgm:cxn modelId="{3CCB29DA-3221-4EA1-9860-70C54BD5DA52}" type="presParOf" srcId="{01346F26-F024-402D-AB45-65228A361009}" destId="{8123DA5B-C3A3-4FD7-88D5-02987C3EAAAF}" srcOrd="3" destOrd="0" presId="urn:microsoft.com/office/officeart/2005/8/layout/funnel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6F17F939-72CE-489F-835D-98D23EBBE923}" type="doc">
      <dgm:prSet loTypeId="urn:microsoft.com/office/officeart/2005/8/layout/hChevron3" loCatId="process" qsTypeId="urn:microsoft.com/office/officeart/2005/8/quickstyle/simple1" qsCatId="simple" csTypeId="urn:microsoft.com/office/officeart/2005/8/colors/accent1_2" csCatId="accent1" phldr="1"/>
      <dgm:spPr/>
    </dgm:pt>
    <dgm:pt modelId="{D21E5172-4DC3-4F23-A0D7-BFD62C4434B9}">
      <dgm:prSet phldrT="[Text]" custT="1"/>
      <dgm:spPr>
        <a:solidFill>
          <a:schemeClr val="accent1"/>
        </a:solidFill>
      </dgm:spPr>
      <dgm:t>
        <a:bodyPr/>
        <a:lstStyle/>
        <a:p>
          <a:pPr algn="l"/>
          <a:r>
            <a:rPr lang="id-ID" sz="2000" dirty="0" smtClean="0"/>
            <a:t>Literature Review</a:t>
          </a:r>
          <a:endParaRPr lang="en-US" sz="2000" dirty="0"/>
        </a:p>
      </dgm:t>
    </dgm:pt>
    <dgm:pt modelId="{3AC57C70-034E-4A04-9860-4E6FC2389B76}" type="parTrans" cxnId="{43B64CD6-B780-4FFE-839B-53C238C76A6D}">
      <dgm:prSet/>
      <dgm:spPr/>
      <dgm:t>
        <a:bodyPr/>
        <a:lstStyle/>
        <a:p>
          <a:pPr algn="ctr"/>
          <a:endParaRPr lang="en-US"/>
        </a:p>
      </dgm:t>
    </dgm:pt>
    <dgm:pt modelId="{90087D5C-AF81-4994-84BD-5FCC506B2CD5}" type="sibTrans" cxnId="{43B64CD6-B780-4FFE-839B-53C238C76A6D}">
      <dgm:prSet/>
      <dgm:spPr/>
      <dgm:t>
        <a:bodyPr/>
        <a:lstStyle/>
        <a:p>
          <a:pPr algn="ctr"/>
          <a:endParaRPr lang="en-US"/>
        </a:p>
      </dgm:t>
    </dgm:pt>
    <dgm:pt modelId="{CDA76999-B480-4C29-A97E-897B97E00679}">
      <dgm:prSet phldrT="[Text]" custT="1"/>
      <dgm:spPr>
        <a:solidFill>
          <a:srgbClr val="FFFF00"/>
        </a:solidFill>
      </dgm:spPr>
      <dgm:t>
        <a:bodyPr/>
        <a:lstStyle/>
        <a:p>
          <a:pPr algn="ctr"/>
          <a:r>
            <a:rPr lang="id-ID" sz="2400" dirty="0" smtClean="0">
              <a:solidFill>
                <a:schemeClr val="tx1"/>
              </a:solidFill>
            </a:rPr>
            <a:t>Sentiment Analysis</a:t>
          </a:r>
          <a:endParaRPr lang="en-US" sz="2000" dirty="0">
            <a:solidFill>
              <a:schemeClr val="tx1"/>
            </a:solidFill>
          </a:endParaRPr>
        </a:p>
      </dgm:t>
    </dgm:pt>
    <dgm:pt modelId="{A519B68E-5CE1-4300-9E00-6215E111BD8D}" type="parTrans" cxnId="{0F6C71BB-C22B-4C5F-82BD-13E2ADAA4249}">
      <dgm:prSet/>
      <dgm:spPr/>
      <dgm:t>
        <a:bodyPr/>
        <a:lstStyle/>
        <a:p>
          <a:pPr algn="ctr"/>
          <a:endParaRPr lang="en-US"/>
        </a:p>
      </dgm:t>
    </dgm:pt>
    <dgm:pt modelId="{9F8A2E72-C452-4E2C-AA57-8FB9E519CAD3}" type="sibTrans" cxnId="{0F6C71BB-C22B-4C5F-82BD-13E2ADAA4249}">
      <dgm:prSet/>
      <dgm:spPr/>
      <dgm:t>
        <a:bodyPr/>
        <a:lstStyle/>
        <a:p>
          <a:pPr algn="ctr"/>
          <a:endParaRPr lang="en-US"/>
        </a:p>
      </dgm:t>
    </dgm:pt>
    <dgm:pt modelId="{2DB1F59C-ACC4-4509-8A03-A2BD13196411}">
      <dgm:prSet phldrT="[Text]"/>
      <dgm:spPr>
        <a:solidFill>
          <a:schemeClr val="tx2">
            <a:lumMod val="20000"/>
            <a:lumOff val="80000"/>
          </a:schemeClr>
        </a:solidFill>
      </dgm:spPr>
      <dgm:t>
        <a:bodyPr/>
        <a:lstStyle/>
        <a:p>
          <a:pPr algn="ctr"/>
          <a:r>
            <a:rPr lang="id-ID" dirty="0" smtClean="0"/>
            <a:t> </a:t>
          </a:r>
          <a:endParaRPr lang="en-US" dirty="0"/>
        </a:p>
      </dgm:t>
    </dgm:pt>
    <dgm:pt modelId="{62B7A063-70CD-4AA7-AE52-5C7D85FEEA8C}" type="parTrans" cxnId="{450DA89E-F905-434E-983A-0A1580EABDA4}">
      <dgm:prSet/>
      <dgm:spPr/>
      <dgm:t>
        <a:bodyPr/>
        <a:lstStyle/>
        <a:p>
          <a:pPr algn="ctr"/>
          <a:endParaRPr lang="en-US"/>
        </a:p>
      </dgm:t>
    </dgm:pt>
    <dgm:pt modelId="{883FC3EA-2C7F-4043-AE77-B4C20D10D205}" type="sibTrans" cxnId="{450DA89E-F905-434E-983A-0A1580EABDA4}">
      <dgm:prSet/>
      <dgm:spPr/>
      <dgm:t>
        <a:bodyPr/>
        <a:lstStyle/>
        <a:p>
          <a:pPr algn="ctr"/>
          <a:endParaRPr lang="en-US"/>
        </a:p>
      </dgm:t>
    </dgm:pt>
    <dgm:pt modelId="{BFB08527-1830-4FF5-A9D9-5C444D121FCE}">
      <dgm:prSet phldrT="[Text]"/>
      <dgm:spPr>
        <a:solidFill>
          <a:schemeClr val="tx2">
            <a:lumMod val="20000"/>
            <a:lumOff val="80000"/>
          </a:schemeClr>
        </a:solidFill>
      </dgm:spPr>
      <dgm:t>
        <a:bodyPr/>
        <a:lstStyle/>
        <a:p>
          <a:pPr algn="ctr"/>
          <a:endParaRPr lang="en-US" dirty="0"/>
        </a:p>
      </dgm:t>
    </dgm:pt>
    <dgm:pt modelId="{085632BB-B6F0-46FD-87CF-35531FD4C4EB}" type="parTrans" cxnId="{3437C165-FFE4-4B0E-A4DA-84387595B613}">
      <dgm:prSet/>
      <dgm:spPr/>
      <dgm:t>
        <a:bodyPr/>
        <a:lstStyle/>
        <a:p>
          <a:pPr algn="ctr"/>
          <a:endParaRPr lang="en-US"/>
        </a:p>
      </dgm:t>
    </dgm:pt>
    <dgm:pt modelId="{04E0B67C-FBCC-4454-B183-278FBF5CFFF8}" type="sibTrans" cxnId="{3437C165-FFE4-4B0E-A4DA-84387595B613}">
      <dgm:prSet/>
      <dgm:spPr/>
      <dgm:t>
        <a:bodyPr/>
        <a:lstStyle/>
        <a:p>
          <a:pPr algn="ctr"/>
          <a:endParaRPr lang="en-US"/>
        </a:p>
      </dgm:t>
    </dgm:pt>
    <dgm:pt modelId="{2CD7A90F-55C7-4D11-BE93-B7D15C15C214}" type="pres">
      <dgm:prSet presAssocID="{6F17F939-72CE-489F-835D-98D23EBBE923}" presName="Name0" presStyleCnt="0">
        <dgm:presLayoutVars>
          <dgm:dir/>
          <dgm:resizeHandles val="exact"/>
        </dgm:presLayoutVars>
      </dgm:prSet>
      <dgm:spPr/>
    </dgm:pt>
    <dgm:pt modelId="{BE7E18FC-2F56-4307-85B6-56F48A42280C}" type="pres">
      <dgm:prSet presAssocID="{D21E5172-4DC3-4F23-A0D7-BFD62C4434B9}" presName="parTxOnly" presStyleLbl="node1" presStyleIdx="0" presStyleCnt="4" custScaleX="120441">
        <dgm:presLayoutVars>
          <dgm:bulletEnabled val="1"/>
        </dgm:presLayoutVars>
      </dgm:prSet>
      <dgm:spPr/>
      <dgm:t>
        <a:bodyPr/>
        <a:lstStyle/>
        <a:p>
          <a:endParaRPr lang="en-US"/>
        </a:p>
      </dgm:t>
    </dgm:pt>
    <dgm:pt modelId="{28851B57-931F-4486-B041-B8B7FDD24C68}" type="pres">
      <dgm:prSet presAssocID="{90087D5C-AF81-4994-84BD-5FCC506B2CD5}" presName="parSpace" presStyleCnt="0"/>
      <dgm:spPr/>
    </dgm:pt>
    <dgm:pt modelId="{FCBA5394-423E-4576-A557-AA2C37A9770C}" type="pres">
      <dgm:prSet presAssocID="{CDA76999-B480-4C29-A97E-897B97E00679}" presName="parTxOnly" presStyleLbl="node1" presStyleIdx="1" presStyleCnt="4" custScaleX="171687">
        <dgm:presLayoutVars>
          <dgm:bulletEnabled val="1"/>
        </dgm:presLayoutVars>
      </dgm:prSet>
      <dgm:spPr/>
      <dgm:t>
        <a:bodyPr/>
        <a:lstStyle/>
        <a:p>
          <a:endParaRPr lang="en-US"/>
        </a:p>
      </dgm:t>
    </dgm:pt>
    <dgm:pt modelId="{5E7C22AE-A783-42EE-8EC9-95B14A94F35D}" type="pres">
      <dgm:prSet presAssocID="{9F8A2E72-C452-4E2C-AA57-8FB9E519CAD3}" presName="parSpace" presStyleCnt="0"/>
      <dgm:spPr/>
    </dgm:pt>
    <dgm:pt modelId="{13084707-573F-441A-9145-1AD8EBBA950F}" type="pres">
      <dgm:prSet presAssocID="{2DB1F59C-ACC4-4509-8A03-A2BD13196411}" presName="parTxOnly" presStyleLbl="node1" presStyleIdx="2" presStyleCnt="4" custScaleX="124339">
        <dgm:presLayoutVars>
          <dgm:bulletEnabled val="1"/>
        </dgm:presLayoutVars>
      </dgm:prSet>
      <dgm:spPr/>
      <dgm:t>
        <a:bodyPr/>
        <a:lstStyle/>
        <a:p>
          <a:endParaRPr lang="en-US"/>
        </a:p>
      </dgm:t>
    </dgm:pt>
    <dgm:pt modelId="{35B91915-1FC3-4C3F-AE68-DDB1AFF4F2CF}" type="pres">
      <dgm:prSet presAssocID="{883FC3EA-2C7F-4043-AE77-B4C20D10D205}" presName="parSpace" presStyleCnt="0"/>
      <dgm:spPr/>
    </dgm:pt>
    <dgm:pt modelId="{A324077E-D911-43A7-B83A-F1BB1B7B8744}" type="pres">
      <dgm:prSet presAssocID="{BFB08527-1830-4FF5-A9D9-5C444D121FCE}" presName="parTxOnly" presStyleLbl="node1" presStyleIdx="3" presStyleCnt="4">
        <dgm:presLayoutVars>
          <dgm:bulletEnabled val="1"/>
        </dgm:presLayoutVars>
      </dgm:prSet>
      <dgm:spPr/>
      <dgm:t>
        <a:bodyPr/>
        <a:lstStyle/>
        <a:p>
          <a:endParaRPr lang="en-US"/>
        </a:p>
      </dgm:t>
    </dgm:pt>
  </dgm:ptLst>
  <dgm:cxnLst>
    <dgm:cxn modelId="{D56C0330-653B-4C19-8E24-DDED36F9A4C7}" type="presOf" srcId="{D21E5172-4DC3-4F23-A0D7-BFD62C4434B9}" destId="{BE7E18FC-2F56-4307-85B6-56F48A42280C}" srcOrd="0" destOrd="0" presId="urn:microsoft.com/office/officeart/2005/8/layout/hChevron3"/>
    <dgm:cxn modelId="{450DA89E-F905-434E-983A-0A1580EABDA4}" srcId="{6F17F939-72CE-489F-835D-98D23EBBE923}" destId="{2DB1F59C-ACC4-4509-8A03-A2BD13196411}" srcOrd="2" destOrd="0" parTransId="{62B7A063-70CD-4AA7-AE52-5C7D85FEEA8C}" sibTransId="{883FC3EA-2C7F-4043-AE77-B4C20D10D205}"/>
    <dgm:cxn modelId="{2E4EAE0A-4164-4519-9B95-32BF55F5DA22}" type="presOf" srcId="{2DB1F59C-ACC4-4509-8A03-A2BD13196411}" destId="{13084707-573F-441A-9145-1AD8EBBA950F}" srcOrd="0" destOrd="0" presId="urn:microsoft.com/office/officeart/2005/8/layout/hChevron3"/>
    <dgm:cxn modelId="{43B64CD6-B780-4FFE-839B-53C238C76A6D}" srcId="{6F17F939-72CE-489F-835D-98D23EBBE923}" destId="{D21E5172-4DC3-4F23-A0D7-BFD62C4434B9}" srcOrd="0" destOrd="0" parTransId="{3AC57C70-034E-4A04-9860-4E6FC2389B76}" sibTransId="{90087D5C-AF81-4994-84BD-5FCC506B2CD5}"/>
    <dgm:cxn modelId="{0F6C71BB-C22B-4C5F-82BD-13E2ADAA4249}" srcId="{6F17F939-72CE-489F-835D-98D23EBBE923}" destId="{CDA76999-B480-4C29-A97E-897B97E00679}" srcOrd="1" destOrd="0" parTransId="{A519B68E-5CE1-4300-9E00-6215E111BD8D}" sibTransId="{9F8A2E72-C452-4E2C-AA57-8FB9E519CAD3}"/>
    <dgm:cxn modelId="{B60C49B3-8934-48BE-AB0B-56B35D581788}" type="presOf" srcId="{BFB08527-1830-4FF5-A9D9-5C444D121FCE}" destId="{A324077E-D911-43A7-B83A-F1BB1B7B8744}" srcOrd="0" destOrd="0" presId="urn:microsoft.com/office/officeart/2005/8/layout/hChevron3"/>
    <dgm:cxn modelId="{3437C165-FFE4-4B0E-A4DA-84387595B613}" srcId="{6F17F939-72CE-489F-835D-98D23EBBE923}" destId="{BFB08527-1830-4FF5-A9D9-5C444D121FCE}" srcOrd="3" destOrd="0" parTransId="{085632BB-B6F0-46FD-87CF-35531FD4C4EB}" sibTransId="{04E0B67C-FBCC-4454-B183-278FBF5CFFF8}"/>
    <dgm:cxn modelId="{30A19B0E-29A5-41D1-91AF-94E89629E6ED}" type="presOf" srcId="{CDA76999-B480-4C29-A97E-897B97E00679}" destId="{FCBA5394-423E-4576-A557-AA2C37A9770C}" srcOrd="0" destOrd="0" presId="urn:microsoft.com/office/officeart/2005/8/layout/hChevron3"/>
    <dgm:cxn modelId="{3595794E-265A-474E-9067-F1592B433822}" type="presOf" srcId="{6F17F939-72CE-489F-835D-98D23EBBE923}" destId="{2CD7A90F-55C7-4D11-BE93-B7D15C15C214}" srcOrd="0" destOrd="0" presId="urn:microsoft.com/office/officeart/2005/8/layout/hChevron3"/>
    <dgm:cxn modelId="{016272F3-79CF-48F7-97BD-33A2CA761951}" type="presParOf" srcId="{2CD7A90F-55C7-4D11-BE93-B7D15C15C214}" destId="{BE7E18FC-2F56-4307-85B6-56F48A42280C}" srcOrd="0" destOrd="0" presId="urn:microsoft.com/office/officeart/2005/8/layout/hChevron3"/>
    <dgm:cxn modelId="{0FD2E95A-7B7F-4A57-88F2-F11969F40569}" type="presParOf" srcId="{2CD7A90F-55C7-4D11-BE93-B7D15C15C214}" destId="{28851B57-931F-4486-B041-B8B7FDD24C68}" srcOrd="1" destOrd="0" presId="urn:microsoft.com/office/officeart/2005/8/layout/hChevron3"/>
    <dgm:cxn modelId="{A6984CC0-8032-4E65-B9D2-C7EDF2928270}" type="presParOf" srcId="{2CD7A90F-55C7-4D11-BE93-B7D15C15C214}" destId="{FCBA5394-423E-4576-A557-AA2C37A9770C}" srcOrd="2" destOrd="0" presId="urn:microsoft.com/office/officeart/2005/8/layout/hChevron3"/>
    <dgm:cxn modelId="{2923614F-DE95-4190-AF79-EB5BAE590885}" type="presParOf" srcId="{2CD7A90F-55C7-4D11-BE93-B7D15C15C214}" destId="{5E7C22AE-A783-42EE-8EC9-95B14A94F35D}" srcOrd="3" destOrd="0" presId="urn:microsoft.com/office/officeart/2005/8/layout/hChevron3"/>
    <dgm:cxn modelId="{AF9320DC-28F9-4C41-990B-4CFCE3339CAB}" type="presParOf" srcId="{2CD7A90F-55C7-4D11-BE93-B7D15C15C214}" destId="{13084707-573F-441A-9145-1AD8EBBA950F}" srcOrd="4" destOrd="0" presId="urn:microsoft.com/office/officeart/2005/8/layout/hChevron3"/>
    <dgm:cxn modelId="{9C015193-AB59-46DC-973F-976FB1AFCB36}" type="presParOf" srcId="{2CD7A90F-55C7-4D11-BE93-B7D15C15C214}" destId="{35B91915-1FC3-4C3F-AE68-DDB1AFF4F2CF}" srcOrd="5" destOrd="0" presId="urn:microsoft.com/office/officeart/2005/8/layout/hChevron3"/>
    <dgm:cxn modelId="{966FDA4A-A2DD-4A16-9508-A90F94309101}" type="presParOf" srcId="{2CD7A90F-55C7-4D11-BE93-B7D15C15C214}" destId="{A324077E-D911-43A7-B83A-F1BB1B7B8744}" srcOrd="6" destOrd="0" presId="urn:microsoft.com/office/officeart/2005/8/layout/hChevron3"/>
  </dgm:cxnLst>
  <dgm:bg/>
  <dgm:whole/>
  <dgm:extLst>
    <a:ext uri="http://schemas.microsoft.com/office/drawing/2008/diagram">
      <dsp:dataModelExt xmlns:dsp="http://schemas.microsoft.com/office/drawing/2008/diagram" relId="rId19"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6F17F939-72CE-489F-835D-98D23EBBE923}" type="doc">
      <dgm:prSet loTypeId="urn:microsoft.com/office/officeart/2005/8/layout/hChevron3" loCatId="process" qsTypeId="urn:microsoft.com/office/officeart/2005/8/quickstyle/simple1" qsCatId="simple" csTypeId="urn:microsoft.com/office/officeart/2005/8/colors/accent1_2" csCatId="accent1" phldr="1"/>
      <dgm:spPr/>
    </dgm:pt>
    <dgm:pt modelId="{D21E5172-4DC3-4F23-A0D7-BFD62C4434B9}">
      <dgm:prSet phldrT="[Text]"/>
      <dgm:spPr>
        <a:solidFill>
          <a:schemeClr val="accent1"/>
        </a:solidFill>
      </dgm:spPr>
      <dgm:t>
        <a:bodyPr/>
        <a:lstStyle/>
        <a:p>
          <a:pPr algn="ctr"/>
          <a:r>
            <a:rPr lang="en-US" dirty="0" smtClean="0"/>
            <a:t>Methodology</a:t>
          </a:r>
          <a:endParaRPr lang="en-US" dirty="0"/>
        </a:p>
      </dgm:t>
    </dgm:pt>
    <dgm:pt modelId="{3AC57C70-034E-4A04-9860-4E6FC2389B76}" type="parTrans" cxnId="{43B64CD6-B780-4FFE-839B-53C238C76A6D}">
      <dgm:prSet/>
      <dgm:spPr/>
      <dgm:t>
        <a:bodyPr/>
        <a:lstStyle/>
        <a:p>
          <a:pPr algn="ctr"/>
          <a:endParaRPr lang="en-US"/>
        </a:p>
      </dgm:t>
    </dgm:pt>
    <dgm:pt modelId="{90087D5C-AF81-4994-84BD-5FCC506B2CD5}" type="sibTrans" cxnId="{43B64CD6-B780-4FFE-839B-53C238C76A6D}">
      <dgm:prSet/>
      <dgm:spPr/>
      <dgm:t>
        <a:bodyPr/>
        <a:lstStyle/>
        <a:p>
          <a:pPr algn="ctr"/>
          <a:endParaRPr lang="en-US"/>
        </a:p>
      </dgm:t>
    </dgm:pt>
    <dgm:pt modelId="{CDA76999-B480-4C29-A97E-897B97E00679}">
      <dgm:prSet phldrT="[Text]"/>
      <dgm:spPr/>
      <dgm:t>
        <a:bodyPr/>
        <a:lstStyle/>
        <a:p>
          <a:pPr algn="ctr"/>
          <a:r>
            <a:rPr lang="en-US" dirty="0" smtClean="0"/>
            <a:t>Framework</a:t>
          </a:r>
          <a:endParaRPr lang="en-US" dirty="0"/>
        </a:p>
      </dgm:t>
    </dgm:pt>
    <dgm:pt modelId="{A519B68E-5CE1-4300-9E00-6215E111BD8D}" type="parTrans" cxnId="{0F6C71BB-C22B-4C5F-82BD-13E2ADAA4249}">
      <dgm:prSet/>
      <dgm:spPr/>
      <dgm:t>
        <a:bodyPr/>
        <a:lstStyle/>
        <a:p>
          <a:pPr algn="ctr"/>
          <a:endParaRPr lang="en-US"/>
        </a:p>
      </dgm:t>
    </dgm:pt>
    <dgm:pt modelId="{9F8A2E72-C452-4E2C-AA57-8FB9E519CAD3}" type="sibTrans" cxnId="{0F6C71BB-C22B-4C5F-82BD-13E2ADAA4249}">
      <dgm:prSet/>
      <dgm:spPr/>
      <dgm:t>
        <a:bodyPr/>
        <a:lstStyle/>
        <a:p>
          <a:pPr algn="ctr"/>
          <a:endParaRPr lang="en-US"/>
        </a:p>
      </dgm:t>
    </dgm:pt>
    <dgm:pt modelId="{2DB1F59C-ACC4-4509-8A03-A2BD13196411}">
      <dgm:prSet phldrT="[Text]"/>
      <dgm:spPr>
        <a:solidFill>
          <a:srgbClr val="FFFF00"/>
        </a:solidFill>
      </dgm:spPr>
      <dgm:t>
        <a:bodyPr/>
        <a:lstStyle/>
        <a:p>
          <a:pPr algn="ctr"/>
          <a:r>
            <a:rPr lang="en-US" dirty="0" smtClean="0">
              <a:solidFill>
                <a:schemeClr val="tx1"/>
              </a:solidFill>
            </a:rPr>
            <a:t>The</a:t>
          </a:r>
          <a:r>
            <a:rPr lang="en-US" dirty="0" smtClean="0"/>
            <a:t> </a:t>
          </a:r>
          <a:r>
            <a:rPr lang="en-US" dirty="0" smtClean="0">
              <a:solidFill>
                <a:schemeClr val="tx1"/>
              </a:solidFill>
            </a:rPr>
            <a:t>Big Picture</a:t>
          </a:r>
          <a:endParaRPr lang="en-US" dirty="0">
            <a:solidFill>
              <a:schemeClr val="tx1"/>
            </a:solidFill>
          </a:endParaRPr>
        </a:p>
      </dgm:t>
    </dgm:pt>
    <dgm:pt modelId="{62B7A063-70CD-4AA7-AE52-5C7D85FEEA8C}" type="parTrans" cxnId="{450DA89E-F905-434E-983A-0A1580EABDA4}">
      <dgm:prSet/>
      <dgm:spPr/>
      <dgm:t>
        <a:bodyPr/>
        <a:lstStyle/>
        <a:p>
          <a:pPr algn="ctr"/>
          <a:endParaRPr lang="en-US"/>
        </a:p>
      </dgm:t>
    </dgm:pt>
    <dgm:pt modelId="{883FC3EA-2C7F-4043-AE77-B4C20D10D205}" type="sibTrans" cxnId="{450DA89E-F905-434E-983A-0A1580EABDA4}">
      <dgm:prSet/>
      <dgm:spPr/>
      <dgm:t>
        <a:bodyPr/>
        <a:lstStyle/>
        <a:p>
          <a:pPr algn="ctr"/>
          <a:endParaRPr lang="en-US"/>
        </a:p>
      </dgm:t>
    </dgm:pt>
    <dgm:pt modelId="{BFB08527-1830-4FF5-A9D9-5C444D121FCE}">
      <dgm:prSet phldrT="[Text]"/>
      <dgm:spPr>
        <a:solidFill>
          <a:schemeClr val="tx2">
            <a:lumMod val="20000"/>
            <a:lumOff val="80000"/>
          </a:schemeClr>
        </a:solidFill>
      </dgm:spPr>
      <dgm:t>
        <a:bodyPr/>
        <a:lstStyle/>
        <a:p>
          <a:pPr algn="ctr"/>
          <a:endParaRPr lang="en-US" dirty="0"/>
        </a:p>
      </dgm:t>
    </dgm:pt>
    <dgm:pt modelId="{085632BB-B6F0-46FD-87CF-35531FD4C4EB}" type="parTrans" cxnId="{3437C165-FFE4-4B0E-A4DA-84387595B613}">
      <dgm:prSet/>
      <dgm:spPr/>
      <dgm:t>
        <a:bodyPr/>
        <a:lstStyle/>
        <a:p>
          <a:pPr algn="ctr"/>
          <a:endParaRPr lang="en-US"/>
        </a:p>
      </dgm:t>
    </dgm:pt>
    <dgm:pt modelId="{04E0B67C-FBCC-4454-B183-278FBF5CFFF8}" type="sibTrans" cxnId="{3437C165-FFE4-4B0E-A4DA-84387595B613}">
      <dgm:prSet/>
      <dgm:spPr/>
      <dgm:t>
        <a:bodyPr/>
        <a:lstStyle/>
        <a:p>
          <a:pPr algn="ctr"/>
          <a:endParaRPr lang="en-US"/>
        </a:p>
      </dgm:t>
    </dgm:pt>
    <dgm:pt modelId="{2CD7A90F-55C7-4D11-BE93-B7D15C15C214}" type="pres">
      <dgm:prSet presAssocID="{6F17F939-72CE-489F-835D-98D23EBBE923}" presName="Name0" presStyleCnt="0">
        <dgm:presLayoutVars>
          <dgm:dir/>
          <dgm:resizeHandles val="exact"/>
        </dgm:presLayoutVars>
      </dgm:prSet>
      <dgm:spPr/>
    </dgm:pt>
    <dgm:pt modelId="{BE7E18FC-2F56-4307-85B6-56F48A42280C}" type="pres">
      <dgm:prSet presAssocID="{D21E5172-4DC3-4F23-A0D7-BFD62C4434B9}" presName="parTxOnly" presStyleLbl="node1" presStyleIdx="0" presStyleCnt="4" custScaleX="120441">
        <dgm:presLayoutVars>
          <dgm:bulletEnabled val="1"/>
        </dgm:presLayoutVars>
      </dgm:prSet>
      <dgm:spPr/>
      <dgm:t>
        <a:bodyPr/>
        <a:lstStyle/>
        <a:p>
          <a:endParaRPr lang="en-US"/>
        </a:p>
      </dgm:t>
    </dgm:pt>
    <dgm:pt modelId="{28851B57-931F-4486-B041-B8B7FDD24C68}" type="pres">
      <dgm:prSet presAssocID="{90087D5C-AF81-4994-84BD-5FCC506B2CD5}" presName="parSpace" presStyleCnt="0"/>
      <dgm:spPr/>
    </dgm:pt>
    <dgm:pt modelId="{FCBA5394-423E-4576-A557-AA2C37A9770C}" type="pres">
      <dgm:prSet presAssocID="{CDA76999-B480-4C29-A97E-897B97E00679}" presName="parTxOnly" presStyleLbl="node1" presStyleIdx="1" presStyleCnt="4" custScaleX="171687">
        <dgm:presLayoutVars>
          <dgm:bulletEnabled val="1"/>
        </dgm:presLayoutVars>
      </dgm:prSet>
      <dgm:spPr/>
      <dgm:t>
        <a:bodyPr/>
        <a:lstStyle/>
        <a:p>
          <a:endParaRPr lang="en-US"/>
        </a:p>
      </dgm:t>
    </dgm:pt>
    <dgm:pt modelId="{5E7C22AE-A783-42EE-8EC9-95B14A94F35D}" type="pres">
      <dgm:prSet presAssocID="{9F8A2E72-C452-4E2C-AA57-8FB9E519CAD3}" presName="parSpace" presStyleCnt="0"/>
      <dgm:spPr/>
    </dgm:pt>
    <dgm:pt modelId="{13084707-573F-441A-9145-1AD8EBBA950F}" type="pres">
      <dgm:prSet presAssocID="{2DB1F59C-ACC4-4509-8A03-A2BD13196411}" presName="parTxOnly" presStyleLbl="node1" presStyleIdx="2" presStyleCnt="4" custScaleX="124339">
        <dgm:presLayoutVars>
          <dgm:bulletEnabled val="1"/>
        </dgm:presLayoutVars>
      </dgm:prSet>
      <dgm:spPr/>
      <dgm:t>
        <a:bodyPr/>
        <a:lstStyle/>
        <a:p>
          <a:endParaRPr lang="en-US"/>
        </a:p>
      </dgm:t>
    </dgm:pt>
    <dgm:pt modelId="{35B91915-1FC3-4C3F-AE68-DDB1AFF4F2CF}" type="pres">
      <dgm:prSet presAssocID="{883FC3EA-2C7F-4043-AE77-B4C20D10D205}" presName="parSpace" presStyleCnt="0"/>
      <dgm:spPr/>
    </dgm:pt>
    <dgm:pt modelId="{A324077E-D911-43A7-B83A-F1BB1B7B8744}" type="pres">
      <dgm:prSet presAssocID="{BFB08527-1830-4FF5-A9D9-5C444D121FCE}" presName="parTxOnly" presStyleLbl="node1" presStyleIdx="3" presStyleCnt="4">
        <dgm:presLayoutVars>
          <dgm:bulletEnabled val="1"/>
        </dgm:presLayoutVars>
      </dgm:prSet>
      <dgm:spPr/>
      <dgm:t>
        <a:bodyPr/>
        <a:lstStyle/>
        <a:p>
          <a:endParaRPr lang="en-US"/>
        </a:p>
      </dgm:t>
    </dgm:pt>
  </dgm:ptLst>
  <dgm:cxnLst>
    <dgm:cxn modelId="{C710D2F0-94F0-426F-B766-C6421027619C}" type="presOf" srcId="{CDA76999-B480-4C29-A97E-897B97E00679}" destId="{FCBA5394-423E-4576-A557-AA2C37A9770C}" srcOrd="0" destOrd="0" presId="urn:microsoft.com/office/officeart/2005/8/layout/hChevron3"/>
    <dgm:cxn modelId="{450DA89E-F905-434E-983A-0A1580EABDA4}" srcId="{6F17F939-72CE-489F-835D-98D23EBBE923}" destId="{2DB1F59C-ACC4-4509-8A03-A2BD13196411}" srcOrd="2" destOrd="0" parTransId="{62B7A063-70CD-4AA7-AE52-5C7D85FEEA8C}" sibTransId="{883FC3EA-2C7F-4043-AE77-B4C20D10D205}"/>
    <dgm:cxn modelId="{43B64CD6-B780-4FFE-839B-53C238C76A6D}" srcId="{6F17F939-72CE-489F-835D-98D23EBBE923}" destId="{D21E5172-4DC3-4F23-A0D7-BFD62C4434B9}" srcOrd="0" destOrd="0" parTransId="{3AC57C70-034E-4A04-9860-4E6FC2389B76}" sibTransId="{90087D5C-AF81-4994-84BD-5FCC506B2CD5}"/>
    <dgm:cxn modelId="{0F6C71BB-C22B-4C5F-82BD-13E2ADAA4249}" srcId="{6F17F939-72CE-489F-835D-98D23EBBE923}" destId="{CDA76999-B480-4C29-A97E-897B97E00679}" srcOrd="1" destOrd="0" parTransId="{A519B68E-5CE1-4300-9E00-6215E111BD8D}" sibTransId="{9F8A2E72-C452-4E2C-AA57-8FB9E519CAD3}"/>
    <dgm:cxn modelId="{621DCF2E-C531-4B5F-8EEB-B82EFD238A31}" type="presOf" srcId="{D21E5172-4DC3-4F23-A0D7-BFD62C4434B9}" destId="{BE7E18FC-2F56-4307-85B6-56F48A42280C}" srcOrd="0" destOrd="0" presId="urn:microsoft.com/office/officeart/2005/8/layout/hChevron3"/>
    <dgm:cxn modelId="{3437C165-FFE4-4B0E-A4DA-84387595B613}" srcId="{6F17F939-72CE-489F-835D-98D23EBBE923}" destId="{BFB08527-1830-4FF5-A9D9-5C444D121FCE}" srcOrd="3" destOrd="0" parTransId="{085632BB-B6F0-46FD-87CF-35531FD4C4EB}" sibTransId="{04E0B67C-FBCC-4454-B183-278FBF5CFFF8}"/>
    <dgm:cxn modelId="{2B55052B-D796-4AA8-AB2E-5D94D319FD2D}" type="presOf" srcId="{2DB1F59C-ACC4-4509-8A03-A2BD13196411}" destId="{13084707-573F-441A-9145-1AD8EBBA950F}" srcOrd="0" destOrd="0" presId="urn:microsoft.com/office/officeart/2005/8/layout/hChevron3"/>
    <dgm:cxn modelId="{7EBE937C-A8C4-4A16-8834-AA2CDF75744B}" type="presOf" srcId="{BFB08527-1830-4FF5-A9D9-5C444D121FCE}" destId="{A324077E-D911-43A7-B83A-F1BB1B7B8744}" srcOrd="0" destOrd="0" presId="urn:microsoft.com/office/officeart/2005/8/layout/hChevron3"/>
    <dgm:cxn modelId="{58CADC8D-77FD-4A14-91F2-F5F37A692579}" type="presOf" srcId="{6F17F939-72CE-489F-835D-98D23EBBE923}" destId="{2CD7A90F-55C7-4D11-BE93-B7D15C15C214}" srcOrd="0" destOrd="0" presId="urn:microsoft.com/office/officeart/2005/8/layout/hChevron3"/>
    <dgm:cxn modelId="{D737FD19-AB22-4F3F-98EF-391F3FC6BC73}" type="presParOf" srcId="{2CD7A90F-55C7-4D11-BE93-B7D15C15C214}" destId="{BE7E18FC-2F56-4307-85B6-56F48A42280C}" srcOrd="0" destOrd="0" presId="urn:microsoft.com/office/officeart/2005/8/layout/hChevron3"/>
    <dgm:cxn modelId="{F5DA5A8C-1153-4495-94C4-C8D74FC9E7B1}" type="presParOf" srcId="{2CD7A90F-55C7-4D11-BE93-B7D15C15C214}" destId="{28851B57-931F-4486-B041-B8B7FDD24C68}" srcOrd="1" destOrd="0" presId="urn:microsoft.com/office/officeart/2005/8/layout/hChevron3"/>
    <dgm:cxn modelId="{89D9CE14-C911-42B6-8D78-0B5776642D0A}" type="presParOf" srcId="{2CD7A90F-55C7-4D11-BE93-B7D15C15C214}" destId="{FCBA5394-423E-4576-A557-AA2C37A9770C}" srcOrd="2" destOrd="0" presId="urn:microsoft.com/office/officeart/2005/8/layout/hChevron3"/>
    <dgm:cxn modelId="{1767414D-F347-4FF7-AE67-C10149E0E213}" type="presParOf" srcId="{2CD7A90F-55C7-4D11-BE93-B7D15C15C214}" destId="{5E7C22AE-A783-42EE-8EC9-95B14A94F35D}" srcOrd="3" destOrd="0" presId="urn:microsoft.com/office/officeart/2005/8/layout/hChevron3"/>
    <dgm:cxn modelId="{31F520AD-69F4-45FE-887E-B916D6DE48EE}" type="presParOf" srcId="{2CD7A90F-55C7-4D11-BE93-B7D15C15C214}" destId="{13084707-573F-441A-9145-1AD8EBBA950F}" srcOrd="4" destOrd="0" presId="urn:microsoft.com/office/officeart/2005/8/layout/hChevron3"/>
    <dgm:cxn modelId="{D4041797-84E0-43AD-B05D-CBE0490A6D15}" type="presParOf" srcId="{2CD7A90F-55C7-4D11-BE93-B7D15C15C214}" destId="{35B91915-1FC3-4C3F-AE68-DDB1AFF4F2CF}" srcOrd="5" destOrd="0" presId="urn:microsoft.com/office/officeart/2005/8/layout/hChevron3"/>
    <dgm:cxn modelId="{038F0BE3-68B8-40AF-B510-96E0D762849C}" type="presParOf" srcId="{2CD7A90F-55C7-4D11-BE93-B7D15C15C214}" destId="{A324077E-D911-43A7-B83A-F1BB1B7B8744}" srcOrd="6"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6F17F939-72CE-489F-835D-98D23EBBE923}" type="doc">
      <dgm:prSet loTypeId="urn:microsoft.com/office/officeart/2005/8/layout/hChevron3" loCatId="process" qsTypeId="urn:microsoft.com/office/officeart/2005/8/quickstyle/simple1" qsCatId="simple" csTypeId="urn:microsoft.com/office/officeart/2005/8/colors/accent1_2" csCatId="accent1" phldr="1"/>
      <dgm:spPr/>
    </dgm:pt>
    <dgm:pt modelId="{D21E5172-4DC3-4F23-A0D7-BFD62C4434B9}">
      <dgm:prSet phldrT="[Text]" custT="1"/>
      <dgm:spPr>
        <a:solidFill>
          <a:schemeClr val="accent1"/>
        </a:solidFill>
      </dgm:spPr>
      <dgm:t>
        <a:bodyPr/>
        <a:lstStyle/>
        <a:p>
          <a:pPr algn="ctr"/>
          <a:r>
            <a:rPr lang="en-US" sz="2400" dirty="0" smtClean="0"/>
            <a:t>Methodology</a:t>
          </a:r>
          <a:endParaRPr lang="en-US" sz="1100" dirty="0"/>
        </a:p>
      </dgm:t>
    </dgm:pt>
    <dgm:pt modelId="{3AC57C70-034E-4A04-9860-4E6FC2389B76}" type="parTrans" cxnId="{43B64CD6-B780-4FFE-839B-53C238C76A6D}">
      <dgm:prSet/>
      <dgm:spPr/>
      <dgm:t>
        <a:bodyPr/>
        <a:lstStyle/>
        <a:p>
          <a:pPr algn="ctr"/>
          <a:endParaRPr lang="en-US"/>
        </a:p>
      </dgm:t>
    </dgm:pt>
    <dgm:pt modelId="{90087D5C-AF81-4994-84BD-5FCC506B2CD5}" type="sibTrans" cxnId="{43B64CD6-B780-4FFE-839B-53C238C76A6D}">
      <dgm:prSet/>
      <dgm:spPr/>
      <dgm:t>
        <a:bodyPr/>
        <a:lstStyle/>
        <a:p>
          <a:pPr algn="ctr"/>
          <a:endParaRPr lang="en-US"/>
        </a:p>
      </dgm:t>
    </dgm:pt>
    <dgm:pt modelId="{CDA76999-B480-4C29-A97E-897B97E00679}">
      <dgm:prSet phldrT="[Text]" custT="1"/>
      <dgm:spPr/>
      <dgm:t>
        <a:bodyPr/>
        <a:lstStyle/>
        <a:p>
          <a:pPr algn="ctr"/>
          <a:r>
            <a:rPr lang="en-US" sz="2400" dirty="0" smtClean="0"/>
            <a:t>Preprocess</a:t>
          </a:r>
          <a:endParaRPr lang="en-US" sz="1100" dirty="0"/>
        </a:p>
      </dgm:t>
    </dgm:pt>
    <dgm:pt modelId="{A519B68E-5CE1-4300-9E00-6215E111BD8D}" type="parTrans" cxnId="{0F6C71BB-C22B-4C5F-82BD-13E2ADAA4249}">
      <dgm:prSet/>
      <dgm:spPr/>
      <dgm:t>
        <a:bodyPr/>
        <a:lstStyle/>
        <a:p>
          <a:pPr algn="ctr"/>
          <a:endParaRPr lang="en-US"/>
        </a:p>
      </dgm:t>
    </dgm:pt>
    <dgm:pt modelId="{9F8A2E72-C452-4E2C-AA57-8FB9E519CAD3}" type="sibTrans" cxnId="{0F6C71BB-C22B-4C5F-82BD-13E2ADAA4249}">
      <dgm:prSet/>
      <dgm:spPr/>
      <dgm:t>
        <a:bodyPr/>
        <a:lstStyle/>
        <a:p>
          <a:pPr algn="ctr"/>
          <a:endParaRPr lang="en-US"/>
        </a:p>
      </dgm:t>
    </dgm:pt>
    <dgm:pt modelId="{2DB1F59C-ACC4-4509-8A03-A2BD13196411}">
      <dgm:prSet phldrT="[Text]" custT="1"/>
      <dgm:spPr>
        <a:solidFill>
          <a:srgbClr val="FFFF00"/>
        </a:solidFill>
      </dgm:spPr>
      <dgm:t>
        <a:bodyPr/>
        <a:lstStyle/>
        <a:p>
          <a:pPr algn="ctr"/>
          <a:r>
            <a:rPr lang="en-US" sz="1700" dirty="0" err="1" smtClean="0">
              <a:solidFill>
                <a:schemeClr val="tx1"/>
              </a:solidFill>
            </a:rPr>
            <a:t>Stopwords</a:t>
          </a:r>
          <a:r>
            <a:rPr lang="en-US" sz="1700" dirty="0" smtClean="0">
              <a:solidFill>
                <a:schemeClr val="tx1"/>
              </a:solidFill>
            </a:rPr>
            <a:t> Removal</a:t>
          </a:r>
          <a:endParaRPr lang="en-US" sz="1700" dirty="0">
            <a:solidFill>
              <a:schemeClr val="tx1"/>
            </a:solidFill>
          </a:endParaRPr>
        </a:p>
      </dgm:t>
    </dgm:pt>
    <dgm:pt modelId="{62B7A063-70CD-4AA7-AE52-5C7D85FEEA8C}" type="parTrans" cxnId="{450DA89E-F905-434E-983A-0A1580EABDA4}">
      <dgm:prSet/>
      <dgm:spPr/>
      <dgm:t>
        <a:bodyPr/>
        <a:lstStyle/>
        <a:p>
          <a:pPr algn="ctr"/>
          <a:endParaRPr lang="en-US"/>
        </a:p>
      </dgm:t>
    </dgm:pt>
    <dgm:pt modelId="{883FC3EA-2C7F-4043-AE77-B4C20D10D205}" type="sibTrans" cxnId="{450DA89E-F905-434E-983A-0A1580EABDA4}">
      <dgm:prSet/>
      <dgm:spPr/>
      <dgm:t>
        <a:bodyPr/>
        <a:lstStyle/>
        <a:p>
          <a:pPr algn="ctr"/>
          <a:endParaRPr lang="en-US"/>
        </a:p>
      </dgm:t>
    </dgm:pt>
    <dgm:pt modelId="{BFB08527-1830-4FF5-A9D9-5C444D121FCE}">
      <dgm:prSet phldrT="[Text]"/>
      <dgm:spPr>
        <a:solidFill>
          <a:schemeClr val="tx2">
            <a:lumMod val="20000"/>
            <a:lumOff val="80000"/>
          </a:schemeClr>
        </a:solidFill>
      </dgm:spPr>
      <dgm:t>
        <a:bodyPr/>
        <a:lstStyle/>
        <a:p>
          <a:pPr algn="ctr"/>
          <a:endParaRPr lang="en-US" dirty="0"/>
        </a:p>
      </dgm:t>
    </dgm:pt>
    <dgm:pt modelId="{085632BB-B6F0-46FD-87CF-35531FD4C4EB}" type="parTrans" cxnId="{3437C165-FFE4-4B0E-A4DA-84387595B613}">
      <dgm:prSet/>
      <dgm:spPr/>
      <dgm:t>
        <a:bodyPr/>
        <a:lstStyle/>
        <a:p>
          <a:pPr algn="ctr"/>
          <a:endParaRPr lang="en-US"/>
        </a:p>
      </dgm:t>
    </dgm:pt>
    <dgm:pt modelId="{04E0B67C-FBCC-4454-B183-278FBF5CFFF8}" type="sibTrans" cxnId="{3437C165-FFE4-4B0E-A4DA-84387595B613}">
      <dgm:prSet/>
      <dgm:spPr/>
      <dgm:t>
        <a:bodyPr/>
        <a:lstStyle/>
        <a:p>
          <a:pPr algn="ctr"/>
          <a:endParaRPr lang="en-US"/>
        </a:p>
      </dgm:t>
    </dgm:pt>
    <dgm:pt modelId="{2CD7A90F-55C7-4D11-BE93-B7D15C15C214}" type="pres">
      <dgm:prSet presAssocID="{6F17F939-72CE-489F-835D-98D23EBBE923}" presName="Name0" presStyleCnt="0">
        <dgm:presLayoutVars>
          <dgm:dir/>
          <dgm:resizeHandles val="exact"/>
        </dgm:presLayoutVars>
      </dgm:prSet>
      <dgm:spPr/>
    </dgm:pt>
    <dgm:pt modelId="{BE7E18FC-2F56-4307-85B6-56F48A42280C}" type="pres">
      <dgm:prSet presAssocID="{D21E5172-4DC3-4F23-A0D7-BFD62C4434B9}" presName="parTxOnly" presStyleLbl="node1" presStyleIdx="0" presStyleCnt="4" custScaleX="120441">
        <dgm:presLayoutVars>
          <dgm:bulletEnabled val="1"/>
        </dgm:presLayoutVars>
      </dgm:prSet>
      <dgm:spPr/>
      <dgm:t>
        <a:bodyPr/>
        <a:lstStyle/>
        <a:p>
          <a:endParaRPr lang="en-US"/>
        </a:p>
      </dgm:t>
    </dgm:pt>
    <dgm:pt modelId="{28851B57-931F-4486-B041-B8B7FDD24C68}" type="pres">
      <dgm:prSet presAssocID="{90087D5C-AF81-4994-84BD-5FCC506B2CD5}" presName="parSpace" presStyleCnt="0"/>
      <dgm:spPr/>
    </dgm:pt>
    <dgm:pt modelId="{FCBA5394-423E-4576-A557-AA2C37A9770C}" type="pres">
      <dgm:prSet presAssocID="{CDA76999-B480-4C29-A97E-897B97E00679}" presName="parTxOnly" presStyleLbl="node1" presStyleIdx="1" presStyleCnt="4" custScaleX="171687">
        <dgm:presLayoutVars>
          <dgm:bulletEnabled val="1"/>
        </dgm:presLayoutVars>
      </dgm:prSet>
      <dgm:spPr/>
      <dgm:t>
        <a:bodyPr/>
        <a:lstStyle/>
        <a:p>
          <a:endParaRPr lang="en-US"/>
        </a:p>
      </dgm:t>
    </dgm:pt>
    <dgm:pt modelId="{5E7C22AE-A783-42EE-8EC9-95B14A94F35D}" type="pres">
      <dgm:prSet presAssocID="{9F8A2E72-C452-4E2C-AA57-8FB9E519CAD3}" presName="parSpace" presStyleCnt="0"/>
      <dgm:spPr/>
    </dgm:pt>
    <dgm:pt modelId="{13084707-573F-441A-9145-1AD8EBBA950F}" type="pres">
      <dgm:prSet presAssocID="{2DB1F59C-ACC4-4509-8A03-A2BD13196411}" presName="parTxOnly" presStyleLbl="node1" presStyleIdx="2" presStyleCnt="4" custScaleX="124339">
        <dgm:presLayoutVars>
          <dgm:bulletEnabled val="1"/>
        </dgm:presLayoutVars>
      </dgm:prSet>
      <dgm:spPr/>
      <dgm:t>
        <a:bodyPr/>
        <a:lstStyle/>
        <a:p>
          <a:endParaRPr lang="en-US"/>
        </a:p>
      </dgm:t>
    </dgm:pt>
    <dgm:pt modelId="{35B91915-1FC3-4C3F-AE68-DDB1AFF4F2CF}" type="pres">
      <dgm:prSet presAssocID="{883FC3EA-2C7F-4043-AE77-B4C20D10D205}" presName="parSpace" presStyleCnt="0"/>
      <dgm:spPr/>
    </dgm:pt>
    <dgm:pt modelId="{A324077E-D911-43A7-B83A-F1BB1B7B8744}" type="pres">
      <dgm:prSet presAssocID="{BFB08527-1830-4FF5-A9D9-5C444D121FCE}" presName="parTxOnly" presStyleLbl="node1" presStyleIdx="3" presStyleCnt="4">
        <dgm:presLayoutVars>
          <dgm:bulletEnabled val="1"/>
        </dgm:presLayoutVars>
      </dgm:prSet>
      <dgm:spPr/>
      <dgm:t>
        <a:bodyPr/>
        <a:lstStyle/>
        <a:p>
          <a:endParaRPr lang="en-US"/>
        </a:p>
      </dgm:t>
    </dgm:pt>
  </dgm:ptLst>
  <dgm:cxnLst>
    <dgm:cxn modelId="{395FE0BF-1D88-4F4B-8ED3-AFE8F6F84978}" type="presOf" srcId="{6F17F939-72CE-489F-835D-98D23EBBE923}" destId="{2CD7A90F-55C7-4D11-BE93-B7D15C15C214}" srcOrd="0" destOrd="0" presId="urn:microsoft.com/office/officeart/2005/8/layout/hChevron3"/>
    <dgm:cxn modelId="{450DA89E-F905-434E-983A-0A1580EABDA4}" srcId="{6F17F939-72CE-489F-835D-98D23EBBE923}" destId="{2DB1F59C-ACC4-4509-8A03-A2BD13196411}" srcOrd="2" destOrd="0" parTransId="{62B7A063-70CD-4AA7-AE52-5C7D85FEEA8C}" sibTransId="{883FC3EA-2C7F-4043-AE77-B4C20D10D205}"/>
    <dgm:cxn modelId="{2B3975DF-4953-4136-B87E-D81E17FC280A}" type="presOf" srcId="{2DB1F59C-ACC4-4509-8A03-A2BD13196411}" destId="{13084707-573F-441A-9145-1AD8EBBA950F}" srcOrd="0" destOrd="0" presId="urn:microsoft.com/office/officeart/2005/8/layout/hChevron3"/>
    <dgm:cxn modelId="{43B64CD6-B780-4FFE-839B-53C238C76A6D}" srcId="{6F17F939-72CE-489F-835D-98D23EBBE923}" destId="{D21E5172-4DC3-4F23-A0D7-BFD62C4434B9}" srcOrd="0" destOrd="0" parTransId="{3AC57C70-034E-4A04-9860-4E6FC2389B76}" sibTransId="{90087D5C-AF81-4994-84BD-5FCC506B2CD5}"/>
    <dgm:cxn modelId="{0F6C71BB-C22B-4C5F-82BD-13E2ADAA4249}" srcId="{6F17F939-72CE-489F-835D-98D23EBBE923}" destId="{CDA76999-B480-4C29-A97E-897B97E00679}" srcOrd="1" destOrd="0" parTransId="{A519B68E-5CE1-4300-9E00-6215E111BD8D}" sibTransId="{9F8A2E72-C452-4E2C-AA57-8FB9E519CAD3}"/>
    <dgm:cxn modelId="{1C692B93-F099-492C-8E6A-B1B6A41CE45E}" type="presOf" srcId="{CDA76999-B480-4C29-A97E-897B97E00679}" destId="{FCBA5394-423E-4576-A557-AA2C37A9770C}" srcOrd="0" destOrd="0" presId="urn:microsoft.com/office/officeart/2005/8/layout/hChevron3"/>
    <dgm:cxn modelId="{3437C165-FFE4-4B0E-A4DA-84387595B613}" srcId="{6F17F939-72CE-489F-835D-98D23EBBE923}" destId="{BFB08527-1830-4FF5-A9D9-5C444D121FCE}" srcOrd="3" destOrd="0" parTransId="{085632BB-B6F0-46FD-87CF-35531FD4C4EB}" sibTransId="{04E0B67C-FBCC-4454-B183-278FBF5CFFF8}"/>
    <dgm:cxn modelId="{113BB713-E56B-40E3-9E3F-0D70F49654D2}" type="presOf" srcId="{D21E5172-4DC3-4F23-A0D7-BFD62C4434B9}" destId="{BE7E18FC-2F56-4307-85B6-56F48A42280C}" srcOrd="0" destOrd="0" presId="urn:microsoft.com/office/officeart/2005/8/layout/hChevron3"/>
    <dgm:cxn modelId="{6A0FA837-6545-4DE8-995D-D0B8E016D6F8}" type="presOf" srcId="{BFB08527-1830-4FF5-A9D9-5C444D121FCE}" destId="{A324077E-D911-43A7-B83A-F1BB1B7B8744}" srcOrd="0" destOrd="0" presId="urn:microsoft.com/office/officeart/2005/8/layout/hChevron3"/>
    <dgm:cxn modelId="{83360202-ECAA-491F-BFDF-DA31A54F47A6}" type="presParOf" srcId="{2CD7A90F-55C7-4D11-BE93-B7D15C15C214}" destId="{BE7E18FC-2F56-4307-85B6-56F48A42280C}" srcOrd="0" destOrd="0" presId="urn:microsoft.com/office/officeart/2005/8/layout/hChevron3"/>
    <dgm:cxn modelId="{6E63470D-D405-4951-B8CC-633757C9FCD6}" type="presParOf" srcId="{2CD7A90F-55C7-4D11-BE93-B7D15C15C214}" destId="{28851B57-931F-4486-B041-B8B7FDD24C68}" srcOrd="1" destOrd="0" presId="urn:microsoft.com/office/officeart/2005/8/layout/hChevron3"/>
    <dgm:cxn modelId="{D56368F0-8AC2-41E9-90A3-F5FBBB424DCA}" type="presParOf" srcId="{2CD7A90F-55C7-4D11-BE93-B7D15C15C214}" destId="{FCBA5394-423E-4576-A557-AA2C37A9770C}" srcOrd="2" destOrd="0" presId="urn:microsoft.com/office/officeart/2005/8/layout/hChevron3"/>
    <dgm:cxn modelId="{76FB4746-7AD3-4E1C-AF8C-B6EED1C0DD2B}" type="presParOf" srcId="{2CD7A90F-55C7-4D11-BE93-B7D15C15C214}" destId="{5E7C22AE-A783-42EE-8EC9-95B14A94F35D}" srcOrd="3" destOrd="0" presId="urn:microsoft.com/office/officeart/2005/8/layout/hChevron3"/>
    <dgm:cxn modelId="{6CAEDFB3-9054-4EED-8251-1F5740EE0AA7}" type="presParOf" srcId="{2CD7A90F-55C7-4D11-BE93-B7D15C15C214}" destId="{13084707-573F-441A-9145-1AD8EBBA950F}" srcOrd="4" destOrd="0" presId="urn:microsoft.com/office/officeart/2005/8/layout/hChevron3"/>
    <dgm:cxn modelId="{602974D3-CD5D-4309-B567-0BC636A21E80}" type="presParOf" srcId="{2CD7A90F-55C7-4D11-BE93-B7D15C15C214}" destId="{35B91915-1FC3-4C3F-AE68-DDB1AFF4F2CF}" srcOrd="5" destOrd="0" presId="urn:microsoft.com/office/officeart/2005/8/layout/hChevron3"/>
    <dgm:cxn modelId="{A1DBAB38-8DD7-4815-9694-E24124FC4FCA}" type="presParOf" srcId="{2CD7A90F-55C7-4D11-BE93-B7D15C15C214}" destId="{A324077E-D911-43A7-B83A-F1BB1B7B8744}" srcOrd="6"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F17F939-72CE-489F-835D-98D23EBBE923}" type="doc">
      <dgm:prSet loTypeId="urn:microsoft.com/office/officeart/2005/8/layout/hChevron3" loCatId="process" qsTypeId="urn:microsoft.com/office/officeart/2005/8/quickstyle/simple1" qsCatId="simple" csTypeId="urn:microsoft.com/office/officeart/2005/8/colors/accent1_2" csCatId="accent1" phldr="1"/>
      <dgm:spPr/>
    </dgm:pt>
    <dgm:pt modelId="{D21E5172-4DC3-4F23-A0D7-BFD62C4434B9}">
      <dgm:prSet phldrT="[Text]"/>
      <dgm:spPr>
        <a:solidFill>
          <a:schemeClr val="accent1"/>
        </a:solidFill>
      </dgm:spPr>
      <dgm:t>
        <a:bodyPr/>
        <a:lstStyle/>
        <a:p>
          <a:pPr algn="ctr"/>
          <a:r>
            <a:rPr lang="en-US" dirty="0" smtClean="0"/>
            <a:t>Introduction</a:t>
          </a:r>
          <a:endParaRPr lang="en-US" dirty="0"/>
        </a:p>
      </dgm:t>
    </dgm:pt>
    <dgm:pt modelId="{3AC57C70-034E-4A04-9860-4E6FC2389B76}" type="parTrans" cxnId="{43B64CD6-B780-4FFE-839B-53C238C76A6D}">
      <dgm:prSet/>
      <dgm:spPr/>
      <dgm:t>
        <a:bodyPr/>
        <a:lstStyle/>
        <a:p>
          <a:pPr algn="ctr"/>
          <a:endParaRPr lang="en-US"/>
        </a:p>
      </dgm:t>
    </dgm:pt>
    <dgm:pt modelId="{90087D5C-AF81-4994-84BD-5FCC506B2CD5}" type="sibTrans" cxnId="{43B64CD6-B780-4FFE-839B-53C238C76A6D}">
      <dgm:prSet/>
      <dgm:spPr/>
      <dgm:t>
        <a:bodyPr/>
        <a:lstStyle/>
        <a:p>
          <a:pPr algn="ctr"/>
          <a:endParaRPr lang="en-US"/>
        </a:p>
      </dgm:t>
    </dgm:pt>
    <dgm:pt modelId="{CDA76999-B480-4C29-A97E-897B97E00679}">
      <dgm:prSet phldrT="[Text]"/>
      <dgm:spPr/>
      <dgm:t>
        <a:bodyPr/>
        <a:lstStyle/>
        <a:p>
          <a:pPr algn="ctr"/>
          <a:r>
            <a:rPr lang="id-ID" dirty="0" smtClean="0"/>
            <a:t>Motivation</a:t>
          </a:r>
          <a:endParaRPr lang="en-US" dirty="0"/>
        </a:p>
      </dgm:t>
    </dgm:pt>
    <dgm:pt modelId="{A519B68E-5CE1-4300-9E00-6215E111BD8D}" type="parTrans" cxnId="{0F6C71BB-C22B-4C5F-82BD-13E2ADAA4249}">
      <dgm:prSet/>
      <dgm:spPr/>
      <dgm:t>
        <a:bodyPr/>
        <a:lstStyle/>
        <a:p>
          <a:pPr algn="ctr"/>
          <a:endParaRPr lang="en-US"/>
        </a:p>
      </dgm:t>
    </dgm:pt>
    <dgm:pt modelId="{9F8A2E72-C452-4E2C-AA57-8FB9E519CAD3}" type="sibTrans" cxnId="{0F6C71BB-C22B-4C5F-82BD-13E2ADAA4249}">
      <dgm:prSet/>
      <dgm:spPr/>
      <dgm:t>
        <a:bodyPr/>
        <a:lstStyle/>
        <a:p>
          <a:pPr algn="ctr"/>
          <a:endParaRPr lang="en-US"/>
        </a:p>
      </dgm:t>
    </dgm:pt>
    <dgm:pt modelId="{2DB1F59C-ACC4-4509-8A03-A2BD13196411}">
      <dgm:prSet phldrT="[Text]"/>
      <dgm:spPr>
        <a:solidFill>
          <a:srgbClr val="FFFF00"/>
        </a:solidFill>
      </dgm:spPr>
      <dgm:t>
        <a:bodyPr/>
        <a:lstStyle/>
        <a:p>
          <a:pPr algn="ctr"/>
          <a:r>
            <a:rPr lang="id-ID" dirty="0" smtClean="0">
              <a:solidFill>
                <a:schemeClr val="tx1"/>
              </a:solidFill>
            </a:rPr>
            <a:t>Current </a:t>
          </a:r>
          <a:r>
            <a:rPr lang="en-US" dirty="0" smtClean="0">
              <a:solidFill>
                <a:schemeClr val="tx1"/>
              </a:solidFill>
            </a:rPr>
            <a:t>Condition</a:t>
          </a:r>
          <a:r>
            <a:rPr lang="en-US" dirty="0" smtClean="0"/>
            <a:t> </a:t>
          </a:r>
          <a:endParaRPr lang="en-US" dirty="0"/>
        </a:p>
      </dgm:t>
    </dgm:pt>
    <dgm:pt modelId="{62B7A063-70CD-4AA7-AE52-5C7D85FEEA8C}" type="parTrans" cxnId="{450DA89E-F905-434E-983A-0A1580EABDA4}">
      <dgm:prSet/>
      <dgm:spPr/>
      <dgm:t>
        <a:bodyPr/>
        <a:lstStyle/>
        <a:p>
          <a:pPr algn="ctr"/>
          <a:endParaRPr lang="en-US"/>
        </a:p>
      </dgm:t>
    </dgm:pt>
    <dgm:pt modelId="{883FC3EA-2C7F-4043-AE77-B4C20D10D205}" type="sibTrans" cxnId="{450DA89E-F905-434E-983A-0A1580EABDA4}">
      <dgm:prSet/>
      <dgm:spPr/>
      <dgm:t>
        <a:bodyPr/>
        <a:lstStyle/>
        <a:p>
          <a:pPr algn="ctr"/>
          <a:endParaRPr lang="en-US"/>
        </a:p>
      </dgm:t>
    </dgm:pt>
    <dgm:pt modelId="{BFB08527-1830-4FF5-A9D9-5C444D121FCE}">
      <dgm:prSet phldrT="[Text]"/>
      <dgm:spPr>
        <a:solidFill>
          <a:schemeClr val="tx2">
            <a:lumMod val="20000"/>
            <a:lumOff val="80000"/>
          </a:schemeClr>
        </a:solidFill>
      </dgm:spPr>
      <dgm:t>
        <a:bodyPr/>
        <a:lstStyle/>
        <a:p>
          <a:pPr algn="ctr"/>
          <a:endParaRPr lang="en-US" dirty="0"/>
        </a:p>
      </dgm:t>
    </dgm:pt>
    <dgm:pt modelId="{085632BB-B6F0-46FD-87CF-35531FD4C4EB}" type="parTrans" cxnId="{3437C165-FFE4-4B0E-A4DA-84387595B613}">
      <dgm:prSet/>
      <dgm:spPr/>
      <dgm:t>
        <a:bodyPr/>
        <a:lstStyle/>
        <a:p>
          <a:pPr algn="ctr"/>
          <a:endParaRPr lang="en-US"/>
        </a:p>
      </dgm:t>
    </dgm:pt>
    <dgm:pt modelId="{04E0B67C-FBCC-4454-B183-278FBF5CFFF8}" type="sibTrans" cxnId="{3437C165-FFE4-4B0E-A4DA-84387595B613}">
      <dgm:prSet/>
      <dgm:spPr/>
      <dgm:t>
        <a:bodyPr/>
        <a:lstStyle/>
        <a:p>
          <a:pPr algn="ctr"/>
          <a:endParaRPr lang="en-US"/>
        </a:p>
      </dgm:t>
    </dgm:pt>
    <dgm:pt modelId="{2CD7A90F-55C7-4D11-BE93-B7D15C15C214}" type="pres">
      <dgm:prSet presAssocID="{6F17F939-72CE-489F-835D-98D23EBBE923}" presName="Name0" presStyleCnt="0">
        <dgm:presLayoutVars>
          <dgm:dir/>
          <dgm:resizeHandles val="exact"/>
        </dgm:presLayoutVars>
      </dgm:prSet>
      <dgm:spPr/>
    </dgm:pt>
    <dgm:pt modelId="{BE7E18FC-2F56-4307-85B6-56F48A42280C}" type="pres">
      <dgm:prSet presAssocID="{D21E5172-4DC3-4F23-A0D7-BFD62C4434B9}" presName="parTxOnly" presStyleLbl="node1" presStyleIdx="0" presStyleCnt="4" custScaleX="120441">
        <dgm:presLayoutVars>
          <dgm:bulletEnabled val="1"/>
        </dgm:presLayoutVars>
      </dgm:prSet>
      <dgm:spPr/>
      <dgm:t>
        <a:bodyPr/>
        <a:lstStyle/>
        <a:p>
          <a:endParaRPr lang="en-US"/>
        </a:p>
      </dgm:t>
    </dgm:pt>
    <dgm:pt modelId="{28851B57-931F-4486-B041-B8B7FDD24C68}" type="pres">
      <dgm:prSet presAssocID="{90087D5C-AF81-4994-84BD-5FCC506B2CD5}" presName="parSpace" presStyleCnt="0"/>
      <dgm:spPr/>
    </dgm:pt>
    <dgm:pt modelId="{FCBA5394-423E-4576-A557-AA2C37A9770C}" type="pres">
      <dgm:prSet presAssocID="{CDA76999-B480-4C29-A97E-897B97E00679}" presName="parTxOnly" presStyleLbl="node1" presStyleIdx="1" presStyleCnt="4" custScaleX="171687">
        <dgm:presLayoutVars>
          <dgm:bulletEnabled val="1"/>
        </dgm:presLayoutVars>
      </dgm:prSet>
      <dgm:spPr/>
      <dgm:t>
        <a:bodyPr/>
        <a:lstStyle/>
        <a:p>
          <a:endParaRPr lang="en-US"/>
        </a:p>
      </dgm:t>
    </dgm:pt>
    <dgm:pt modelId="{5E7C22AE-A783-42EE-8EC9-95B14A94F35D}" type="pres">
      <dgm:prSet presAssocID="{9F8A2E72-C452-4E2C-AA57-8FB9E519CAD3}" presName="parSpace" presStyleCnt="0"/>
      <dgm:spPr/>
    </dgm:pt>
    <dgm:pt modelId="{13084707-573F-441A-9145-1AD8EBBA950F}" type="pres">
      <dgm:prSet presAssocID="{2DB1F59C-ACC4-4509-8A03-A2BD13196411}" presName="parTxOnly" presStyleLbl="node1" presStyleIdx="2" presStyleCnt="4" custScaleX="124339">
        <dgm:presLayoutVars>
          <dgm:bulletEnabled val="1"/>
        </dgm:presLayoutVars>
      </dgm:prSet>
      <dgm:spPr/>
      <dgm:t>
        <a:bodyPr/>
        <a:lstStyle/>
        <a:p>
          <a:endParaRPr lang="en-US"/>
        </a:p>
      </dgm:t>
    </dgm:pt>
    <dgm:pt modelId="{35B91915-1FC3-4C3F-AE68-DDB1AFF4F2CF}" type="pres">
      <dgm:prSet presAssocID="{883FC3EA-2C7F-4043-AE77-B4C20D10D205}" presName="parSpace" presStyleCnt="0"/>
      <dgm:spPr/>
    </dgm:pt>
    <dgm:pt modelId="{A324077E-D911-43A7-B83A-F1BB1B7B8744}" type="pres">
      <dgm:prSet presAssocID="{BFB08527-1830-4FF5-A9D9-5C444D121FCE}" presName="parTxOnly" presStyleLbl="node1" presStyleIdx="3" presStyleCnt="4">
        <dgm:presLayoutVars>
          <dgm:bulletEnabled val="1"/>
        </dgm:presLayoutVars>
      </dgm:prSet>
      <dgm:spPr/>
      <dgm:t>
        <a:bodyPr/>
        <a:lstStyle/>
        <a:p>
          <a:endParaRPr lang="en-US"/>
        </a:p>
      </dgm:t>
    </dgm:pt>
  </dgm:ptLst>
  <dgm:cxnLst>
    <dgm:cxn modelId="{6004D477-C308-4D47-88D6-7F5224AB8F77}" type="presOf" srcId="{6F17F939-72CE-489F-835D-98D23EBBE923}" destId="{2CD7A90F-55C7-4D11-BE93-B7D15C15C214}" srcOrd="0" destOrd="0" presId="urn:microsoft.com/office/officeart/2005/8/layout/hChevron3"/>
    <dgm:cxn modelId="{450DA89E-F905-434E-983A-0A1580EABDA4}" srcId="{6F17F939-72CE-489F-835D-98D23EBBE923}" destId="{2DB1F59C-ACC4-4509-8A03-A2BD13196411}" srcOrd="2" destOrd="0" parTransId="{62B7A063-70CD-4AA7-AE52-5C7D85FEEA8C}" sibTransId="{883FC3EA-2C7F-4043-AE77-B4C20D10D205}"/>
    <dgm:cxn modelId="{DB8E4469-8E59-4A88-A11E-073E2401E7EC}" type="presOf" srcId="{CDA76999-B480-4C29-A97E-897B97E00679}" destId="{FCBA5394-423E-4576-A557-AA2C37A9770C}" srcOrd="0" destOrd="0" presId="urn:microsoft.com/office/officeart/2005/8/layout/hChevron3"/>
    <dgm:cxn modelId="{43B64CD6-B780-4FFE-839B-53C238C76A6D}" srcId="{6F17F939-72CE-489F-835D-98D23EBBE923}" destId="{D21E5172-4DC3-4F23-A0D7-BFD62C4434B9}" srcOrd="0" destOrd="0" parTransId="{3AC57C70-034E-4A04-9860-4E6FC2389B76}" sibTransId="{90087D5C-AF81-4994-84BD-5FCC506B2CD5}"/>
    <dgm:cxn modelId="{0F6C71BB-C22B-4C5F-82BD-13E2ADAA4249}" srcId="{6F17F939-72CE-489F-835D-98D23EBBE923}" destId="{CDA76999-B480-4C29-A97E-897B97E00679}" srcOrd="1" destOrd="0" parTransId="{A519B68E-5CE1-4300-9E00-6215E111BD8D}" sibTransId="{9F8A2E72-C452-4E2C-AA57-8FB9E519CAD3}"/>
    <dgm:cxn modelId="{3437C165-FFE4-4B0E-A4DA-84387595B613}" srcId="{6F17F939-72CE-489F-835D-98D23EBBE923}" destId="{BFB08527-1830-4FF5-A9D9-5C444D121FCE}" srcOrd="3" destOrd="0" parTransId="{085632BB-B6F0-46FD-87CF-35531FD4C4EB}" sibTransId="{04E0B67C-FBCC-4454-B183-278FBF5CFFF8}"/>
    <dgm:cxn modelId="{F6CC498C-5E4C-4EBD-BB39-D36DEC730099}" type="presOf" srcId="{2DB1F59C-ACC4-4509-8A03-A2BD13196411}" destId="{13084707-573F-441A-9145-1AD8EBBA950F}" srcOrd="0" destOrd="0" presId="urn:microsoft.com/office/officeart/2005/8/layout/hChevron3"/>
    <dgm:cxn modelId="{7F920DC0-73F5-46FB-9F3C-B546C8E01B2D}" type="presOf" srcId="{D21E5172-4DC3-4F23-A0D7-BFD62C4434B9}" destId="{BE7E18FC-2F56-4307-85B6-56F48A42280C}" srcOrd="0" destOrd="0" presId="urn:microsoft.com/office/officeart/2005/8/layout/hChevron3"/>
    <dgm:cxn modelId="{EA6C381F-7172-44A3-B7C1-9732FBDF19DD}" type="presOf" srcId="{BFB08527-1830-4FF5-A9D9-5C444D121FCE}" destId="{A324077E-D911-43A7-B83A-F1BB1B7B8744}" srcOrd="0" destOrd="0" presId="urn:microsoft.com/office/officeart/2005/8/layout/hChevron3"/>
    <dgm:cxn modelId="{FCE93B37-FA5E-4D13-91DA-DC053E1F6AEF}" type="presParOf" srcId="{2CD7A90F-55C7-4D11-BE93-B7D15C15C214}" destId="{BE7E18FC-2F56-4307-85B6-56F48A42280C}" srcOrd="0" destOrd="0" presId="urn:microsoft.com/office/officeart/2005/8/layout/hChevron3"/>
    <dgm:cxn modelId="{9D120BFA-E8EA-4EB9-BDCE-73B22D67CE29}" type="presParOf" srcId="{2CD7A90F-55C7-4D11-BE93-B7D15C15C214}" destId="{28851B57-931F-4486-B041-B8B7FDD24C68}" srcOrd="1" destOrd="0" presId="urn:microsoft.com/office/officeart/2005/8/layout/hChevron3"/>
    <dgm:cxn modelId="{5D43B7CA-30A2-401E-99A5-30751C0C0932}" type="presParOf" srcId="{2CD7A90F-55C7-4D11-BE93-B7D15C15C214}" destId="{FCBA5394-423E-4576-A557-AA2C37A9770C}" srcOrd="2" destOrd="0" presId="urn:microsoft.com/office/officeart/2005/8/layout/hChevron3"/>
    <dgm:cxn modelId="{A668A613-316B-42A1-B6A6-0D5E2D052B9B}" type="presParOf" srcId="{2CD7A90F-55C7-4D11-BE93-B7D15C15C214}" destId="{5E7C22AE-A783-42EE-8EC9-95B14A94F35D}" srcOrd="3" destOrd="0" presId="urn:microsoft.com/office/officeart/2005/8/layout/hChevron3"/>
    <dgm:cxn modelId="{2B39C900-E460-45FB-8457-DCF6F4661013}" type="presParOf" srcId="{2CD7A90F-55C7-4D11-BE93-B7D15C15C214}" destId="{13084707-573F-441A-9145-1AD8EBBA950F}" srcOrd="4" destOrd="0" presId="urn:microsoft.com/office/officeart/2005/8/layout/hChevron3"/>
    <dgm:cxn modelId="{6D046E34-C331-4F07-9BED-E9C1A7C49B24}" type="presParOf" srcId="{2CD7A90F-55C7-4D11-BE93-B7D15C15C214}" destId="{35B91915-1FC3-4C3F-AE68-DDB1AFF4F2CF}" srcOrd="5" destOrd="0" presId="urn:microsoft.com/office/officeart/2005/8/layout/hChevron3"/>
    <dgm:cxn modelId="{30B2544D-7F6D-4F79-8C0B-99BC3A3F28A4}" type="presParOf" srcId="{2CD7A90F-55C7-4D11-BE93-B7D15C15C214}" destId="{A324077E-D911-43A7-B83A-F1BB1B7B8744}" srcOrd="6"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6F17F939-72CE-489F-835D-98D23EBBE923}" type="doc">
      <dgm:prSet loTypeId="urn:microsoft.com/office/officeart/2005/8/layout/hChevron3" loCatId="process" qsTypeId="urn:microsoft.com/office/officeart/2005/8/quickstyle/simple1" qsCatId="simple" csTypeId="urn:microsoft.com/office/officeart/2005/8/colors/accent1_2" csCatId="accent1" phldr="1"/>
      <dgm:spPr/>
    </dgm:pt>
    <dgm:pt modelId="{D21E5172-4DC3-4F23-A0D7-BFD62C4434B9}">
      <dgm:prSet phldrT="[Text]" custT="1"/>
      <dgm:spPr>
        <a:solidFill>
          <a:schemeClr val="accent1"/>
        </a:solidFill>
      </dgm:spPr>
      <dgm:t>
        <a:bodyPr/>
        <a:lstStyle/>
        <a:p>
          <a:pPr algn="ctr"/>
          <a:r>
            <a:rPr lang="en-US" sz="2400" dirty="0" smtClean="0"/>
            <a:t>Methodology</a:t>
          </a:r>
          <a:endParaRPr lang="en-US" sz="1100" dirty="0"/>
        </a:p>
      </dgm:t>
    </dgm:pt>
    <dgm:pt modelId="{3AC57C70-034E-4A04-9860-4E6FC2389B76}" type="parTrans" cxnId="{43B64CD6-B780-4FFE-839B-53C238C76A6D}">
      <dgm:prSet/>
      <dgm:spPr/>
      <dgm:t>
        <a:bodyPr/>
        <a:lstStyle/>
        <a:p>
          <a:pPr algn="ctr"/>
          <a:endParaRPr lang="en-US"/>
        </a:p>
      </dgm:t>
    </dgm:pt>
    <dgm:pt modelId="{90087D5C-AF81-4994-84BD-5FCC506B2CD5}" type="sibTrans" cxnId="{43B64CD6-B780-4FFE-839B-53C238C76A6D}">
      <dgm:prSet/>
      <dgm:spPr/>
      <dgm:t>
        <a:bodyPr/>
        <a:lstStyle/>
        <a:p>
          <a:pPr algn="ctr"/>
          <a:endParaRPr lang="en-US"/>
        </a:p>
      </dgm:t>
    </dgm:pt>
    <dgm:pt modelId="{CDA76999-B480-4C29-A97E-897B97E00679}">
      <dgm:prSet phldrT="[Text]" custT="1"/>
      <dgm:spPr/>
      <dgm:t>
        <a:bodyPr/>
        <a:lstStyle/>
        <a:p>
          <a:pPr algn="ctr"/>
          <a:r>
            <a:rPr lang="id-ID" sz="2400" dirty="0" smtClean="0"/>
            <a:t>Risk Clustering</a:t>
          </a:r>
          <a:endParaRPr lang="en-US" sz="1100" dirty="0"/>
        </a:p>
      </dgm:t>
    </dgm:pt>
    <dgm:pt modelId="{A519B68E-5CE1-4300-9E00-6215E111BD8D}" type="parTrans" cxnId="{0F6C71BB-C22B-4C5F-82BD-13E2ADAA4249}">
      <dgm:prSet/>
      <dgm:spPr/>
      <dgm:t>
        <a:bodyPr/>
        <a:lstStyle/>
        <a:p>
          <a:pPr algn="ctr"/>
          <a:endParaRPr lang="en-US"/>
        </a:p>
      </dgm:t>
    </dgm:pt>
    <dgm:pt modelId="{9F8A2E72-C452-4E2C-AA57-8FB9E519CAD3}" type="sibTrans" cxnId="{0F6C71BB-C22B-4C5F-82BD-13E2ADAA4249}">
      <dgm:prSet/>
      <dgm:spPr/>
      <dgm:t>
        <a:bodyPr/>
        <a:lstStyle/>
        <a:p>
          <a:pPr algn="ctr"/>
          <a:endParaRPr lang="en-US"/>
        </a:p>
      </dgm:t>
    </dgm:pt>
    <dgm:pt modelId="{2DB1F59C-ACC4-4509-8A03-A2BD13196411}">
      <dgm:prSet phldrT="[Text]" custT="1"/>
      <dgm:spPr>
        <a:solidFill>
          <a:srgbClr val="FFFF00"/>
        </a:solidFill>
      </dgm:spPr>
      <dgm:t>
        <a:bodyPr/>
        <a:lstStyle/>
        <a:p>
          <a:pPr algn="ctr"/>
          <a:r>
            <a:rPr lang="en-US" sz="2000" b="1" dirty="0" smtClean="0">
              <a:solidFill>
                <a:schemeClr val="tx1"/>
              </a:solidFill>
            </a:rPr>
            <a:t>K-Means</a:t>
          </a:r>
          <a:endParaRPr lang="en-US" sz="2000" b="1" dirty="0">
            <a:solidFill>
              <a:schemeClr val="tx1"/>
            </a:solidFill>
          </a:endParaRPr>
        </a:p>
      </dgm:t>
    </dgm:pt>
    <dgm:pt modelId="{62B7A063-70CD-4AA7-AE52-5C7D85FEEA8C}" type="parTrans" cxnId="{450DA89E-F905-434E-983A-0A1580EABDA4}">
      <dgm:prSet/>
      <dgm:spPr/>
      <dgm:t>
        <a:bodyPr/>
        <a:lstStyle/>
        <a:p>
          <a:pPr algn="ctr"/>
          <a:endParaRPr lang="en-US"/>
        </a:p>
      </dgm:t>
    </dgm:pt>
    <dgm:pt modelId="{883FC3EA-2C7F-4043-AE77-B4C20D10D205}" type="sibTrans" cxnId="{450DA89E-F905-434E-983A-0A1580EABDA4}">
      <dgm:prSet/>
      <dgm:spPr/>
      <dgm:t>
        <a:bodyPr/>
        <a:lstStyle/>
        <a:p>
          <a:pPr algn="ctr"/>
          <a:endParaRPr lang="en-US"/>
        </a:p>
      </dgm:t>
    </dgm:pt>
    <dgm:pt modelId="{BFB08527-1830-4FF5-A9D9-5C444D121FCE}">
      <dgm:prSet phldrT="[Text]"/>
      <dgm:spPr>
        <a:solidFill>
          <a:schemeClr val="tx2">
            <a:lumMod val="20000"/>
            <a:lumOff val="80000"/>
          </a:schemeClr>
        </a:solidFill>
      </dgm:spPr>
      <dgm:t>
        <a:bodyPr/>
        <a:lstStyle/>
        <a:p>
          <a:pPr algn="ctr"/>
          <a:endParaRPr lang="en-US" dirty="0"/>
        </a:p>
      </dgm:t>
    </dgm:pt>
    <dgm:pt modelId="{085632BB-B6F0-46FD-87CF-35531FD4C4EB}" type="parTrans" cxnId="{3437C165-FFE4-4B0E-A4DA-84387595B613}">
      <dgm:prSet/>
      <dgm:spPr/>
      <dgm:t>
        <a:bodyPr/>
        <a:lstStyle/>
        <a:p>
          <a:pPr algn="ctr"/>
          <a:endParaRPr lang="en-US"/>
        </a:p>
      </dgm:t>
    </dgm:pt>
    <dgm:pt modelId="{04E0B67C-FBCC-4454-B183-278FBF5CFFF8}" type="sibTrans" cxnId="{3437C165-FFE4-4B0E-A4DA-84387595B613}">
      <dgm:prSet/>
      <dgm:spPr/>
      <dgm:t>
        <a:bodyPr/>
        <a:lstStyle/>
        <a:p>
          <a:pPr algn="ctr"/>
          <a:endParaRPr lang="en-US"/>
        </a:p>
      </dgm:t>
    </dgm:pt>
    <dgm:pt modelId="{2CD7A90F-55C7-4D11-BE93-B7D15C15C214}" type="pres">
      <dgm:prSet presAssocID="{6F17F939-72CE-489F-835D-98D23EBBE923}" presName="Name0" presStyleCnt="0">
        <dgm:presLayoutVars>
          <dgm:dir/>
          <dgm:resizeHandles val="exact"/>
        </dgm:presLayoutVars>
      </dgm:prSet>
      <dgm:spPr/>
    </dgm:pt>
    <dgm:pt modelId="{BE7E18FC-2F56-4307-85B6-56F48A42280C}" type="pres">
      <dgm:prSet presAssocID="{D21E5172-4DC3-4F23-A0D7-BFD62C4434B9}" presName="parTxOnly" presStyleLbl="node1" presStyleIdx="0" presStyleCnt="4" custScaleX="120441">
        <dgm:presLayoutVars>
          <dgm:bulletEnabled val="1"/>
        </dgm:presLayoutVars>
      </dgm:prSet>
      <dgm:spPr/>
      <dgm:t>
        <a:bodyPr/>
        <a:lstStyle/>
        <a:p>
          <a:endParaRPr lang="en-US"/>
        </a:p>
      </dgm:t>
    </dgm:pt>
    <dgm:pt modelId="{28851B57-931F-4486-B041-B8B7FDD24C68}" type="pres">
      <dgm:prSet presAssocID="{90087D5C-AF81-4994-84BD-5FCC506B2CD5}" presName="parSpace" presStyleCnt="0"/>
      <dgm:spPr/>
    </dgm:pt>
    <dgm:pt modelId="{FCBA5394-423E-4576-A557-AA2C37A9770C}" type="pres">
      <dgm:prSet presAssocID="{CDA76999-B480-4C29-A97E-897B97E00679}" presName="parTxOnly" presStyleLbl="node1" presStyleIdx="1" presStyleCnt="4" custScaleX="171687">
        <dgm:presLayoutVars>
          <dgm:bulletEnabled val="1"/>
        </dgm:presLayoutVars>
      </dgm:prSet>
      <dgm:spPr/>
      <dgm:t>
        <a:bodyPr/>
        <a:lstStyle/>
        <a:p>
          <a:endParaRPr lang="en-US"/>
        </a:p>
      </dgm:t>
    </dgm:pt>
    <dgm:pt modelId="{5E7C22AE-A783-42EE-8EC9-95B14A94F35D}" type="pres">
      <dgm:prSet presAssocID="{9F8A2E72-C452-4E2C-AA57-8FB9E519CAD3}" presName="parSpace" presStyleCnt="0"/>
      <dgm:spPr/>
    </dgm:pt>
    <dgm:pt modelId="{13084707-573F-441A-9145-1AD8EBBA950F}" type="pres">
      <dgm:prSet presAssocID="{2DB1F59C-ACC4-4509-8A03-A2BD13196411}" presName="parTxOnly" presStyleLbl="node1" presStyleIdx="2" presStyleCnt="4" custScaleX="124339">
        <dgm:presLayoutVars>
          <dgm:bulletEnabled val="1"/>
        </dgm:presLayoutVars>
      </dgm:prSet>
      <dgm:spPr/>
      <dgm:t>
        <a:bodyPr/>
        <a:lstStyle/>
        <a:p>
          <a:endParaRPr lang="en-US"/>
        </a:p>
      </dgm:t>
    </dgm:pt>
    <dgm:pt modelId="{35B91915-1FC3-4C3F-AE68-DDB1AFF4F2CF}" type="pres">
      <dgm:prSet presAssocID="{883FC3EA-2C7F-4043-AE77-B4C20D10D205}" presName="parSpace" presStyleCnt="0"/>
      <dgm:spPr/>
    </dgm:pt>
    <dgm:pt modelId="{A324077E-D911-43A7-B83A-F1BB1B7B8744}" type="pres">
      <dgm:prSet presAssocID="{BFB08527-1830-4FF5-A9D9-5C444D121FCE}" presName="parTxOnly" presStyleLbl="node1" presStyleIdx="3" presStyleCnt="4">
        <dgm:presLayoutVars>
          <dgm:bulletEnabled val="1"/>
        </dgm:presLayoutVars>
      </dgm:prSet>
      <dgm:spPr/>
      <dgm:t>
        <a:bodyPr/>
        <a:lstStyle/>
        <a:p>
          <a:endParaRPr lang="en-US"/>
        </a:p>
      </dgm:t>
    </dgm:pt>
  </dgm:ptLst>
  <dgm:cxnLst>
    <dgm:cxn modelId="{12330584-2C2E-44F5-9033-66B8380EC39D}" type="presOf" srcId="{6F17F939-72CE-489F-835D-98D23EBBE923}" destId="{2CD7A90F-55C7-4D11-BE93-B7D15C15C214}" srcOrd="0" destOrd="0" presId="urn:microsoft.com/office/officeart/2005/8/layout/hChevron3"/>
    <dgm:cxn modelId="{35AA3F8D-0AB2-4015-BF02-62F8D287F0C4}" type="presOf" srcId="{CDA76999-B480-4C29-A97E-897B97E00679}" destId="{FCBA5394-423E-4576-A557-AA2C37A9770C}" srcOrd="0" destOrd="0" presId="urn:microsoft.com/office/officeart/2005/8/layout/hChevron3"/>
    <dgm:cxn modelId="{AD0CE556-A3DF-4F21-8698-05EAE183DA19}" type="presOf" srcId="{BFB08527-1830-4FF5-A9D9-5C444D121FCE}" destId="{A324077E-D911-43A7-B83A-F1BB1B7B8744}" srcOrd="0" destOrd="0" presId="urn:microsoft.com/office/officeart/2005/8/layout/hChevron3"/>
    <dgm:cxn modelId="{450DA89E-F905-434E-983A-0A1580EABDA4}" srcId="{6F17F939-72CE-489F-835D-98D23EBBE923}" destId="{2DB1F59C-ACC4-4509-8A03-A2BD13196411}" srcOrd="2" destOrd="0" parTransId="{62B7A063-70CD-4AA7-AE52-5C7D85FEEA8C}" sibTransId="{883FC3EA-2C7F-4043-AE77-B4C20D10D205}"/>
    <dgm:cxn modelId="{3EB62747-9C6F-445D-9420-524ABAC45205}" type="presOf" srcId="{2DB1F59C-ACC4-4509-8A03-A2BD13196411}" destId="{13084707-573F-441A-9145-1AD8EBBA950F}" srcOrd="0" destOrd="0" presId="urn:microsoft.com/office/officeart/2005/8/layout/hChevron3"/>
    <dgm:cxn modelId="{43B64CD6-B780-4FFE-839B-53C238C76A6D}" srcId="{6F17F939-72CE-489F-835D-98D23EBBE923}" destId="{D21E5172-4DC3-4F23-A0D7-BFD62C4434B9}" srcOrd="0" destOrd="0" parTransId="{3AC57C70-034E-4A04-9860-4E6FC2389B76}" sibTransId="{90087D5C-AF81-4994-84BD-5FCC506B2CD5}"/>
    <dgm:cxn modelId="{0F6C71BB-C22B-4C5F-82BD-13E2ADAA4249}" srcId="{6F17F939-72CE-489F-835D-98D23EBBE923}" destId="{CDA76999-B480-4C29-A97E-897B97E00679}" srcOrd="1" destOrd="0" parTransId="{A519B68E-5CE1-4300-9E00-6215E111BD8D}" sibTransId="{9F8A2E72-C452-4E2C-AA57-8FB9E519CAD3}"/>
    <dgm:cxn modelId="{3437C165-FFE4-4B0E-A4DA-84387595B613}" srcId="{6F17F939-72CE-489F-835D-98D23EBBE923}" destId="{BFB08527-1830-4FF5-A9D9-5C444D121FCE}" srcOrd="3" destOrd="0" parTransId="{085632BB-B6F0-46FD-87CF-35531FD4C4EB}" sibTransId="{04E0B67C-FBCC-4454-B183-278FBF5CFFF8}"/>
    <dgm:cxn modelId="{2EAE3DD6-544A-409A-9E55-B75B36EDA78A}" type="presOf" srcId="{D21E5172-4DC3-4F23-A0D7-BFD62C4434B9}" destId="{BE7E18FC-2F56-4307-85B6-56F48A42280C}" srcOrd="0" destOrd="0" presId="urn:microsoft.com/office/officeart/2005/8/layout/hChevron3"/>
    <dgm:cxn modelId="{5DC5B5CF-71B9-4279-99FD-A14BD830211A}" type="presParOf" srcId="{2CD7A90F-55C7-4D11-BE93-B7D15C15C214}" destId="{BE7E18FC-2F56-4307-85B6-56F48A42280C}" srcOrd="0" destOrd="0" presId="urn:microsoft.com/office/officeart/2005/8/layout/hChevron3"/>
    <dgm:cxn modelId="{B0557D29-4118-4DD4-ADC5-8F047C4DBCEF}" type="presParOf" srcId="{2CD7A90F-55C7-4D11-BE93-B7D15C15C214}" destId="{28851B57-931F-4486-B041-B8B7FDD24C68}" srcOrd="1" destOrd="0" presId="urn:microsoft.com/office/officeart/2005/8/layout/hChevron3"/>
    <dgm:cxn modelId="{861E08BE-91A1-4B7A-B529-EB00A6F304B7}" type="presParOf" srcId="{2CD7A90F-55C7-4D11-BE93-B7D15C15C214}" destId="{FCBA5394-423E-4576-A557-AA2C37A9770C}" srcOrd="2" destOrd="0" presId="urn:microsoft.com/office/officeart/2005/8/layout/hChevron3"/>
    <dgm:cxn modelId="{89ABF6D2-1662-45F5-95E7-954AFB400862}" type="presParOf" srcId="{2CD7A90F-55C7-4D11-BE93-B7D15C15C214}" destId="{5E7C22AE-A783-42EE-8EC9-95B14A94F35D}" srcOrd="3" destOrd="0" presId="urn:microsoft.com/office/officeart/2005/8/layout/hChevron3"/>
    <dgm:cxn modelId="{DE3D15D3-1AC5-4DAA-B64A-746095215C99}" type="presParOf" srcId="{2CD7A90F-55C7-4D11-BE93-B7D15C15C214}" destId="{13084707-573F-441A-9145-1AD8EBBA950F}" srcOrd="4" destOrd="0" presId="urn:microsoft.com/office/officeart/2005/8/layout/hChevron3"/>
    <dgm:cxn modelId="{A6920555-33CB-4191-8B18-9F510F895C71}" type="presParOf" srcId="{2CD7A90F-55C7-4D11-BE93-B7D15C15C214}" destId="{35B91915-1FC3-4C3F-AE68-DDB1AFF4F2CF}" srcOrd="5" destOrd="0" presId="urn:microsoft.com/office/officeart/2005/8/layout/hChevron3"/>
    <dgm:cxn modelId="{B0FF2C2C-2AA3-43FC-B637-264512CD71A0}" type="presParOf" srcId="{2CD7A90F-55C7-4D11-BE93-B7D15C15C214}" destId="{A324077E-D911-43A7-B83A-F1BB1B7B8744}" srcOrd="6"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6F17F939-72CE-489F-835D-98D23EBBE923}" type="doc">
      <dgm:prSet loTypeId="urn:microsoft.com/office/officeart/2005/8/layout/hChevron3" loCatId="process" qsTypeId="urn:microsoft.com/office/officeart/2005/8/quickstyle/simple1" qsCatId="simple" csTypeId="urn:microsoft.com/office/officeart/2005/8/colors/accent1_2" csCatId="accent1" phldr="1"/>
      <dgm:spPr/>
    </dgm:pt>
    <dgm:pt modelId="{D21E5172-4DC3-4F23-A0D7-BFD62C4434B9}">
      <dgm:prSet phldrT="[Text]" custT="1"/>
      <dgm:spPr>
        <a:solidFill>
          <a:schemeClr val="accent1"/>
        </a:solidFill>
      </dgm:spPr>
      <dgm:t>
        <a:bodyPr/>
        <a:lstStyle/>
        <a:p>
          <a:pPr algn="ctr"/>
          <a:r>
            <a:rPr lang="en-US" sz="2400" dirty="0" smtClean="0"/>
            <a:t>Methodology</a:t>
          </a:r>
          <a:endParaRPr lang="en-US" sz="1100" dirty="0"/>
        </a:p>
      </dgm:t>
    </dgm:pt>
    <dgm:pt modelId="{3AC57C70-034E-4A04-9860-4E6FC2389B76}" type="parTrans" cxnId="{43B64CD6-B780-4FFE-839B-53C238C76A6D}">
      <dgm:prSet/>
      <dgm:spPr/>
      <dgm:t>
        <a:bodyPr/>
        <a:lstStyle/>
        <a:p>
          <a:pPr algn="ctr"/>
          <a:endParaRPr lang="en-US"/>
        </a:p>
      </dgm:t>
    </dgm:pt>
    <dgm:pt modelId="{90087D5C-AF81-4994-84BD-5FCC506B2CD5}" type="sibTrans" cxnId="{43B64CD6-B780-4FFE-839B-53C238C76A6D}">
      <dgm:prSet/>
      <dgm:spPr/>
      <dgm:t>
        <a:bodyPr/>
        <a:lstStyle/>
        <a:p>
          <a:pPr algn="ctr"/>
          <a:endParaRPr lang="en-US"/>
        </a:p>
      </dgm:t>
    </dgm:pt>
    <dgm:pt modelId="{CDA76999-B480-4C29-A97E-897B97E00679}">
      <dgm:prSet phldrT="[Text]" custT="1"/>
      <dgm:spPr/>
      <dgm:t>
        <a:bodyPr/>
        <a:lstStyle/>
        <a:p>
          <a:pPr algn="ctr"/>
          <a:r>
            <a:rPr lang="en-US" sz="2400" dirty="0" smtClean="0"/>
            <a:t>Machine Learning</a:t>
          </a:r>
          <a:endParaRPr lang="en-US" sz="1100" dirty="0"/>
        </a:p>
      </dgm:t>
    </dgm:pt>
    <dgm:pt modelId="{A519B68E-5CE1-4300-9E00-6215E111BD8D}" type="parTrans" cxnId="{0F6C71BB-C22B-4C5F-82BD-13E2ADAA4249}">
      <dgm:prSet/>
      <dgm:spPr/>
      <dgm:t>
        <a:bodyPr/>
        <a:lstStyle/>
        <a:p>
          <a:pPr algn="ctr"/>
          <a:endParaRPr lang="en-US"/>
        </a:p>
      </dgm:t>
    </dgm:pt>
    <dgm:pt modelId="{9F8A2E72-C452-4E2C-AA57-8FB9E519CAD3}" type="sibTrans" cxnId="{0F6C71BB-C22B-4C5F-82BD-13E2ADAA4249}">
      <dgm:prSet/>
      <dgm:spPr/>
      <dgm:t>
        <a:bodyPr/>
        <a:lstStyle/>
        <a:p>
          <a:pPr algn="ctr"/>
          <a:endParaRPr lang="en-US"/>
        </a:p>
      </dgm:t>
    </dgm:pt>
    <dgm:pt modelId="{2DB1F59C-ACC4-4509-8A03-A2BD13196411}">
      <dgm:prSet phldrT="[Text]" custT="1"/>
      <dgm:spPr>
        <a:solidFill>
          <a:schemeClr val="accent1"/>
        </a:solidFill>
      </dgm:spPr>
      <dgm:t>
        <a:bodyPr/>
        <a:lstStyle/>
        <a:p>
          <a:pPr algn="ctr"/>
          <a:r>
            <a:rPr lang="en-US" sz="2400" b="0" dirty="0" smtClean="0"/>
            <a:t>K-Means</a:t>
          </a:r>
          <a:endParaRPr lang="en-US" sz="2400" b="0" dirty="0"/>
        </a:p>
      </dgm:t>
    </dgm:pt>
    <dgm:pt modelId="{62B7A063-70CD-4AA7-AE52-5C7D85FEEA8C}" type="parTrans" cxnId="{450DA89E-F905-434E-983A-0A1580EABDA4}">
      <dgm:prSet/>
      <dgm:spPr/>
      <dgm:t>
        <a:bodyPr/>
        <a:lstStyle/>
        <a:p>
          <a:pPr algn="ctr"/>
          <a:endParaRPr lang="en-US"/>
        </a:p>
      </dgm:t>
    </dgm:pt>
    <dgm:pt modelId="{883FC3EA-2C7F-4043-AE77-B4C20D10D205}" type="sibTrans" cxnId="{450DA89E-F905-434E-983A-0A1580EABDA4}">
      <dgm:prSet/>
      <dgm:spPr/>
      <dgm:t>
        <a:bodyPr/>
        <a:lstStyle/>
        <a:p>
          <a:pPr algn="ctr"/>
          <a:endParaRPr lang="en-US"/>
        </a:p>
      </dgm:t>
    </dgm:pt>
    <dgm:pt modelId="{BFB08527-1830-4FF5-A9D9-5C444D121FCE}">
      <dgm:prSet phldrT="[Text]"/>
      <dgm:spPr>
        <a:solidFill>
          <a:srgbClr val="FFFF00"/>
        </a:solidFill>
      </dgm:spPr>
      <dgm:t>
        <a:bodyPr/>
        <a:lstStyle/>
        <a:p>
          <a:pPr algn="ctr"/>
          <a:r>
            <a:rPr lang="en-US" dirty="0" smtClean="0">
              <a:solidFill>
                <a:schemeClr val="tx1"/>
              </a:solidFill>
            </a:rPr>
            <a:t>Pillar Algorithm</a:t>
          </a:r>
          <a:endParaRPr lang="en-US" dirty="0">
            <a:solidFill>
              <a:schemeClr val="tx1"/>
            </a:solidFill>
          </a:endParaRPr>
        </a:p>
      </dgm:t>
    </dgm:pt>
    <dgm:pt modelId="{085632BB-B6F0-46FD-87CF-35531FD4C4EB}" type="parTrans" cxnId="{3437C165-FFE4-4B0E-A4DA-84387595B613}">
      <dgm:prSet/>
      <dgm:spPr/>
      <dgm:t>
        <a:bodyPr/>
        <a:lstStyle/>
        <a:p>
          <a:pPr algn="ctr"/>
          <a:endParaRPr lang="en-US"/>
        </a:p>
      </dgm:t>
    </dgm:pt>
    <dgm:pt modelId="{04E0B67C-FBCC-4454-B183-278FBF5CFFF8}" type="sibTrans" cxnId="{3437C165-FFE4-4B0E-A4DA-84387595B613}">
      <dgm:prSet/>
      <dgm:spPr/>
      <dgm:t>
        <a:bodyPr/>
        <a:lstStyle/>
        <a:p>
          <a:pPr algn="ctr"/>
          <a:endParaRPr lang="en-US"/>
        </a:p>
      </dgm:t>
    </dgm:pt>
    <dgm:pt modelId="{2CD7A90F-55C7-4D11-BE93-B7D15C15C214}" type="pres">
      <dgm:prSet presAssocID="{6F17F939-72CE-489F-835D-98D23EBBE923}" presName="Name0" presStyleCnt="0">
        <dgm:presLayoutVars>
          <dgm:dir/>
          <dgm:resizeHandles val="exact"/>
        </dgm:presLayoutVars>
      </dgm:prSet>
      <dgm:spPr/>
    </dgm:pt>
    <dgm:pt modelId="{BE7E18FC-2F56-4307-85B6-56F48A42280C}" type="pres">
      <dgm:prSet presAssocID="{D21E5172-4DC3-4F23-A0D7-BFD62C4434B9}" presName="parTxOnly" presStyleLbl="node1" presStyleIdx="0" presStyleCnt="4" custScaleX="120441">
        <dgm:presLayoutVars>
          <dgm:bulletEnabled val="1"/>
        </dgm:presLayoutVars>
      </dgm:prSet>
      <dgm:spPr/>
      <dgm:t>
        <a:bodyPr/>
        <a:lstStyle/>
        <a:p>
          <a:endParaRPr lang="en-US"/>
        </a:p>
      </dgm:t>
    </dgm:pt>
    <dgm:pt modelId="{28851B57-931F-4486-B041-B8B7FDD24C68}" type="pres">
      <dgm:prSet presAssocID="{90087D5C-AF81-4994-84BD-5FCC506B2CD5}" presName="parSpace" presStyleCnt="0"/>
      <dgm:spPr/>
    </dgm:pt>
    <dgm:pt modelId="{FCBA5394-423E-4576-A557-AA2C37A9770C}" type="pres">
      <dgm:prSet presAssocID="{CDA76999-B480-4C29-A97E-897B97E00679}" presName="parTxOnly" presStyleLbl="node1" presStyleIdx="1" presStyleCnt="4" custScaleX="171687">
        <dgm:presLayoutVars>
          <dgm:bulletEnabled val="1"/>
        </dgm:presLayoutVars>
      </dgm:prSet>
      <dgm:spPr/>
      <dgm:t>
        <a:bodyPr/>
        <a:lstStyle/>
        <a:p>
          <a:endParaRPr lang="en-US"/>
        </a:p>
      </dgm:t>
    </dgm:pt>
    <dgm:pt modelId="{5E7C22AE-A783-42EE-8EC9-95B14A94F35D}" type="pres">
      <dgm:prSet presAssocID="{9F8A2E72-C452-4E2C-AA57-8FB9E519CAD3}" presName="parSpace" presStyleCnt="0"/>
      <dgm:spPr/>
    </dgm:pt>
    <dgm:pt modelId="{13084707-573F-441A-9145-1AD8EBBA950F}" type="pres">
      <dgm:prSet presAssocID="{2DB1F59C-ACC4-4509-8A03-A2BD13196411}" presName="parTxOnly" presStyleLbl="node1" presStyleIdx="2" presStyleCnt="4" custScaleX="124339">
        <dgm:presLayoutVars>
          <dgm:bulletEnabled val="1"/>
        </dgm:presLayoutVars>
      </dgm:prSet>
      <dgm:spPr/>
      <dgm:t>
        <a:bodyPr/>
        <a:lstStyle/>
        <a:p>
          <a:endParaRPr lang="en-US"/>
        </a:p>
      </dgm:t>
    </dgm:pt>
    <dgm:pt modelId="{35B91915-1FC3-4C3F-AE68-DDB1AFF4F2CF}" type="pres">
      <dgm:prSet presAssocID="{883FC3EA-2C7F-4043-AE77-B4C20D10D205}" presName="parSpace" presStyleCnt="0"/>
      <dgm:spPr/>
    </dgm:pt>
    <dgm:pt modelId="{A324077E-D911-43A7-B83A-F1BB1B7B8744}" type="pres">
      <dgm:prSet presAssocID="{BFB08527-1830-4FF5-A9D9-5C444D121FCE}" presName="parTxOnly" presStyleLbl="node1" presStyleIdx="3" presStyleCnt="4">
        <dgm:presLayoutVars>
          <dgm:bulletEnabled val="1"/>
        </dgm:presLayoutVars>
      </dgm:prSet>
      <dgm:spPr/>
      <dgm:t>
        <a:bodyPr/>
        <a:lstStyle/>
        <a:p>
          <a:endParaRPr lang="en-US"/>
        </a:p>
      </dgm:t>
    </dgm:pt>
  </dgm:ptLst>
  <dgm:cxnLst>
    <dgm:cxn modelId="{3C7259CA-2A6C-4A2D-81DD-30C152B1A649}" type="presOf" srcId="{D21E5172-4DC3-4F23-A0D7-BFD62C4434B9}" destId="{BE7E18FC-2F56-4307-85B6-56F48A42280C}" srcOrd="0" destOrd="0" presId="urn:microsoft.com/office/officeart/2005/8/layout/hChevron3"/>
    <dgm:cxn modelId="{450DA89E-F905-434E-983A-0A1580EABDA4}" srcId="{6F17F939-72CE-489F-835D-98D23EBBE923}" destId="{2DB1F59C-ACC4-4509-8A03-A2BD13196411}" srcOrd="2" destOrd="0" parTransId="{62B7A063-70CD-4AA7-AE52-5C7D85FEEA8C}" sibTransId="{883FC3EA-2C7F-4043-AE77-B4C20D10D205}"/>
    <dgm:cxn modelId="{866449E2-07EF-417D-A546-E7CF2B0EB51B}" type="presOf" srcId="{CDA76999-B480-4C29-A97E-897B97E00679}" destId="{FCBA5394-423E-4576-A557-AA2C37A9770C}" srcOrd="0" destOrd="0" presId="urn:microsoft.com/office/officeart/2005/8/layout/hChevron3"/>
    <dgm:cxn modelId="{0F6C71BB-C22B-4C5F-82BD-13E2ADAA4249}" srcId="{6F17F939-72CE-489F-835D-98D23EBBE923}" destId="{CDA76999-B480-4C29-A97E-897B97E00679}" srcOrd="1" destOrd="0" parTransId="{A519B68E-5CE1-4300-9E00-6215E111BD8D}" sibTransId="{9F8A2E72-C452-4E2C-AA57-8FB9E519CAD3}"/>
    <dgm:cxn modelId="{1E0F5B7B-56BA-4E8B-A630-180212523D3D}" type="presOf" srcId="{6F17F939-72CE-489F-835D-98D23EBBE923}" destId="{2CD7A90F-55C7-4D11-BE93-B7D15C15C214}" srcOrd="0" destOrd="0" presId="urn:microsoft.com/office/officeart/2005/8/layout/hChevron3"/>
    <dgm:cxn modelId="{20F8347A-C445-44F9-93CB-2339388D10B5}" type="presOf" srcId="{2DB1F59C-ACC4-4509-8A03-A2BD13196411}" destId="{13084707-573F-441A-9145-1AD8EBBA950F}" srcOrd="0" destOrd="0" presId="urn:microsoft.com/office/officeart/2005/8/layout/hChevron3"/>
    <dgm:cxn modelId="{6F074F68-592D-4C1A-86F5-C0B8A3237FEB}" type="presOf" srcId="{BFB08527-1830-4FF5-A9D9-5C444D121FCE}" destId="{A324077E-D911-43A7-B83A-F1BB1B7B8744}" srcOrd="0" destOrd="0" presId="urn:microsoft.com/office/officeart/2005/8/layout/hChevron3"/>
    <dgm:cxn modelId="{3437C165-FFE4-4B0E-A4DA-84387595B613}" srcId="{6F17F939-72CE-489F-835D-98D23EBBE923}" destId="{BFB08527-1830-4FF5-A9D9-5C444D121FCE}" srcOrd="3" destOrd="0" parTransId="{085632BB-B6F0-46FD-87CF-35531FD4C4EB}" sibTransId="{04E0B67C-FBCC-4454-B183-278FBF5CFFF8}"/>
    <dgm:cxn modelId="{43B64CD6-B780-4FFE-839B-53C238C76A6D}" srcId="{6F17F939-72CE-489F-835D-98D23EBBE923}" destId="{D21E5172-4DC3-4F23-A0D7-BFD62C4434B9}" srcOrd="0" destOrd="0" parTransId="{3AC57C70-034E-4A04-9860-4E6FC2389B76}" sibTransId="{90087D5C-AF81-4994-84BD-5FCC506B2CD5}"/>
    <dgm:cxn modelId="{FAF600ED-D56B-405D-92F7-E06509211005}" type="presParOf" srcId="{2CD7A90F-55C7-4D11-BE93-B7D15C15C214}" destId="{BE7E18FC-2F56-4307-85B6-56F48A42280C}" srcOrd="0" destOrd="0" presId="urn:microsoft.com/office/officeart/2005/8/layout/hChevron3"/>
    <dgm:cxn modelId="{CFAB3A5E-0D25-43EB-98C0-8742CC2B850B}" type="presParOf" srcId="{2CD7A90F-55C7-4D11-BE93-B7D15C15C214}" destId="{28851B57-931F-4486-B041-B8B7FDD24C68}" srcOrd="1" destOrd="0" presId="urn:microsoft.com/office/officeart/2005/8/layout/hChevron3"/>
    <dgm:cxn modelId="{533713D4-DE7B-4B2F-96B2-ED616EEE11EB}" type="presParOf" srcId="{2CD7A90F-55C7-4D11-BE93-B7D15C15C214}" destId="{FCBA5394-423E-4576-A557-AA2C37A9770C}" srcOrd="2" destOrd="0" presId="urn:microsoft.com/office/officeart/2005/8/layout/hChevron3"/>
    <dgm:cxn modelId="{ABA65C30-BF08-40B0-9459-1185AEF37DF0}" type="presParOf" srcId="{2CD7A90F-55C7-4D11-BE93-B7D15C15C214}" destId="{5E7C22AE-A783-42EE-8EC9-95B14A94F35D}" srcOrd="3" destOrd="0" presId="urn:microsoft.com/office/officeart/2005/8/layout/hChevron3"/>
    <dgm:cxn modelId="{A92D7037-447A-40FF-9933-9E7131C34EDD}" type="presParOf" srcId="{2CD7A90F-55C7-4D11-BE93-B7D15C15C214}" destId="{13084707-573F-441A-9145-1AD8EBBA950F}" srcOrd="4" destOrd="0" presId="urn:microsoft.com/office/officeart/2005/8/layout/hChevron3"/>
    <dgm:cxn modelId="{3920A43C-1C98-46B2-B5F0-8F84E8CB4209}" type="presParOf" srcId="{2CD7A90F-55C7-4D11-BE93-B7D15C15C214}" destId="{35B91915-1FC3-4C3F-AE68-DDB1AFF4F2CF}" srcOrd="5" destOrd="0" presId="urn:microsoft.com/office/officeart/2005/8/layout/hChevron3"/>
    <dgm:cxn modelId="{BA404869-F2DA-4C77-9F70-82F2651119E9}" type="presParOf" srcId="{2CD7A90F-55C7-4D11-BE93-B7D15C15C214}" destId="{A324077E-D911-43A7-B83A-F1BB1B7B8744}" srcOrd="6"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6F17F939-72CE-489F-835D-98D23EBBE923}" type="doc">
      <dgm:prSet loTypeId="urn:microsoft.com/office/officeart/2005/8/layout/hChevron3" loCatId="process" qsTypeId="urn:microsoft.com/office/officeart/2005/8/quickstyle/simple1" qsCatId="simple" csTypeId="urn:microsoft.com/office/officeart/2005/8/colors/accent1_2" csCatId="accent1" phldr="1"/>
      <dgm:spPr/>
    </dgm:pt>
    <dgm:pt modelId="{D21E5172-4DC3-4F23-A0D7-BFD62C4434B9}">
      <dgm:prSet phldrT="[Text]" custT="1"/>
      <dgm:spPr>
        <a:solidFill>
          <a:schemeClr val="accent1"/>
        </a:solidFill>
      </dgm:spPr>
      <dgm:t>
        <a:bodyPr/>
        <a:lstStyle/>
        <a:p>
          <a:pPr algn="ctr"/>
          <a:r>
            <a:rPr lang="en-US" sz="2400" dirty="0" smtClean="0"/>
            <a:t>Methodology</a:t>
          </a:r>
          <a:endParaRPr lang="en-US" sz="1100" dirty="0"/>
        </a:p>
      </dgm:t>
    </dgm:pt>
    <dgm:pt modelId="{3AC57C70-034E-4A04-9860-4E6FC2389B76}" type="parTrans" cxnId="{43B64CD6-B780-4FFE-839B-53C238C76A6D}">
      <dgm:prSet/>
      <dgm:spPr/>
      <dgm:t>
        <a:bodyPr/>
        <a:lstStyle/>
        <a:p>
          <a:pPr algn="ctr"/>
          <a:endParaRPr lang="en-US"/>
        </a:p>
      </dgm:t>
    </dgm:pt>
    <dgm:pt modelId="{90087D5C-AF81-4994-84BD-5FCC506B2CD5}" type="sibTrans" cxnId="{43B64CD6-B780-4FFE-839B-53C238C76A6D}">
      <dgm:prSet/>
      <dgm:spPr/>
      <dgm:t>
        <a:bodyPr/>
        <a:lstStyle/>
        <a:p>
          <a:pPr algn="ctr"/>
          <a:endParaRPr lang="en-US"/>
        </a:p>
      </dgm:t>
    </dgm:pt>
    <dgm:pt modelId="{CDA76999-B480-4C29-A97E-897B97E00679}">
      <dgm:prSet phldrT="[Text]" custT="1"/>
      <dgm:spPr/>
      <dgm:t>
        <a:bodyPr/>
        <a:lstStyle/>
        <a:p>
          <a:pPr algn="ctr"/>
          <a:r>
            <a:rPr lang="id-ID" sz="2400" dirty="0" smtClean="0"/>
            <a:t>Risk Measurement</a:t>
          </a:r>
          <a:endParaRPr lang="en-US" sz="1100" dirty="0"/>
        </a:p>
      </dgm:t>
    </dgm:pt>
    <dgm:pt modelId="{A519B68E-5CE1-4300-9E00-6215E111BD8D}" type="parTrans" cxnId="{0F6C71BB-C22B-4C5F-82BD-13E2ADAA4249}">
      <dgm:prSet/>
      <dgm:spPr/>
      <dgm:t>
        <a:bodyPr/>
        <a:lstStyle/>
        <a:p>
          <a:pPr algn="ctr"/>
          <a:endParaRPr lang="en-US"/>
        </a:p>
      </dgm:t>
    </dgm:pt>
    <dgm:pt modelId="{9F8A2E72-C452-4E2C-AA57-8FB9E519CAD3}" type="sibTrans" cxnId="{0F6C71BB-C22B-4C5F-82BD-13E2ADAA4249}">
      <dgm:prSet/>
      <dgm:spPr/>
      <dgm:t>
        <a:bodyPr/>
        <a:lstStyle/>
        <a:p>
          <a:pPr algn="ctr"/>
          <a:endParaRPr lang="en-US"/>
        </a:p>
      </dgm:t>
    </dgm:pt>
    <dgm:pt modelId="{2DB1F59C-ACC4-4509-8A03-A2BD13196411}">
      <dgm:prSet phldrT="[Text]" custT="1"/>
      <dgm:spPr>
        <a:solidFill>
          <a:schemeClr val="accent1"/>
        </a:solidFill>
      </dgm:spPr>
      <dgm:t>
        <a:bodyPr/>
        <a:lstStyle/>
        <a:p>
          <a:pPr algn="ctr"/>
          <a:r>
            <a:rPr lang="en-US" sz="2400" b="0" dirty="0" smtClean="0"/>
            <a:t>Weighting</a:t>
          </a:r>
          <a:endParaRPr lang="en-US" sz="1600" b="0" dirty="0"/>
        </a:p>
      </dgm:t>
    </dgm:pt>
    <dgm:pt modelId="{62B7A063-70CD-4AA7-AE52-5C7D85FEEA8C}" type="parTrans" cxnId="{450DA89E-F905-434E-983A-0A1580EABDA4}">
      <dgm:prSet/>
      <dgm:spPr/>
      <dgm:t>
        <a:bodyPr/>
        <a:lstStyle/>
        <a:p>
          <a:pPr algn="ctr"/>
          <a:endParaRPr lang="en-US"/>
        </a:p>
      </dgm:t>
    </dgm:pt>
    <dgm:pt modelId="{883FC3EA-2C7F-4043-AE77-B4C20D10D205}" type="sibTrans" cxnId="{450DA89E-F905-434E-983A-0A1580EABDA4}">
      <dgm:prSet/>
      <dgm:spPr/>
      <dgm:t>
        <a:bodyPr/>
        <a:lstStyle/>
        <a:p>
          <a:pPr algn="ctr"/>
          <a:endParaRPr lang="en-US"/>
        </a:p>
      </dgm:t>
    </dgm:pt>
    <dgm:pt modelId="{BFB08527-1830-4FF5-A9D9-5C444D121FCE}">
      <dgm:prSet phldrT="[Text]"/>
      <dgm:spPr>
        <a:solidFill>
          <a:srgbClr val="FFFF00"/>
        </a:solidFill>
      </dgm:spPr>
      <dgm:t>
        <a:bodyPr/>
        <a:lstStyle/>
        <a:p>
          <a:pPr algn="ctr"/>
          <a:r>
            <a:rPr lang="en-US" dirty="0" smtClean="0">
              <a:solidFill>
                <a:schemeClr val="tx1"/>
              </a:solidFill>
            </a:rPr>
            <a:t>TF-IDF</a:t>
          </a:r>
          <a:endParaRPr lang="en-US" dirty="0">
            <a:solidFill>
              <a:schemeClr val="tx1"/>
            </a:solidFill>
          </a:endParaRPr>
        </a:p>
      </dgm:t>
    </dgm:pt>
    <dgm:pt modelId="{085632BB-B6F0-46FD-87CF-35531FD4C4EB}" type="parTrans" cxnId="{3437C165-FFE4-4B0E-A4DA-84387595B613}">
      <dgm:prSet/>
      <dgm:spPr/>
      <dgm:t>
        <a:bodyPr/>
        <a:lstStyle/>
        <a:p>
          <a:pPr algn="ctr"/>
          <a:endParaRPr lang="en-US"/>
        </a:p>
      </dgm:t>
    </dgm:pt>
    <dgm:pt modelId="{04E0B67C-FBCC-4454-B183-278FBF5CFFF8}" type="sibTrans" cxnId="{3437C165-FFE4-4B0E-A4DA-84387595B613}">
      <dgm:prSet/>
      <dgm:spPr/>
      <dgm:t>
        <a:bodyPr/>
        <a:lstStyle/>
        <a:p>
          <a:pPr algn="ctr"/>
          <a:endParaRPr lang="en-US"/>
        </a:p>
      </dgm:t>
    </dgm:pt>
    <dgm:pt modelId="{2CD7A90F-55C7-4D11-BE93-B7D15C15C214}" type="pres">
      <dgm:prSet presAssocID="{6F17F939-72CE-489F-835D-98D23EBBE923}" presName="Name0" presStyleCnt="0">
        <dgm:presLayoutVars>
          <dgm:dir/>
          <dgm:resizeHandles val="exact"/>
        </dgm:presLayoutVars>
      </dgm:prSet>
      <dgm:spPr/>
    </dgm:pt>
    <dgm:pt modelId="{BE7E18FC-2F56-4307-85B6-56F48A42280C}" type="pres">
      <dgm:prSet presAssocID="{D21E5172-4DC3-4F23-A0D7-BFD62C4434B9}" presName="parTxOnly" presStyleLbl="node1" presStyleIdx="0" presStyleCnt="4" custScaleX="120441">
        <dgm:presLayoutVars>
          <dgm:bulletEnabled val="1"/>
        </dgm:presLayoutVars>
      </dgm:prSet>
      <dgm:spPr/>
      <dgm:t>
        <a:bodyPr/>
        <a:lstStyle/>
        <a:p>
          <a:endParaRPr lang="en-US"/>
        </a:p>
      </dgm:t>
    </dgm:pt>
    <dgm:pt modelId="{28851B57-931F-4486-B041-B8B7FDD24C68}" type="pres">
      <dgm:prSet presAssocID="{90087D5C-AF81-4994-84BD-5FCC506B2CD5}" presName="parSpace" presStyleCnt="0"/>
      <dgm:spPr/>
    </dgm:pt>
    <dgm:pt modelId="{FCBA5394-423E-4576-A557-AA2C37A9770C}" type="pres">
      <dgm:prSet presAssocID="{CDA76999-B480-4C29-A97E-897B97E00679}" presName="parTxOnly" presStyleLbl="node1" presStyleIdx="1" presStyleCnt="4" custScaleX="171687">
        <dgm:presLayoutVars>
          <dgm:bulletEnabled val="1"/>
        </dgm:presLayoutVars>
      </dgm:prSet>
      <dgm:spPr/>
      <dgm:t>
        <a:bodyPr/>
        <a:lstStyle/>
        <a:p>
          <a:endParaRPr lang="en-US"/>
        </a:p>
      </dgm:t>
    </dgm:pt>
    <dgm:pt modelId="{5E7C22AE-A783-42EE-8EC9-95B14A94F35D}" type="pres">
      <dgm:prSet presAssocID="{9F8A2E72-C452-4E2C-AA57-8FB9E519CAD3}" presName="parSpace" presStyleCnt="0"/>
      <dgm:spPr/>
    </dgm:pt>
    <dgm:pt modelId="{13084707-573F-441A-9145-1AD8EBBA950F}" type="pres">
      <dgm:prSet presAssocID="{2DB1F59C-ACC4-4509-8A03-A2BD13196411}" presName="parTxOnly" presStyleLbl="node1" presStyleIdx="2" presStyleCnt="4" custScaleX="124339">
        <dgm:presLayoutVars>
          <dgm:bulletEnabled val="1"/>
        </dgm:presLayoutVars>
      </dgm:prSet>
      <dgm:spPr/>
      <dgm:t>
        <a:bodyPr/>
        <a:lstStyle/>
        <a:p>
          <a:endParaRPr lang="en-US"/>
        </a:p>
      </dgm:t>
    </dgm:pt>
    <dgm:pt modelId="{35B91915-1FC3-4C3F-AE68-DDB1AFF4F2CF}" type="pres">
      <dgm:prSet presAssocID="{883FC3EA-2C7F-4043-AE77-B4C20D10D205}" presName="parSpace" presStyleCnt="0"/>
      <dgm:spPr/>
    </dgm:pt>
    <dgm:pt modelId="{A324077E-D911-43A7-B83A-F1BB1B7B8744}" type="pres">
      <dgm:prSet presAssocID="{BFB08527-1830-4FF5-A9D9-5C444D121FCE}" presName="parTxOnly" presStyleLbl="node1" presStyleIdx="3" presStyleCnt="4">
        <dgm:presLayoutVars>
          <dgm:bulletEnabled val="1"/>
        </dgm:presLayoutVars>
      </dgm:prSet>
      <dgm:spPr/>
      <dgm:t>
        <a:bodyPr/>
        <a:lstStyle/>
        <a:p>
          <a:endParaRPr lang="en-US"/>
        </a:p>
      </dgm:t>
    </dgm:pt>
  </dgm:ptLst>
  <dgm:cxnLst>
    <dgm:cxn modelId="{B5278FD0-5DD7-4D2E-862C-B9D37C55E4D7}" type="presOf" srcId="{CDA76999-B480-4C29-A97E-897B97E00679}" destId="{FCBA5394-423E-4576-A557-AA2C37A9770C}" srcOrd="0" destOrd="0" presId="urn:microsoft.com/office/officeart/2005/8/layout/hChevron3"/>
    <dgm:cxn modelId="{450DA89E-F905-434E-983A-0A1580EABDA4}" srcId="{6F17F939-72CE-489F-835D-98D23EBBE923}" destId="{2DB1F59C-ACC4-4509-8A03-A2BD13196411}" srcOrd="2" destOrd="0" parTransId="{62B7A063-70CD-4AA7-AE52-5C7D85FEEA8C}" sibTransId="{883FC3EA-2C7F-4043-AE77-B4C20D10D205}"/>
    <dgm:cxn modelId="{28DE28D3-C578-4D26-9A90-FF222DDD6473}" type="presOf" srcId="{D21E5172-4DC3-4F23-A0D7-BFD62C4434B9}" destId="{BE7E18FC-2F56-4307-85B6-56F48A42280C}" srcOrd="0" destOrd="0" presId="urn:microsoft.com/office/officeart/2005/8/layout/hChevron3"/>
    <dgm:cxn modelId="{0F6C71BB-C22B-4C5F-82BD-13E2ADAA4249}" srcId="{6F17F939-72CE-489F-835D-98D23EBBE923}" destId="{CDA76999-B480-4C29-A97E-897B97E00679}" srcOrd="1" destOrd="0" parTransId="{A519B68E-5CE1-4300-9E00-6215E111BD8D}" sibTransId="{9F8A2E72-C452-4E2C-AA57-8FB9E519CAD3}"/>
    <dgm:cxn modelId="{A9EDA1B9-568D-4929-BF31-588E225E7267}" type="presOf" srcId="{6F17F939-72CE-489F-835D-98D23EBBE923}" destId="{2CD7A90F-55C7-4D11-BE93-B7D15C15C214}" srcOrd="0" destOrd="0" presId="urn:microsoft.com/office/officeart/2005/8/layout/hChevron3"/>
    <dgm:cxn modelId="{828EC77B-D5A1-46DB-B998-09ED092201D8}" type="presOf" srcId="{2DB1F59C-ACC4-4509-8A03-A2BD13196411}" destId="{13084707-573F-441A-9145-1AD8EBBA950F}" srcOrd="0" destOrd="0" presId="urn:microsoft.com/office/officeart/2005/8/layout/hChevron3"/>
    <dgm:cxn modelId="{5AD97092-352F-40C6-981E-2B754141FDAD}" type="presOf" srcId="{BFB08527-1830-4FF5-A9D9-5C444D121FCE}" destId="{A324077E-D911-43A7-B83A-F1BB1B7B8744}" srcOrd="0" destOrd="0" presId="urn:microsoft.com/office/officeart/2005/8/layout/hChevron3"/>
    <dgm:cxn modelId="{3437C165-FFE4-4B0E-A4DA-84387595B613}" srcId="{6F17F939-72CE-489F-835D-98D23EBBE923}" destId="{BFB08527-1830-4FF5-A9D9-5C444D121FCE}" srcOrd="3" destOrd="0" parTransId="{085632BB-B6F0-46FD-87CF-35531FD4C4EB}" sibTransId="{04E0B67C-FBCC-4454-B183-278FBF5CFFF8}"/>
    <dgm:cxn modelId="{43B64CD6-B780-4FFE-839B-53C238C76A6D}" srcId="{6F17F939-72CE-489F-835D-98D23EBBE923}" destId="{D21E5172-4DC3-4F23-A0D7-BFD62C4434B9}" srcOrd="0" destOrd="0" parTransId="{3AC57C70-034E-4A04-9860-4E6FC2389B76}" sibTransId="{90087D5C-AF81-4994-84BD-5FCC506B2CD5}"/>
    <dgm:cxn modelId="{E8DE1CBF-69FB-4F0C-968D-D05476F42331}" type="presParOf" srcId="{2CD7A90F-55C7-4D11-BE93-B7D15C15C214}" destId="{BE7E18FC-2F56-4307-85B6-56F48A42280C}" srcOrd="0" destOrd="0" presId="urn:microsoft.com/office/officeart/2005/8/layout/hChevron3"/>
    <dgm:cxn modelId="{EE5CED22-CD85-4473-931C-DCD939C2CFD6}" type="presParOf" srcId="{2CD7A90F-55C7-4D11-BE93-B7D15C15C214}" destId="{28851B57-931F-4486-B041-B8B7FDD24C68}" srcOrd="1" destOrd="0" presId="urn:microsoft.com/office/officeart/2005/8/layout/hChevron3"/>
    <dgm:cxn modelId="{5D5051AB-C799-4A7B-BB6C-CD6EDEA823A5}" type="presParOf" srcId="{2CD7A90F-55C7-4D11-BE93-B7D15C15C214}" destId="{FCBA5394-423E-4576-A557-AA2C37A9770C}" srcOrd="2" destOrd="0" presId="urn:microsoft.com/office/officeart/2005/8/layout/hChevron3"/>
    <dgm:cxn modelId="{F65DEA13-E39C-4B16-AC31-41B29276B8AE}" type="presParOf" srcId="{2CD7A90F-55C7-4D11-BE93-B7D15C15C214}" destId="{5E7C22AE-A783-42EE-8EC9-95B14A94F35D}" srcOrd="3" destOrd="0" presId="urn:microsoft.com/office/officeart/2005/8/layout/hChevron3"/>
    <dgm:cxn modelId="{68273F51-69F8-4BB6-9110-EDD71F92771E}" type="presParOf" srcId="{2CD7A90F-55C7-4D11-BE93-B7D15C15C214}" destId="{13084707-573F-441A-9145-1AD8EBBA950F}" srcOrd="4" destOrd="0" presId="urn:microsoft.com/office/officeart/2005/8/layout/hChevron3"/>
    <dgm:cxn modelId="{BCCE751D-D219-4FE2-98D5-9B73A86DED19}" type="presParOf" srcId="{2CD7A90F-55C7-4D11-BE93-B7D15C15C214}" destId="{35B91915-1FC3-4C3F-AE68-DDB1AFF4F2CF}" srcOrd="5" destOrd="0" presId="urn:microsoft.com/office/officeart/2005/8/layout/hChevron3"/>
    <dgm:cxn modelId="{1823C5C1-285D-4402-BB4B-D2D11644169D}" type="presParOf" srcId="{2CD7A90F-55C7-4D11-BE93-B7D15C15C214}" destId="{A324077E-D911-43A7-B83A-F1BB1B7B8744}" srcOrd="6"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6F17F939-72CE-489F-835D-98D23EBBE923}" type="doc">
      <dgm:prSet loTypeId="urn:microsoft.com/office/officeart/2005/8/layout/hChevron3" loCatId="process" qsTypeId="urn:microsoft.com/office/officeart/2005/8/quickstyle/simple1" qsCatId="simple" csTypeId="urn:microsoft.com/office/officeart/2005/8/colors/accent1_2" csCatId="accent1" phldr="1"/>
      <dgm:spPr/>
    </dgm:pt>
    <dgm:pt modelId="{D21E5172-4DC3-4F23-A0D7-BFD62C4434B9}">
      <dgm:prSet phldrT="[Text]" custT="1"/>
      <dgm:spPr>
        <a:solidFill>
          <a:schemeClr val="accent1"/>
        </a:solidFill>
      </dgm:spPr>
      <dgm:t>
        <a:bodyPr/>
        <a:lstStyle/>
        <a:p>
          <a:pPr algn="ctr"/>
          <a:r>
            <a:rPr lang="en-US" sz="2400" dirty="0" smtClean="0"/>
            <a:t>Methodology</a:t>
          </a:r>
          <a:endParaRPr lang="en-US" sz="1100" dirty="0"/>
        </a:p>
      </dgm:t>
    </dgm:pt>
    <dgm:pt modelId="{3AC57C70-034E-4A04-9860-4E6FC2389B76}" type="parTrans" cxnId="{43B64CD6-B780-4FFE-839B-53C238C76A6D}">
      <dgm:prSet/>
      <dgm:spPr/>
      <dgm:t>
        <a:bodyPr/>
        <a:lstStyle/>
        <a:p>
          <a:pPr algn="ctr"/>
          <a:endParaRPr lang="en-US"/>
        </a:p>
      </dgm:t>
    </dgm:pt>
    <dgm:pt modelId="{90087D5C-AF81-4994-84BD-5FCC506B2CD5}" type="sibTrans" cxnId="{43B64CD6-B780-4FFE-839B-53C238C76A6D}">
      <dgm:prSet/>
      <dgm:spPr/>
      <dgm:t>
        <a:bodyPr/>
        <a:lstStyle/>
        <a:p>
          <a:pPr algn="ctr"/>
          <a:endParaRPr lang="en-US"/>
        </a:p>
      </dgm:t>
    </dgm:pt>
    <dgm:pt modelId="{CDA76999-B480-4C29-A97E-897B97E00679}">
      <dgm:prSet phldrT="[Text]" custT="1"/>
      <dgm:spPr/>
      <dgm:t>
        <a:bodyPr/>
        <a:lstStyle/>
        <a:p>
          <a:pPr algn="ctr"/>
          <a:r>
            <a:rPr lang="id-ID" sz="2400" dirty="0" smtClean="0"/>
            <a:t>Risk Measurement</a:t>
          </a:r>
          <a:endParaRPr lang="en-US" sz="1100" dirty="0"/>
        </a:p>
      </dgm:t>
    </dgm:pt>
    <dgm:pt modelId="{A519B68E-5CE1-4300-9E00-6215E111BD8D}" type="parTrans" cxnId="{0F6C71BB-C22B-4C5F-82BD-13E2ADAA4249}">
      <dgm:prSet/>
      <dgm:spPr/>
      <dgm:t>
        <a:bodyPr/>
        <a:lstStyle/>
        <a:p>
          <a:pPr algn="ctr"/>
          <a:endParaRPr lang="en-US"/>
        </a:p>
      </dgm:t>
    </dgm:pt>
    <dgm:pt modelId="{9F8A2E72-C452-4E2C-AA57-8FB9E519CAD3}" type="sibTrans" cxnId="{0F6C71BB-C22B-4C5F-82BD-13E2ADAA4249}">
      <dgm:prSet/>
      <dgm:spPr/>
      <dgm:t>
        <a:bodyPr/>
        <a:lstStyle/>
        <a:p>
          <a:pPr algn="ctr"/>
          <a:endParaRPr lang="en-US"/>
        </a:p>
      </dgm:t>
    </dgm:pt>
    <dgm:pt modelId="{2DB1F59C-ACC4-4509-8A03-A2BD13196411}">
      <dgm:prSet phldrT="[Text]" custT="1"/>
      <dgm:spPr>
        <a:solidFill>
          <a:schemeClr val="accent1"/>
        </a:solidFill>
      </dgm:spPr>
      <dgm:t>
        <a:bodyPr/>
        <a:lstStyle/>
        <a:p>
          <a:pPr algn="ctr"/>
          <a:r>
            <a:rPr lang="en-US" sz="2400" b="0" dirty="0" smtClean="0"/>
            <a:t>Weighting</a:t>
          </a:r>
          <a:endParaRPr lang="en-US" sz="1600" b="0" dirty="0"/>
        </a:p>
      </dgm:t>
    </dgm:pt>
    <dgm:pt modelId="{62B7A063-70CD-4AA7-AE52-5C7D85FEEA8C}" type="parTrans" cxnId="{450DA89E-F905-434E-983A-0A1580EABDA4}">
      <dgm:prSet/>
      <dgm:spPr/>
      <dgm:t>
        <a:bodyPr/>
        <a:lstStyle/>
        <a:p>
          <a:pPr algn="ctr"/>
          <a:endParaRPr lang="en-US"/>
        </a:p>
      </dgm:t>
    </dgm:pt>
    <dgm:pt modelId="{883FC3EA-2C7F-4043-AE77-B4C20D10D205}" type="sibTrans" cxnId="{450DA89E-F905-434E-983A-0A1580EABDA4}">
      <dgm:prSet/>
      <dgm:spPr/>
      <dgm:t>
        <a:bodyPr/>
        <a:lstStyle/>
        <a:p>
          <a:pPr algn="ctr"/>
          <a:endParaRPr lang="en-US"/>
        </a:p>
      </dgm:t>
    </dgm:pt>
    <dgm:pt modelId="{BFB08527-1830-4FF5-A9D9-5C444D121FCE}">
      <dgm:prSet phldrT="[Text]" custT="1"/>
      <dgm:spPr>
        <a:solidFill>
          <a:srgbClr val="FFFF00"/>
        </a:solidFill>
      </dgm:spPr>
      <dgm:t>
        <a:bodyPr/>
        <a:lstStyle/>
        <a:p>
          <a:pPr algn="ctr"/>
          <a:r>
            <a:rPr lang="en-US" sz="1400" dirty="0" smtClean="0">
              <a:solidFill>
                <a:schemeClr val="tx1"/>
              </a:solidFill>
            </a:rPr>
            <a:t>Sentiment</a:t>
          </a:r>
          <a:r>
            <a:rPr lang="en-US" sz="1400" baseline="0" dirty="0" smtClean="0">
              <a:solidFill>
                <a:schemeClr val="tx1"/>
              </a:solidFill>
            </a:rPr>
            <a:t> Weighting</a:t>
          </a:r>
          <a:endParaRPr lang="en-US" sz="1400" dirty="0">
            <a:solidFill>
              <a:schemeClr val="tx1"/>
            </a:solidFill>
          </a:endParaRPr>
        </a:p>
      </dgm:t>
    </dgm:pt>
    <dgm:pt modelId="{085632BB-B6F0-46FD-87CF-35531FD4C4EB}" type="parTrans" cxnId="{3437C165-FFE4-4B0E-A4DA-84387595B613}">
      <dgm:prSet/>
      <dgm:spPr/>
      <dgm:t>
        <a:bodyPr/>
        <a:lstStyle/>
        <a:p>
          <a:pPr algn="ctr"/>
          <a:endParaRPr lang="en-US"/>
        </a:p>
      </dgm:t>
    </dgm:pt>
    <dgm:pt modelId="{04E0B67C-FBCC-4454-B183-278FBF5CFFF8}" type="sibTrans" cxnId="{3437C165-FFE4-4B0E-A4DA-84387595B613}">
      <dgm:prSet/>
      <dgm:spPr/>
      <dgm:t>
        <a:bodyPr/>
        <a:lstStyle/>
        <a:p>
          <a:pPr algn="ctr"/>
          <a:endParaRPr lang="en-US"/>
        </a:p>
      </dgm:t>
    </dgm:pt>
    <dgm:pt modelId="{2CD7A90F-55C7-4D11-BE93-B7D15C15C214}" type="pres">
      <dgm:prSet presAssocID="{6F17F939-72CE-489F-835D-98D23EBBE923}" presName="Name0" presStyleCnt="0">
        <dgm:presLayoutVars>
          <dgm:dir/>
          <dgm:resizeHandles val="exact"/>
        </dgm:presLayoutVars>
      </dgm:prSet>
      <dgm:spPr/>
    </dgm:pt>
    <dgm:pt modelId="{BE7E18FC-2F56-4307-85B6-56F48A42280C}" type="pres">
      <dgm:prSet presAssocID="{D21E5172-4DC3-4F23-A0D7-BFD62C4434B9}" presName="parTxOnly" presStyleLbl="node1" presStyleIdx="0" presStyleCnt="4" custScaleX="120441">
        <dgm:presLayoutVars>
          <dgm:bulletEnabled val="1"/>
        </dgm:presLayoutVars>
      </dgm:prSet>
      <dgm:spPr/>
      <dgm:t>
        <a:bodyPr/>
        <a:lstStyle/>
        <a:p>
          <a:endParaRPr lang="en-US"/>
        </a:p>
      </dgm:t>
    </dgm:pt>
    <dgm:pt modelId="{28851B57-931F-4486-B041-B8B7FDD24C68}" type="pres">
      <dgm:prSet presAssocID="{90087D5C-AF81-4994-84BD-5FCC506B2CD5}" presName="parSpace" presStyleCnt="0"/>
      <dgm:spPr/>
    </dgm:pt>
    <dgm:pt modelId="{FCBA5394-423E-4576-A557-AA2C37A9770C}" type="pres">
      <dgm:prSet presAssocID="{CDA76999-B480-4C29-A97E-897B97E00679}" presName="parTxOnly" presStyleLbl="node1" presStyleIdx="1" presStyleCnt="4" custScaleX="171687">
        <dgm:presLayoutVars>
          <dgm:bulletEnabled val="1"/>
        </dgm:presLayoutVars>
      </dgm:prSet>
      <dgm:spPr/>
      <dgm:t>
        <a:bodyPr/>
        <a:lstStyle/>
        <a:p>
          <a:endParaRPr lang="en-US"/>
        </a:p>
      </dgm:t>
    </dgm:pt>
    <dgm:pt modelId="{5E7C22AE-A783-42EE-8EC9-95B14A94F35D}" type="pres">
      <dgm:prSet presAssocID="{9F8A2E72-C452-4E2C-AA57-8FB9E519CAD3}" presName="parSpace" presStyleCnt="0"/>
      <dgm:spPr/>
    </dgm:pt>
    <dgm:pt modelId="{13084707-573F-441A-9145-1AD8EBBA950F}" type="pres">
      <dgm:prSet presAssocID="{2DB1F59C-ACC4-4509-8A03-A2BD13196411}" presName="parTxOnly" presStyleLbl="node1" presStyleIdx="2" presStyleCnt="4" custScaleX="124339">
        <dgm:presLayoutVars>
          <dgm:bulletEnabled val="1"/>
        </dgm:presLayoutVars>
      </dgm:prSet>
      <dgm:spPr/>
      <dgm:t>
        <a:bodyPr/>
        <a:lstStyle/>
        <a:p>
          <a:endParaRPr lang="en-US"/>
        </a:p>
      </dgm:t>
    </dgm:pt>
    <dgm:pt modelId="{35B91915-1FC3-4C3F-AE68-DDB1AFF4F2CF}" type="pres">
      <dgm:prSet presAssocID="{883FC3EA-2C7F-4043-AE77-B4C20D10D205}" presName="parSpace" presStyleCnt="0"/>
      <dgm:spPr/>
    </dgm:pt>
    <dgm:pt modelId="{A324077E-D911-43A7-B83A-F1BB1B7B8744}" type="pres">
      <dgm:prSet presAssocID="{BFB08527-1830-4FF5-A9D9-5C444D121FCE}" presName="parTxOnly" presStyleLbl="node1" presStyleIdx="3" presStyleCnt="4">
        <dgm:presLayoutVars>
          <dgm:bulletEnabled val="1"/>
        </dgm:presLayoutVars>
      </dgm:prSet>
      <dgm:spPr/>
      <dgm:t>
        <a:bodyPr/>
        <a:lstStyle/>
        <a:p>
          <a:endParaRPr lang="en-US"/>
        </a:p>
      </dgm:t>
    </dgm:pt>
  </dgm:ptLst>
  <dgm:cxnLst>
    <dgm:cxn modelId="{DE8BBA21-45AD-4497-9894-321A7813E567}" type="presOf" srcId="{6F17F939-72CE-489F-835D-98D23EBBE923}" destId="{2CD7A90F-55C7-4D11-BE93-B7D15C15C214}" srcOrd="0" destOrd="0" presId="urn:microsoft.com/office/officeart/2005/8/layout/hChevron3"/>
    <dgm:cxn modelId="{450DA89E-F905-434E-983A-0A1580EABDA4}" srcId="{6F17F939-72CE-489F-835D-98D23EBBE923}" destId="{2DB1F59C-ACC4-4509-8A03-A2BD13196411}" srcOrd="2" destOrd="0" parTransId="{62B7A063-70CD-4AA7-AE52-5C7D85FEEA8C}" sibTransId="{883FC3EA-2C7F-4043-AE77-B4C20D10D205}"/>
    <dgm:cxn modelId="{43B64CD6-B780-4FFE-839B-53C238C76A6D}" srcId="{6F17F939-72CE-489F-835D-98D23EBBE923}" destId="{D21E5172-4DC3-4F23-A0D7-BFD62C4434B9}" srcOrd="0" destOrd="0" parTransId="{3AC57C70-034E-4A04-9860-4E6FC2389B76}" sibTransId="{90087D5C-AF81-4994-84BD-5FCC506B2CD5}"/>
    <dgm:cxn modelId="{0F6C71BB-C22B-4C5F-82BD-13E2ADAA4249}" srcId="{6F17F939-72CE-489F-835D-98D23EBBE923}" destId="{CDA76999-B480-4C29-A97E-897B97E00679}" srcOrd="1" destOrd="0" parTransId="{A519B68E-5CE1-4300-9E00-6215E111BD8D}" sibTransId="{9F8A2E72-C452-4E2C-AA57-8FB9E519CAD3}"/>
    <dgm:cxn modelId="{716115DB-CE32-41DA-8E9D-F663AF308C1F}" type="presOf" srcId="{D21E5172-4DC3-4F23-A0D7-BFD62C4434B9}" destId="{BE7E18FC-2F56-4307-85B6-56F48A42280C}" srcOrd="0" destOrd="0" presId="urn:microsoft.com/office/officeart/2005/8/layout/hChevron3"/>
    <dgm:cxn modelId="{3437C165-FFE4-4B0E-A4DA-84387595B613}" srcId="{6F17F939-72CE-489F-835D-98D23EBBE923}" destId="{BFB08527-1830-4FF5-A9D9-5C444D121FCE}" srcOrd="3" destOrd="0" parTransId="{085632BB-B6F0-46FD-87CF-35531FD4C4EB}" sibTransId="{04E0B67C-FBCC-4454-B183-278FBF5CFFF8}"/>
    <dgm:cxn modelId="{170DDF8E-50D2-46C4-85A5-37BB1DA2EFD4}" type="presOf" srcId="{CDA76999-B480-4C29-A97E-897B97E00679}" destId="{FCBA5394-423E-4576-A557-AA2C37A9770C}" srcOrd="0" destOrd="0" presId="urn:microsoft.com/office/officeart/2005/8/layout/hChevron3"/>
    <dgm:cxn modelId="{6AFBE156-BA52-47B2-B999-F6D69447D8EF}" type="presOf" srcId="{2DB1F59C-ACC4-4509-8A03-A2BD13196411}" destId="{13084707-573F-441A-9145-1AD8EBBA950F}" srcOrd="0" destOrd="0" presId="urn:microsoft.com/office/officeart/2005/8/layout/hChevron3"/>
    <dgm:cxn modelId="{C909A92A-E3E1-46CE-A538-A9B16095497F}" type="presOf" srcId="{BFB08527-1830-4FF5-A9D9-5C444D121FCE}" destId="{A324077E-D911-43A7-B83A-F1BB1B7B8744}" srcOrd="0" destOrd="0" presId="urn:microsoft.com/office/officeart/2005/8/layout/hChevron3"/>
    <dgm:cxn modelId="{3E711733-6AD2-4CA0-A787-459C6EF3D30D}" type="presParOf" srcId="{2CD7A90F-55C7-4D11-BE93-B7D15C15C214}" destId="{BE7E18FC-2F56-4307-85B6-56F48A42280C}" srcOrd="0" destOrd="0" presId="urn:microsoft.com/office/officeart/2005/8/layout/hChevron3"/>
    <dgm:cxn modelId="{2BA0C598-0DA0-43D1-B6B8-28CE4DF9C68A}" type="presParOf" srcId="{2CD7A90F-55C7-4D11-BE93-B7D15C15C214}" destId="{28851B57-931F-4486-B041-B8B7FDD24C68}" srcOrd="1" destOrd="0" presId="urn:microsoft.com/office/officeart/2005/8/layout/hChevron3"/>
    <dgm:cxn modelId="{D73ADD32-E4C5-4DF4-B0F5-EF5137D8FAE8}" type="presParOf" srcId="{2CD7A90F-55C7-4D11-BE93-B7D15C15C214}" destId="{FCBA5394-423E-4576-A557-AA2C37A9770C}" srcOrd="2" destOrd="0" presId="urn:microsoft.com/office/officeart/2005/8/layout/hChevron3"/>
    <dgm:cxn modelId="{18FE66F0-F74B-4864-80B2-9F6FB3F62B85}" type="presParOf" srcId="{2CD7A90F-55C7-4D11-BE93-B7D15C15C214}" destId="{5E7C22AE-A783-42EE-8EC9-95B14A94F35D}" srcOrd="3" destOrd="0" presId="urn:microsoft.com/office/officeart/2005/8/layout/hChevron3"/>
    <dgm:cxn modelId="{D7054C42-D11C-4E14-B852-7A66A1958CD9}" type="presParOf" srcId="{2CD7A90F-55C7-4D11-BE93-B7D15C15C214}" destId="{13084707-573F-441A-9145-1AD8EBBA950F}" srcOrd="4" destOrd="0" presId="urn:microsoft.com/office/officeart/2005/8/layout/hChevron3"/>
    <dgm:cxn modelId="{55449EFB-77EA-4364-B7C9-F69C4F8EC7B7}" type="presParOf" srcId="{2CD7A90F-55C7-4D11-BE93-B7D15C15C214}" destId="{35B91915-1FC3-4C3F-AE68-DDB1AFF4F2CF}" srcOrd="5" destOrd="0" presId="urn:microsoft.com/office/officeart/2005/8/layout/hChevron3"/>
    <dgm:cxn modelId="{D62B1D78-707E-46B5-A44D-F541073951F6}" type="presParOf" srcId="{2CD7A90F-55C7-4D11-BE93-B7D15C15C214}" destId="{A324077E-D911-43A7-B83A-F1BB1B7B8744}" srcOrd="6"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6F17F939-72CE-489F-835D-98D23EBBE923}" type="doc">
      <dgm:prSet loTypeId="urn:microsoft.com/office/officeart/2005/8/layout/hChevron3" loCatId="process" qsTypeId="urn:microsoft.com/office/officeart/2005/8/quickstyle/simple1" qsCatId="simple" csTypeId="urn:microsoft.com/office/officeart/2005/8/colors/accent1_2" csCatId="accent1" phldr="1"/>
      <dgm:spPr/>
    </dgm:pt>
    <dgm:pt modelId="{D21E5172-4DC3-4F23-A0D7-BFD62C4434B9}">
      <dgm:prSet phldrT="[Text]" custT="1"/>
      <dgm:spPr>
        <a:solidFill>
          <a:schemeClr val="accent1"/>
        </a:solidFill>
      </dgm:spPr>
      <dgm:t>
        <a:bodyPr/>
        <a:lstStyle/>
        <a:p>
          <a:pPr algn="ctr"/>
          <a:r>
            <a:rPr lang="en-US" sz="2400" dirty="0" smtClean="0"/>
            <a:t>Methodology</a:t>
          </a:r>
          <a:endParaRPr lang="en-US" sz="1100" dirty="0"/>
        </a:p>
      </dgm:t>
    </dgm:pt>
    <dgm:pt modelId="{3AC57C70-034E-4A04-9860-4E6FC2389B76}" type="parTrans" cxnId="{43B64CD6-B780-4FFE-839B-53C238C76A6D}">
      <dgm:prSet/>
      <dgm:spPr/>
      <dgm:t>
        <a:bodyPr/>
        <a:lstStyle/>
        <a:p>
          <a:pPr algn="ctr"/>
          <a:endParaRPr lang="en-US"/>
        </a:p>
      </dgm:t>
    </dgm:pt>
    <dgm:pt modelId="{90087D5C-AF81-4994-84BD-5FCC506B2CD5}" type="sibTrans" cxnId="{43B64CD6-B780-4FFE-839B-53C238C76A6D}">
      <dgm:prSet/>
      <dgm:spPr/>
      <dgm:t>
        <a:bodyPr/>
        <a:lstStyle/>
        <a:p>
          <a:pPr algn="ctr"/>
          <a:endParaRPr lang="en-US"/>
        </a:p>
      </dgm:t>
    </dgm:pt>
    <dgm:pt modelId="{CDA76999-B480-4C29-A97E-897B97E00679}">
      <dgm:prSet phldrT="[Text]" custT="1"/>
      <dgm:spPr/>
      <dgm:t>
        <a:bodyPr/>
        <a:lstStyle/>
        <a:p>
          <a:pPr algn="ctr"/>
          <a:r>
            <a:rPr lang="id-ID" sz="2400" dirty="0" smtClean="0"/>
            <a:t>Risk Measurement</a:t>
          </a:r>
          <a:endParaRPr lang="en-US" sz="1100" dirty="0"/>
        </a:p>
      </dgm:t>
    </dgm:pt>
    <dgm:pt modelId="{A519B68E-5CE1-4300-9E00-6215E111BD8D}" type="parTrans" cxnId="{0F6C71BB-C22B-4C5F-82BD-13E2ADAA4249}">
      <dgm:prSet/>
      <dgm:spPr/>
      <dgm:t>
        <a:bodyPr/>
        <a:lstStyle/>
        <a:p>
          <a:pPr algn="ctr"/>
          <a:endParaRPr lang="en-US"/>
        </a:p>
      </dgm:t>
    </dgm:pt>
    <dgm:pt modelId="{9F8A2E72-C452-4E2C-AA57-8FB9E519CAD3}" type="sibTrans" cxnId="{0F6C71BB-C22B-4C5F-82BD-13E2ADAA4249}">
      <dgm:prSet/>
      <dgm:spPr/>
      <dgm:t>
        <a:bodyPr/>
        <a:lstStyle/>
        <a:p>
          <a:pPr algn="ctr"/>
          <a:endParaRPr lang="en-US"/>
        </a:p>
      </dgm:t>
    </dgm:pt>
    <dgm:pt modelId="{2DB1F59C-ACC4-4509-8A03-A2BD13196411}">
      <dgm:prSet phldrT="[Text]" custT="1"/>
      <dgm:spPr>
        <a:solidFill>
          <a:schemeClr val="accent1"/>
        </a:solidFill>
      </dgm:spPr>
      <dgm:t>
        <a:bodyPr/>
        <a:lstStyle/>
        <a:p>
          <a:pPr algn="ctr"/>
          <a:r>
            <a:rPr lang="en-US" sz="2400" b="0" dirty="0" smtClean="0"/>
            <a:t>Weighting</a:t>
          </a:r>
          <a:endParaRPr lang="en-US" sz="1600" b="0" dirty="0"/>
        </a:p>
      </dgm:t>
    </dgm:pt>
    <dgm:pt modelId="{62B7A063-70CD-4AA7-AE52-5C7D85FEEA8C}" type="parTrans" cxnId="{450DA89E-F905-434E-983A-0A1580EABDA4}">
      <dgm:prSet/>
      <dgm:spPr/>
      <dgm:t>
        <a:bodyPr/>
        <a:lstStyle/>
        <a:p>
          <a:pPr algn="ctr"/>
          <a:endParaRPr lang="en-US"/>
        </a:p>
      </dgm:t>
    </dgm:pt>
    <dgm:pt modelId="{883FC3EA-2C7F-4043-AE77-B4C20D10D205}" type="sibTrans" cxnId="{450DA89E-F905-434E-983A-0A1580EABDA4}">
      <dgm:prSet/>
      <dgm:spPr/>
      <dgm:t>
        <a:bodyPr/>
        <a:lstStyle/>
        <a:p>
          <a:pPr algn="ctr"/>
          <a:endParaRPr lang="en-US"/>
        </a:p>
      </dgm:t>
    </dgm:pt>
    <dgm:pt modelId="{BFB08527-1830-4FF5-A9D9-5C444D121FCE}">
      <dgm:prSet phldrT="[Text]"/>
      <dgm:spPr>
        <a:solidFill>
          <a:srgbClr val="FFFF00"/>
        </a:solidFill>
      </dgm:spPr>
      <dgm:t>
        <a:bodyPr/>
        <a:lstStyle/>
        <a:p>
          <a:pPr algn="ctr"/>
          <a:r>
            <a:rPr lang="en-US" dirty="0" smtClean="0">
              <a:solidFill>
                <a:schemeClr val="tx1"/>
              </a:solidFill>
            </a:rPr>
            <a:t>TF-IDF</a:t>
          </a:r>
          <a:endParaRPr lang="en-US" dirty="0">
            <a:solidFill>
              <a:schemeClr val="tx1"/>
            </a:solidFill>
          </a:endParaRPr>
        </a:p>
      </dgm:t>
    </dgm:pt>
    <dgm:pt modelId="{085632BB-B6F0-46FD-87CF-35531FD4C4EB}" type="parTrans" cxnId="{3437C165-FFE4-4B0E-A4DA-84387595B613}">
      <dgm:prSet/>
      <dgm:spPr/>
      <dgm:t>
        <a:bodyPr/>
        <a:lstStyle/>
        <a:p>
          <a:pPr algn="ctr"/>
          <a:endParaRPr lang="en-US"/>
        </a:p>
      </dgm:t>
    </dgm:pt>
    <dgm:pt modelId="{04E0B67C-FBCC-4454-B183-278FBF5CFFF8}" type="sibTrans" cxnId="{3437C165-FFE4-4B0E-A4DA-84387595B613}">
      <dgm:prSet/>
      <dgm:spPr/>
      <dgm:t>
        <a:bodyPr/>
        <a:lstStyle/>
        <a:p>
          <a:pPr algn="ctr"/>
          <a:endParaRPr lang="en-US"/>
        </a:p>
      </dgm:t>
    </dgm:pt>
    <dgm:pt modelId="{2CD7A90F-55C7-4D11-BE93-B7D15C15C214}" type="pres">
      <dgm:prSet presAssocID="{6F17F939-72CE-489F-835D-98D23EBBE923}" presName="Name0" presStyleCnt="0">
        <dgm:presLayoutVars>
          <dgm:dir/>
          <dgm:resizeHandles val="exact"/>
        </dgm:presLayoutVars>
      </dgm:prSet>
      <dgm:spPr/>
    </dgm:pt>
    <dgm:pt modelId="{BE7E18FC-2F56-4307-85B6-56F48A42280C}" type="pres">
      <dgm:prSet presAssocID="{D21E5172-4DC3-4F23-A0D7-BFD62C4434B9}" presName="parTxOnly" presStyleLbl="node1" presStyleIdx="0" presStyleCnt="4" custScaleX="120441">
        <dgm:presLayoutVars>
          <dgm:bulletEnabled val="1"/>
        </dgm:presLayoutVars>
      </dgm:prSet>
      <dgm:spPr/>
      <dgm:t>
        <a:bodyPr/>
        <a:lstStyle/>
        <a:p>
          <a:endParaRPr lang="en-US"/>
        </a:p>
      </dgm:t>
    </dgm:pt>
    <dgm:pt modelId="{28851B57-931F-4486-B041-B8B7FDD24C68}" type="pres">
      <dgm:prSet presAssocID="{90087D5C-AF81-4994-84BD-5FCC506B2CD5}" presName="parSpace" presStyleCnt="0"/>
      <dgm:spPr/>
    </dgm:pt>
    <dgm:pt modelId="{FCBA5394-423E-4576-A557-AA2C37A9770C}" type="pres">
      <dgm:prSet presAssocID="{CDA76999-B480-4C29-A97E-897B97E00679}" presName="parTxOnly" presStyleLbl="node1" presStyleIdx="1" presStyleCnt="4" custScaleX="171687">
        <dgm:presLayoutVars>
          <dgm:bulletEnabled val="1"/>
        </dgm:presLayoutVars>
      </dgm:prSet>
      <dgm:spPr/>
      <dgm:t>
        <a:bodyPr/>
        <a:lstStyle/>
        <a:p>
          <a:endParaRPr lang="en-US"/>
        </a:p>
      </dgm:t>
    </dgm:pt>
    <dgm:pt modelId="{5E7C22AE-A783-42EE-8EC9-95B14A94F35D}" type="pres">
      <dgm:prSet presAssocID="{9F8A2E72-C452-4E2C-AA57-8FB9E519CAD3}" presName="parSpace" presStyleCnt="0"/>
      <dgm:spPr/>
    </dgm:pt>
    <dgm:pt modelId="{13084707-573F-441A-9145-1AD8EBBA950F}" type="pres">
      <dgm:prSet presAssocID="{2DB1F59C-ACC4-4509-8A03-A2BD13196411}" presName="parTxOnly" presStyleLbl="node1" presStyleIdx="2" presStyleCnt="4" custScaleX="124339">
        <dgm:presLayoutVars>
          <dgm:bulletEnabled val="1"/>
        </dgm:presLayoutVars>
      </dgm:prSet>
      <dgm:spPr/>
      <dgm:t>
        <a:bodyPr/>
        <a:lstStyle/>
        <a:p>
          <a:endParaRPr lang="en-US"/>
        </a:p>
      </dgm:t>
    </dgm:pt>
    <dgm:pt modelId="{35B91915-1FC3-4C3F-AE68-DDB1AFF4F2CF}" type="pres">
      <dgm:prSet presAssocID="{883FC3EA-2C7F-4043-AE77-B4C20D10D205}" presName="parSpace" presStyleCnt="0"/>
      <dgm:spPr/>
    </dgm:pt>
    <dgm:pt modelId="{A324077E-D911-43A7-B83A-F1BB1B7B8744}" type="pres">
      <dgm:prSet presAssocID="{BFB08527-1830-4FF5-A9D9-5C444D121FCE}" presName="parTxOnly" presStyleLbl="node1" presStyleIdx="3" presStyleCnt="4">
        <dgm:presLayoutVars>
          <dgm:bulletEnabled val="1"/>
        </dgm:presLayoutVars>
      </dgm:prSet>
      <dgm:spPr/>
      <dgm:t>
        <a:bodyPr/>
        <a:lstStyle/>
        <a:p>
          <a:endParaRPr lang="en-US"/>
        </a:p>
      </dgm:t>
    </dgm:pt>
  </dgm:ptLst>
  <dgm:cxnLst>
    <dgm:cxn modelId="{3D70EA54-9254-4146-A8B5-C460C8527D85}" type="presOf" srcId="{BFB08527-1830-4FF5-A9D9-5C444D121FCE}" destId="{A324077E-D911-43A7-B83A-F1BB1B7B8744}" srcOrd="0" destOrd="0" presId="urn:microsoft.com/office/officeart/2005/8/layout/hChevron3"/>
    <dgm:cxn modelId="{450DA89E-F905-434E-983A-0A1580EABDA4}" srcId="{6F17F939-72CE-489F-835D-98D23EBBE923}" destId="{2DB1F59C-ACC4-4509-8A03-A2BD13196411}" srcOrd="2" destOrd="0" parTransId="{62B7A063-70CD-4AA7-AE52-5C7D85FEEA8C}" sibTransId="{883FC3EA-2C7F-4043-AE77-B4C20D10D205}"/>
    <dgm:cxn modelId="{43B64CD6-B780-4FFE-839B-53C238C76A6D}" srcId="{6F17F939-72CE-489F-835D-98D23EBBE923}" destId="{D21E5172-4DC3-4F23-A0D7-BFD62C4434B9}" srcOrd="0" destOrd="0" parTransId="{3AC57C70-034E-4A04-9860-4E6FC2389B76}" sibTransId="{90087D5C-AF81-4994-84BD-5FCC506B2CD5}"/>
    <dgm:cxn modelId="{0F6C71BB-C22B-4C5F-82BD-13E2ADAA4249}" srcId="{6F17F939-72CE-489F-835D-98D23EBBE923}" destId="{CDA76999-B480-4C29-A97E-897B97E00679}" srcOrd="1" destOrd="0" parTransId="{A519B68E-5CE1-4300-9E00-6215E111BD8D}" sibTransId="{9F8A2E72-C452-4E2C-AA57-8FB9E519CAD3}"/>
    <dgm:cxn modelId="{CB815B90-00DF-41E5-AFF8-8A10735F8011}" type="presOf" srcId="{CDA76999-B480-4C29-A97E-897B97E00679}" destId="{FCBA5394-423E-4576-A557-AA2C37A9770C}" srcOrd="0" destOrd="0" presId="urn:microsoft.com/office/officeart/2005/8/layout/hChevron3"/>
    <dgm:cxn modelId="{3437C165-FFE4-4B0E-A4DA-84387595B613}" srcId="{6F17F939-72CE-489F-835D-98D23EBBE923}" destId="{BFB08527-1830-4FF5-A9D9-5C444D121FCE}" srcOrd="3" destOrd="0" parTransId="{085632BB-B6F0-46FD-87CF-35531FD4C4EB}" sibTransId="{04E0B67C-FBCC-4454-B183-278FBF5CFFF8}"/>
    <dgm:cxn modelId="{8BED14AF-0DC0-441A-9121-8765ABD0F18A}" type="presOf" srcId="{2DB1F59C-ACC4-4509-8A03-A2BD13196411}" destId="{13084707-573F-441A-9145-1AD8EBBA950F}" srcOrd="0" destOrd="0" presId="urn:microsoft.com/office/officeart/2005/8/layout/hChevron3"/>
    <dgm:cxn modelId="{C51EBEFF-0E3E-4CFB-9FC7-1C5BBD29D279}" type="presOf" srcId="{6F17F939-72CE-489F-835D-98D23EBBE923}" destId="{2CD7A90F-55C7-4D11-BE93-B7D15C15C214}" srcOrd="0" destOrd="0" presId="urn:microsoft.com/office/officeart/2005/8/layout/hChevron3"/>
    <dgm:cxn modelId="{A5FB0873-1E13-40A8-BEA3-5A9CC3AC6A07}" type="presOf" srcId="{D21E5172-4DC3-4F23-A0D7-BFD62C4434B9}" destId="{BE7E18FC-2F56-4307-85B6-56F48A42280C}" srcOrd="0" destOrd="0" presId="urn:microsoft.com/office/officeart/2005/8/layout/hChevron3"/>
    <dgm:cxn modelId="{C604E1A0-4FC8-4820-B3F2-FAFD515706FD}" type="presParOf" srcId="{2CD7A90F-55C7-4D11-BE93-B7D15C15C214}" destId="{BE7E18FC-2F56-4307-85B6-56F48A42280C}" srcOrd="0" destOrd="0" presId="urn:microsoft.com/office/officeart/2005/8/layout/hChevron3"/>
    <dgm:cxn modelId="{496C7648-0794-4E2E-9502-D00415B11195}" type="presParOf" srcId="{2CD7A90F-55C7-4D11-BE93-B7D15C15C214}" destId="{28851B57-931F-4486-B041-B8B7FDD24C68}" srcOrd="1" destOrd="0" presId="urn:microsoft.com/office/officeart/2005/8/layout/hChevron3"/>
    <dgm:cxn modelId="{F1E00CF0-07D2-4E99-BCB7-99A556300147}" type="presParOf" srcId="{2CD7A90F-55C7-4D11-BE93-B7D15C15C214}" destId="{FCBA5394-423E-4576-A557-AA2C37A9770C}" srcOrd="2" destOrd="0" presId="urn:microsoft.com/office/officeart/2005/8/layout/hChevron3"/>
    <dgm:cxn modelId="{E38A2E7B-1E13-4E31-9870-3F945507A652}" type="presParOf" srcId="{2CD7A90F-55C7-4D11-BE93-B7D15C15C214}" destId="{5E7C22AE-A783-42EE-8EC9-95B14A94F35D}" srcOrd="3" destOrd="0" presId="urn:microsoft.com/office/officeart/2005/8/layout/hChevron3"/>
    <dgm:cxn modelId="{0465E75C-9DAF-434D-85B3-3049752EB185}" type="presParOf" srcId="{2CD7A90F-55C7-4D11-BE93-B7D15C15C214}" destId="{13084707-573F-441A-9145-1AD8EBBA950F}" srcOrd="4" destOrd="0" presId="urn:microsoft.com/office/officeart/2005/8/layout/hChevron3"/>
    <dgm:cxn modelId="{943B51B3-5D5A-4E1F-AA97-EB44FADD964E}" type="presParOf" srcId="{2CD7A90F-55C7-4D11-BE93-B7D15C15C214}" destId="{35B91915-1FC3-4C3F-AE68-DDB1AFF4F2CF}" srcOrd="5" destOrd="0" presId="urn:microsoft.com/office/officeart/2005/8/layout/hChevron3"/>
    <dgm:cxn modelId="{103126ED-BB96-41A3-8699-D5E2E89637C2}" type="presParOf" srcId="{2CD7A90F-55C7-4D11-BE93-B7D15C15C214}" destId="{A324077E-D911-43A7-B83A-F1BB1B7B8744}" srcOrd="6"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6F17F939-72CE-489F-835D-98D23EBBE923}" type="doc">
      <dgm:prSet loTypeId="urn:microsoft.com/office/officeart/2005/8/layout/hChevron3" loCatId="process" qsTypeId="urn:microsoft.com/office/officeart/2005/8/quickstyle/simple1" qsCatId="simple" csTypeId="urn:microsoft.com/office/officeart/2005/8/colors/accent1_2" csCatId="accent1" phldr="1"/>
      <dgm:spPr/>
    </dgm:pt>
    <dgm:pt modelId="{D21E5172-4DC3-4F23-A0D7-BFD62C4434B9}">
      <dgm:prSet phldrT="[Text]" custT="1"/>
      <dgm:spPr>
        <a:solidFill>
          <a:schemeClr val="accent1"/>
        </a:solidFill>
      </dgm:spPr>
      <dgm:t>
        <a:bodyPr/>
        <a:lstStyle/>
        <a:p>
          <a:pPr algn="ctr"/>
          <a:r>
            <a:rPr lang="en-US" sz="2400" dirty="0" smtClean="0"/>
            <a:t>Result</a:t>
          </a:r>
          <a:endParaRPr lang="en-US" sz="1100" dirty="0"/>
        </a:p>
      </dgm:t>
    </dgm:pt>
    <dgm:pt modelId="{3AC57C70-034E-4A04-9860-4E6FC2389B76}" type="parTrans" cxnId="{43B64CD6-B780-4FFE-839B-53C238C76A6D}">
      <dgm:prSet/>
      <dgm:spPr/>
      <dgm:t>
        <a:bodyPr/>
        <a:lstStyle/>
        <a:p>
          <a:pPr algn="ctr"/>
          <a:endParaRPr lang="en-US"/>
        </a:p>
      </dgm:t>
    </dgm:pt>
    <dgm:pt modelId="{90087D5C-AF81-4994-84BD-5FCC506B2CD5}" type="sibTrans" cxnId="{43B64CD6-B780-4FFE-839B-53C238C76A6D}">
      <dgm:prSet/>
      <dgm:spPr/>
      <dgm:t>
        <a:bodyPr/>
        <a:lstStyle/>
        <a:p>
          <a:pPr algn="ctr"/>
          <a:endParaRPr lang="en-US"/>
        </a:p>
      </dgm:t>
    </dgm:pt>
    <dgm:pt modelId="{CDA76999-B480-4C29-A97E-897B97E00679}">
      <dgm:prSet phldrT="[Text]" custT="1"/>
      <dgm:spPr/>
      <dgm:t>
        <a:bodyPr/>
        <a:lstStyle/>
        <a:p>
          <a:pPr algn="ctr"/>
          <a:r>
            <a:rPr lang="id-ID" sz="2400" dirty="0" smtClean="0"/>
            <a:t>Risk Clustering</a:t>
          </a:r>
          <a:endParaRPr lang="en-US" sz="1100" dirty="0"/>
        </a:p>
      </dgm:t>
    </dgm:pt>
    <dgm:pt modelId="{A519B68E-5CE1-4300-9E00-6215E111BD8D}" type="parTrans" cxnId="{0F6C71BB-C22B-4C5F-82BD-13E2ADAA4249}">
      <dgm:prSet/>
      <dgm:spPr/>
      <dgm:t>
        <a:bodyPr/>
        <a:lstStyle/>
        <a:p>
          <a:pPr algn="ctr"/>
          <a:endParaRPr lang="en-US"/>
        </a:p>
      </dgm:t>
    </dgm:pt>
    <dgm:pt modelId="{9F8A2E72-C452-4E2C-AA57-8FB9E519CAD3}" type="sibTrans" cxnId="{0F6C71BB-C22B-4C5F-82BD-13E2ADAA4249}">
      <dgm:prSet/>
      <dgm:spPr/>
      <dgm:t>
        <a:bodyPr/>
        <a:lstStyle/>
        <a:p>
          <a:pPr algn="ctr"/>
          <a:endParaRPr lang="en-US"/>
        </a:p>
      </dgm:t>
    </dgm:pt>
    <dgm:pt modelId="{2DB1F59C-ACC4-4509-8A03-A2BD13196411}">
      <dgm:prSet phldrT="[Text]" custT="1"/>
      <dgm:spPr>
        <a:solidFill>
          <a:srgbClr val="FFFF00"/>
        </a:solidFill>
      </dgm:spPr>
      <dgm:t>
        <a:bodyPr/>
        <a:lstStyle/>
        <a:p>
          <a:pPr algn="ctr"/>
          <a:r>
            <a:rPr lang="en-US" sz="2400" b="0" dirty="0" err="1" smtClean="0">
              <a:solidFill>
                <a:schemeClr val="tx1"/>
              </a:solidFill>
            </a:rPr>
            <a:t>Sil</a:t>
          </a:r>
          <a:r>
            <a:rPr lang="id-ID" sz="2400" b="0" dirty="0" smtClean="0">
              <a:solidFill>
                <a:schemeClr val="tx1"/>
              </a:solidFill>
            </a:rPr>
            <a:t>h</a:t>
          </a:r>
          <a:r>
            <a:rPr lang="en-US" sz="2400" b="0" dirty="0" err="1" smtClean="0">
              <a:solidFill>
                <a:schemeClr val="tx1"/>
              </a:solidFill>
            </a:rPr>
            <a:t>ouette</a:t>
          </a:r>
          <a:endParaRPr lang="en-US" sz="1600" b="0" dirty="0">
            <a:solidFill>
              <a:schemeClr val="tx1"/>
            </a:solidFill>
          </a:endParaRPr>
        </a:p>
      </dgm:t>
    </dgm:pt>
    <dgm:pt modelId="{62B7A063-70CD-4AA7-AE52-5C7D85FEEA8C}" type="parTrans" cxnId="{450DA89E-F905-434E-983A-0A1580EABDA4}">
      <dgm:prSet/>
      <dgm:spPr/>
      <dgm:t>
        <a:bodyPr/>
        <a:lstStyle/>
        <a:p>
          <a:pPr algn="ctr"/>
          <a:endParaRPr lang="en-US"/>
        </a:p>
      </dgm:t>
    </dgm:pt>
    <dgm:pt modelId="{883FC3EA-2C7F-4043-AE77-B4C20D10D205}" type="sibTrans" cxnId="{450DA89E-F905-434E-983A-0A1580EABDA4}">
      <dgm:prSet/>
      <dgm:spPr/>
      <dgm:t>
        <a:bodyPr/>
        <a:lstStyle/>
        <a:p>
          <a:pPr algn="ctr"/>
          <a:endParaRPr lang="en-US"/>
        </a:p>
      </dgm:t>
    </dgm:pt>
    <dgm:pt modelId="{BFB08527-1830-4FF5-A9D9-5C444D121FCE}">
      <dgm:prSet phldrT="[Text]" custT="1"/>
      <dgm:spPr>
        <a:solidFill>
          <a:schemeClr val="accent1">
            <a:lumMod val="20000"/>
            <a:lumOff val="80000"/>
          </a:schemeClr>
        </a:solidFill>
      </dgm:spPr>
      <dgm:t>
        <a:bodyPr/>
        <a:lstStyle/>
        <a:p>
          <a:pPr algn="ctr"/>
          <a:endParaRPr lang="en-US" sz="1400" dirty="0"/>
        </a:p>
      </dgm:t>
    </dgm:pt>
    <dgm:pt modelId="{085632BB-B6F0-46FD-87CF-35531FD4C4EB}" type="parTrans" cxnId="{3437C165-FFE4-4B0E-A4DA-84387595B613}">
      <dgm:prSet/>
      <dgm:spPr/>
      <dgm:t>
        <a:bodyPr/>
        <a:lstStyle/>
        <a:p>
          <a:pPr algn="ctr"/>
          <a:endParaRPr lang="en-US"/>
        </a:p>
      </dgm:t>
    </dgm:pt>
    <dgm:pt modelId="{04E0B67C-FBCC-4454-B183-278FBF5CFFF8}" type="sibTrans" cxnId="{3437C165-FFE4-4B0E-A4DA-84387595B613}">
      <dgm:prSet/>
      <dgm:spPr/>
      <dgm:t>
        <a:bodyPr/>
        <a:lstStyle/>
        <a:p>
          <a:pPr algn="ctr"/>
          <a:endParaRPr lang="en-US"/>
        </a:p>
      </dgm:t>
    </dgm:pt>
    <dgm:pt modelId="{2CD7A90F-55C7-4D11-BE93-B7D15C15C214}" type="pres">
      <dgm:prSet presAssocID="{6F17F939-72CE-489F-835D-98D23EBBE923}" presName="Name0" presStyleCnt="0">
        <dgm:presLayoutVars>
          <dgm:dir/>
          <dgm:resizeHandles val="exact"/>
        </dgm:presLayoutVars>
      </dgm:prSet>
      <dgm:spPr/>
    </dgm:pt>
    <dgm:pt modelId="{BE7E18FC-2F56-4307-85B6-56F48A42280C}" type="pres">
      <dgm:prSet presAssocID="{D21E5172-4DC3-4F23-A0D7-BFD62C4434B9}" presName="parTxOnly" presStyleLbl="node1" presStyleIdx="0" presStyleCnt="4" custScaleX="120441">
        <dgm:presLayoutVars>
          <dgm:bulletEnabled val="1"/>
        </dgm:presLayoutVars>
      </dgm:prSet>
      <dgm:spPr/>
      <dgm:t>
        <a:bodyPr/>
        <a:lstStyle/>
        <a:p>
          <a:endParaRPr lang="en-US"/>
        </a:p>
      </dgm:t>
    </dgm:pt>
    <dgm:pt modelId="{28851B57-931F-4486-B041-B8B7FDD24C68}" type="pres">
      <dgm:prSet presAssocID="{90087D5C-AF81-4994-84BD-5FCC506B2CD5}" presName="parSpace" presStyleCnt="0"/>
      <dgm:spPr/>
    </dgm:pt>
    <dgm:pt modelId="{FCBA5394-423E-4576-A557-AA2C37A9770C}" type="pres">
      <dgm:prSet presAssocID="{CDA76999-B480-4C29-A97E-897B97E00679}" presName="parTxOnly" presStyleLbl="node1" presStyleIdx="1" presStyleCnt="4" custScaleX="171687">
        <dgm:presLayoutVars>
          <dgm:bulletEnabled val="1"/>
        </dgm:presLayoutVars>
      </dgm:prSet>
      <dgm:spPr/>
      <dgm:t>
        <a:bodyPr/>
        <a:lstStyle/>
        <a:p>
          <a:endParaRPr lang="en-US"/>
        </a:p>
      </dgm:t>
    </dgm:pt>
    <dgm:pt modelId="{5E7C22AE-A783-42EE-8EC9-95B14A94F35D}" type="pres">
      <dgm:prSet presAssocID="{9F8A2E72-C452-4E2C-AA57-8FB9E519CAD3}" presName="parSpace" presStyleCnt="0"/>
      <dgm:spPr/>
    </dgm:pt>
    <dgm:pt modelId="{13084707-573F-441A-9145-1AD8EBBA950F}" type="pres">
      <dgm:prSet presAssocID="{2DB1F59C-ACC4-4509-8A03-A2BD13196411}" presName="parTxOnly" presStyleLbl="node1" presStyleIdx="2" presStyleCnt="4" custScaleX="124339">
        <dgm:presLayoutVars>
          <dgm:bulletEnabled val="1"/>
        </dgm:presLayoutVars>
      </dgm:prSet>
      <dgm:spPr/>
      <dgm:t>
        <a:bodyPr/>
        <a:lstStyle/>
        <a:p>
          <a:endParaRPr lang="en-US"/>
        </a:p>
      </dgm:t>
    </dgm:pt>
    <dgm:pt modelId="{35B91915-1FC3-4C3F-AE68-DDB1AFF4F2CF}" type="pres">
      <dgm:prSet presAssocID="{883FC3EA-2C7F-4043-AE77-B4C20D10D205}" presName="parSpace" presStyleCnt="0"/>
      <dgm:spPr/>
    </dgm:pt>
    <dgm:pt modelId="{A324077E-D911-43A7-B83A-F1BB1B7B8744}" type="pres">
      <dgm:prSet presAssocID="{BFB08527-1830-4FF5-A9D9-5C444D121FCE}" presName="parTxOnly" presStyleLbl="node1" presStyleIdx="3" presStyleCnt="4">
        <dgm:presLayoutVars>
          <dgm:bulletEnabled val="1"/>
        </dgm:presLayoutVars>
      </dgm:prSet>
      <dgm:spPr/>
      <dgm:t>
        <a:bodyPr/>
        <a:lstStyle/>
        <a:p>
          <a:endParaRPr lang="en-US"/>
        </a:p>
      </dgm:t>
    </dgm:pt>
  </dgm:ptLst>
  <dgm:cxnLst>
    <dgm:cxn modelId="{7E97CD80-6A60-4E06-867D-C695B61760EB}" type="presOf" srcId="{BFB08527-1830-4FF5-A9D9-5C444D121FCE}" destId="{A324077E-D911-43A7-B83A-F1BB1B7B8744}" srcOrd="0" destOrd="0" presId="urn:microsoft.com/office/officeart/2005/8/layout/hChevron3"/>
    <dgm:cxn modelId="{C05C3308-2FC5-48FF-86C8-2164E5B555FD}" type="presOf" srcId="{D21E5172-4DC3-4F23-A0D7-BFD62C4434B9}" destId="{BE7E18FC-2F56-4307-85B6-56F48A42280C}" srcOrd="0" destOrd="0" presId="urn:microsoft.com/office/officeart/2005/8/layout/hChevron3"/>
    <dgm:cxn modelId="{B2CD8D58-BEE0-4921-8E8A-9531DFA2E4FB}" type="presOf" srcId="{CDA76999-B480-4C29-A97E-897B97E00679}" destId="{FCBA5394-423E-4576-A557-AA2C37A9770C}" srcOrd="0" destOrd="0" presId="urn:microsoft.com/office/officeart/2005/8/layout/hChevron3"/>
    <dgm:cxn modelId="{450DA89E-F905-434E-983A-0A1580EABDA4}" srcId="{6F17F939-72CE-489F-835D-98D23EBBE923}" destId="{2DB1F59C-ACC4-4509-8A03-A2BD13196411}" srcOrd="2" destOrd="0" parTransId="{62B7A063-70CD-4AA7-AE52-5C7D85FEEA8C}" sibTransId="{883FC3EA-2C7F-4043-AE77-B4C20D10D205}"/>
    <dgm:cxn modelId="{43B64CD6-B780-4FFE-839B-53C238C76A6D}" srcId="{6F17F939-72CE-489F-835D-98D23EBBE923}" destId="{D21E5172-4DC3-4F23-A0D7-BFD62C4434B9}" srcOrd="0" destOrd="0" parTransId="{3AC57C70-034E-4A04-9860-4E6FC2389B76}" sibTransId="{90087D5C-AF81-4994-84BD-5FCC506B2CD5}"/>
    <dgm:cxn modelId="{0F6C71BB-C22B-4C5F-82BD-13E2ADAA4249}" srcId="{6F17F939-72CE-489F-835D-98D23EBBE923}" destId="{CDA76999-B480-4C29-A97E-897B97E00679}" srcOrd="1" destOrd="0" parTransId="{A519B68E-5CE1-4300-9E00-6215E111BD8D}" sibTransId="{9F8A2E72-C452-4E2C-AA57-8FB9E519CAD3}"/>
    <dgm:cxn modelId="{3437C165-FFE4-4B0E-A4DA-84387595B613}" srcId="{6F17F939-72CE-489F-835D-98D23EBBE923}" destId="{BFB08527-1830-4FF5-A9D9-5C444D121FCE}" srcOrd="3" destOrd="0" parTransId="{085632BB-B6F0-46FD-87CF-35531FD4C4EB}" sibTransId="{04E0B67C-FBCC-4454-B183-278FBF5CFFF8}"/>
    <dgm:cxn modelId="{4502B6AC-79C8-44EB-97AD-BDCB4A303A86}" type="presOf" srcId="{6F17F939-72CE-489F-835D-98D23EBBE923}" destId="{2CD7A90F-55C7-4D11-BE93-B7D15C15C214}" srcOrd="0" destOrd="0" presId="urn:microsoft.com/office/officeart/2005/8/layout/hChevron3"/>
    <dgm:cxn modelId="{E0871879-5993-41F2-B45C-47B37099366A}" type="presOf" srcId="{2DB1F59C-ACC4-4509-8A03-A2BD13196411}" destId="{13084707-573F-441A-9145-1AD8EBBA950F}" srcOrd="0" destOrd="0" presId="urn:microsoft.com/office/officeart/2005/8/layout/hChevron3"/>
    <dgm:cxn modelId="{609B16A6-8131-4CC3-998A-D1F42896ED08}" type="presParOf" srcId="{2CD7A90F-55C7-4D11-BE93-B7D15C15C214}" destId="{BE7E18FC-2F56-4307-85B6-56F48A42280C}" srcOrd="0" destOrd="0" presId="urn:microsoft.com/office/officeart/2005/8/layout/hChevron3"/>
    <dgm:cxn modelId="{DAA42936-48AE-44FD-91E7-35C82914455E}" type="presParOf" srcId="{2CD7A90F-55C7-4D11-BE93-B7D15C15C214}" destId="{28851B57-931F-4486-B041-B8B7FDD24C68}" srcOrd="1" destOrd="0" presId="urn:microsoft.com/office/officeart/2005/8/layout/hChevron3"/>
    <dgm:cxn modelId="{886808D8-8DBE-4B85-A110-EFFDC2AF25BA}" type="presParOf" srcId="{2CD7A90F-55C7-4D11-BE93-B7D15C15C214}" destId="{FCBA5394-423E-4576-A557-AA2C37A9770C}" srcOrd="2" destOrd="0" presId="urn:microsoft.com/office/officeart/2005/8/layout/hChevron3"/>
    <dgm:cxn modelId="{48A24AD8-A4E4-492F-A6E7-AA1D3C419C3C}" type="presParOf" srcId="{2CD7A90F-55C7-4D11-BE93-B7D15C15C214}" destId="{5E7C22AE-A783-42EE-8EC9-95B14A94F35D}" srcOrd="3" destOrd="0" presId="urn:microsoft.com/office/officeart/2005/8/layout/hChevron3"/>
    <dgm:cxn modelId="{4E9A068F-4CFC-4630-8969-9A377414E581}" type="presParOf" srcId="{2CD7A90F-55C7-4D11-BE93-B7D15C15C214}" destId="{13084707-573F-441A-9145-1AD8EBBA950F}" srcOrd="4" destOrd="0" presId="urn:microsoft.com/office/officeart/2005/8/layout/hChevron3"/>
    <dgm:cxn modelId="{B9FB438A-B92D-4CD6-A4F7-5CF19F0EA0C9}" type="presParOf" srcId="{2CD7A90F-55C7-4D11-BE93-B7D15C15C214}" destId="{35B91915-1FC3-4C3F-AE68-DDB1AFF4F2CF}" srcOrd="5" destOrd="0" presId="urn:microsoft.com/office/officeart/2005/8/layout/hChevron3"/>
    <dgm:cxn modelId="{EEBDC861-DBDA-4F96-AAF5-F4008EC0F6B3}" type="presParOf" srcId="{2CD7A90F-55C7-4D11-BE93-B7D15C15C214}" destId="{A324077E-D911-43A7-B83A-F1BB1B7B8744}" srcOrd="6" destOrd="0" presId="urn:microsoft.com/office/officeart/2005/8/layout/hChevron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6F17F939-72CE-489F-835D-98D23EBBE923}" type="doc">
      <dgm:prSet loTypeId="urn:microsoft.com/office/officeart/2005/8/layout/hChevron3" loCatId="process" qsTypeId="urn:microsoft.com/office/officeart/2005/8/quickstyle/simple1" qsCatId="simple" csTypeId="urn:microsoft.com/office/officeart/2005/8/colors/accent1_2" csCatId="accent1" phldr="1"/>
      <dgm:spPr/>
    </dgm:pt>
    <dgm:pt modelId="{D21E5172-4DC3-4F23-A0D7-BFD62C4434B9}">
      <dgm:prSet phldrT="[Text]" custT="1"/>
      <dgm:spPr>
        <a:solidFill>
          <a:schemeClr val="accent1"/>
        </a:solidFill>
      </dgm:spPr>
      <dgm:t>
        <a:bodyPr/>
        <a:lstStyle/>
        <a:p>
          <a:pPr algn="ctr"/>
          <a:r>
            <a:rPr lang="en-US" sz="2400" dirty="0" smtClean="0"/>
            <a:t>Result</a:t>
          </a:r>
          <a:endParaRPr lang="en-US" sz="1100" dirty="0"/>
        </a:p>
      </dgm:t>
    </dgm:pt>
    <dgm:pt modelId="{3AC57C70-034E-4A04-9860-4E6FC2389B76}" type="parTrans" cxnId="{43B64CD6-B780-4FFE-839B-53C238C76A6D}">
      <dgm:prSet/>
      <dgm:spPr/>
      <dgm:t>
        <a:bodyPr/>
        <a:lstStyle/>
        <a:p>
          <a:pPr algn="ctr"/>
          <a:endParaRPr lang="en-US"/>
        </a:p>
      </dgm:t>
    </dgm:pt>
    <dgm:pt modelId="{90087D5C-AF81-4994-84BD-5FCC506B2CD5}" type="sibTrans" cxnId="{43B64CD6-B780-4FFE-839B-53C238C76A6D}">
      <dgm:prSet/>
      <dgm:spPr/>
      <dgm:t>
        <a:bodyPr/>
        <a:lstStyle/>
        <a:p>
          <a:pPr algn="ctr"/>
          <a:endParaRPr lang="en-US"/>
        </a:p>
      </dgm:t>
    </dgm:pt>
    <dgm:pt modelId="{CDA76999-B480-4C29-A97E-897B97E00679}">
      <dgm:prSet phldrT="[Text]" custT="1"/>
      <dgm:spPr/>
      <dgm:t>
        <a:bodyPr/>
        <a:lstStyle/>
        <a:p>
          <a:pPr algn="ctr"/>
          <a:r>
            <a:rPr lang="id-ID" sz="2400" dirty="0" smtClean="0"/>
            <a:t>Risk Measurement</a:t>
          </a:r>
          <a:endParaRPr lang="en-US" sz="1100" dirty="0"/>
        </a:p>
      </dgm:t>
    </dgm:pt>
    <dgm:pt modelId="{A519B68E-5CE1-4300-9E00-6215E111BD8D}" type="parTrans" cxnId="{0F6C71BB-C22B-4C5F-82BD-13E2ADAA4249}">
      <dgm:prSet/>
      <dgm:spPr/>
      <dgm:t>
        <a:bodyPr/>
        <a:lstStyle/>
        <a:p>
          <a:pPr algn="ctr"/>
          <a:endParaRPr lang="en-US"/>
        </a:p>
      </dgm:t>
    </dgm:pt>
    <dgm:pt modelId="{9F8A2E72-C452-4E2C-AA57-8FB9E519CAD3}" type="sibTrans" cxnId="{0F6C71BB-C22B-4C5F-82BD-13E2ADAA4249}">
      <dgm:prSet/>
      <dgm:spPr/>
      <dgm:t>
        <a:bodyPr/>
        <a:lstStyle/>
        <a:p>
          <a:pPr algn="ctr"/>
          <a:endParaRPr lang="en-US"/>
        </a:p>
      </dgm:t>
    </dgm:pt>
    <dgm:pt modelId="{2DB1F59C-ACC4-4509-8A03-A2BD13196411}">
      <dgm:prSet phldrT="[Text]" custT="1"/>
      <dgm:spPr>
        <a:solidFill>
          <a:srgbClr val="FFFF00"/>
        </a:solidFill>
      </dgm:spPr>
      <dgm:t>
        <a:bodyPr/>
        <a:lstStyle/>
        <a:p>
          <a:pPr algn="ctr"/>
          <a:r>
            <a:rPr lang="en-US" sz="1600" b="0" dirty="0" smtClean="0">
              <a:solidFill>
                <a:schemeClr val="tx1"/>
              </a:solidFill>
            </a:rPr>
            <a:t>Term &amp; Sentiment Weighting</a:t>
          </a:r>
          <a:endParaRPr lang="en-US" sz="1100" b="0" dirty="0">
            <a:solidFill>
              <a:schemeClr val="tx1"/>
            </a:solidFill>
          </a:endParaRPr>
        </a:p>
      </dgm:t>
    </dgm:pt>
    <dgm:pt modelId="{62B7A063-70CD-4AA7-AE52-5C7D85FEEA8C}" type="parTrans" cxnId="{450DA89E-F905-434E-983A-0A1580EABDA4}">
      <dgm:prSet/>
      <dgm:spPr/>
      <dgm:t>
        <a:bodyPr/>
        <a:lstStyle/>
        <a:p>
          <a:pPr algn="ctr"/>
          <a:endParaRPr lang="en-US"/>
        </a:p>
      </dgm:t>
    </dgm:pt>
    <dgm:pt modelId="{883FC3EA-2C7F-4043-AE77-B4C20D10D205}" type="sibTrans" cxnId="{450DA89E-F905-434E-983A-0A1580EABDA4}">
      <dgm:prSet/>
      <dgm:spPr/>
      <dgm:t>
        <a:bodyPr/>
        <a:lstStyle/>
        <a:p>
          <a:pPr algn="ctr"/>
          <a:endParaRPr lang="en-US"/>
        </a:p>
      </dgm:t>
    </dgm:pt>
    <dgm:pt modelId="{BFB08527-1830-4FF5-A9D9-5C444D121FCE}">
      <dgm:prSet phldrT="[Text]" custT="1"/>
      <dgm:spPr>
        <a:solidFill>
          <a:schemeClr val="accent1">
            <a:lumMod val="20000"/>
            <a:lumOff val="80000"/>
          </a:schemeClr>
        </a:solidFill>
      </dgm:spPr>
      <dgm:t>
        <a:bodyPr/>
        <a:lstStyle/>
        <a:p>
          <a:pPr algn="ctr"/>
          <a:endParaRPr lang="en-US" sz="1400" dirty="0"/>
        </a:p>
      </dgm:t>
    </dgm:pt>
    <dgm:pt modelId="{085632BB-B6F0-46FD-87CF-35531FD4C4EB}" type="parTrans" cxnId="{3437C165-FFE4-4B0E-A4DA-84387595B613}">
      <dgm:prSet/>
      <dgm:spPr/>
      <dgm:t>
        <a:bodyPr/>
        <a:lstStyle/>
        <a:p>
          <a:pPr algn="ctr"/>
          <a:endParaRPr lang="en-US"/>
        </a:p>
      </dgm:t>
    </dgm:pt>
    <dgm:pt modelId="{04E0B67C-FBCC-4454-B183-278FBF5CFFF8}" type="sibTrans" cxnId="{3437C165-FFE4-4B0E-A4DA-84387595B613}">
      <dgm:prSet/>
      <dgm:spPr/>
      <dgm:t>
        <a:bodyPr/>
        <a:lstStyle/>
        <a:p>
          <a:pPr algn="ctr"/>
          <a:endParaRPr lang="en-US"/>
        </a:p>
      </dgm:t>
    </dgm:pt>
    <dgm:pt modelId="{2CD7A90F-55C7-4D11-BE93-B7D15C15C214}" type="pres">
      <dgm:prSet presAssocID="{6F17F939-72CE-489F-835D-98D23EBBE923}" presName="Name0" presStyleCnt="0">
        <dgm:presLayoutVars>
          <dgm:dir/>
          <dgm:resizeHandles val="exact"/>
        </dgm:presLayoutVars>
      </dgm:prSet>
      <dgm:spPr/>
    </dgm:pt>
    <dgm:pt modelId="{BE7E18FC-2F56-4307-85B6-56F48A42280C}" type="pres">
      <dgm:prSet presAssocID="{D21E5172-4DC3-4F23-A0D7-BFD62C4434B9}" presName="parTxOnly" presStyleLbl="node1" presStyleIdx="0" presStyleCnt="4" custScaleX="120441">
        <dgm:presLayoutVars>
          <dgm:bulletEnabled val="1"/>
        </dgm:presLayoutVars>
      </dgm:prSet>
      <dgm:spPr/>
      <dgm:t>
        <a:bodyPr/>
        <a:lstStyle/>
        <a:p>
          <a:endParaRPr lang="en-US"/>
        </a:p>
      </dgm:t>
    </dgm:pt>
    <dgm:pt modelId="{28851B57-931F-4486-B041-B8B7FDD24C68}" type="pres">
      <dgm:prSet presAssocID="{90087D5C-AF81-4994-84BD-5FCC506B2CD5}" presName="parSpace" presStyleCnt="0"/>
      <dgm:spPr/>
    </dgm:pt>
    <dgm:pt modelId="{FCBA5394-423E-4576-A557-AA2C37A9770C}" type="pres">
      <dgm:prSet presAssocID="{CDA76999-B480-4C29-A97E-897B97E00679}" presName="parTxOnly" presStyleLbl="node1" presStyleIdx="1" presStyleCnt="4" custScaleX="171687">
        <dgm:presLayoutVars>
          <dgm:bulletEnabled val="1"/>
        </dgm:presLayoutVars>
      </dgm:prSet>
      <dgm:spPr/>
      <dgm:t>
        <a:bodyPr/>
        <a:lstStyle/>
        <a:p>
          <a:endParaRPr lang="en-US"/>
        </a:p>
      </dgm:t>
    </dgm:pt>
    <dgm:pt modelId="{5E7C22AE-A783-42EE-8EC9-95B14A94F35D}" type="pres">
      <dgm:prSet presAssocID="{9F8A2E72-C452-4E2C-AA57-8FB9E519CAD3}" presName="parSpace" presStyleCnt="0"/>
      <dgm:spPr/>
    </dgm:pt>
    <dgm:pt modelId="{13084707-573F-441A-9145-1AD8EBBA950F}" type="pres">
      <dgm:prSet presAssocID="{2DB1F59C-ACC4-4509-8A03-A2BD13196411}" presName="parTxOnly" presStyleLbl="node1" presStyleIdx="2" presStyleCnt="4" custScaleX="124339">
        <dgm:presLayoutVars>
          <dgm:bulletEnabled val="1"/>
        </dgm:presLayoutVars>
      </dgm:prSet>
      <dgm:spPr/>
      <dgm:t>
        <a:bodyPr/>
        <a:lstStyle/>
        <a:p>
          <a:endParaRPr lang="en-US"/>
        </a:p>
      </dgm:t>
    </dgm:pt>
    <dgm:pt modelId="{35B91915-1FC3-4C3F-AE68-DDB1AFF4F2CF}" type="pres">
      <dgm:prSet presAssocID="{883FC3EA-2C7F-4043-AE77-B4C20D10D205}" presName="parSpace" presStyleCnt="0"/>
      <dgm:spPr/>
    </dgm:pt>
    <dgm:pt modelId="{A324077E-D911-43A7-B83A-F1BB1B7B8744}" type="pres">
      <dgm:prSet presAssocID="{BFB08527-1830-4FF5-A9D9-5C444D121FCE}" presName="parTxOnly" presStyleLbl="node1" presStyleIdx="3" presStyleCnt="4">
        <dgm:presLayoutVars>
          <dgm:bulletEnabled val="1"/>
        </dgm:presLayoutVars>
      </dgm:prSet>
      <dgm:spPr/>
      <dgm:t>
        <a:bodyPr/>
        <a:lstStyle/>
        <a:p>
          <a:endParaRPr lang="en-US"/>
        </a:p>
      </dgm:t>
    </dgm:pt>
  </dgm:ptLst>
  <dgm:cxnLst>
    <dgm:cxn modelId="{A853F1FE-AB4E-42F2-BEBA-58FB9BAD09B0}" type="presOf" srcId="{6F17F939-72CE-489F-835D-98D23EBBE923}" destId="{2CD7A90F-55C7-4D11-BE93-B7D15C15C214}" srcOrd="0" destOrd="0" presId="urn:microsoft.com/office/officeart/2005/8/layout/hChevron3"/>
    <dgm:cxn modelId="{7123D800-37C8-4A19-9C1B-9C7116728A84}" type="presOf" srcId="{CDA76999-B480-4C29-A97E-897B97E00679}" destId="{FCBA5394-423E-4576-A557-AA2C37A9770C}" srcOrd="0" destOrd="0" presId="urn:microsoft.com/office/officeart/2005/8/layout/hChevron3"/>
    <dgm:cxn modelId="{450DA89E-F905-434E-983A-0A1580EABDA4}" srcId="{6F17F939-72CE-489F-835D-98D23EBBE923}" destId="{2DB1F59C-ACC4-4509-8A03-A2BD13196411}" srcOrd="2" destOrd="0" parTransId="{62B7A063-70CD-4AA7-AE52-5C7D85FEEA8C}" sibTransId="{883FC3EA-2C7F-4043-AE77-B4C20D10D205}"/>
    <dgm:cxn modelId="{5C3C9D88-D7DE-4C4E-BE1C-69118732757F}" type="presOf" srcId="{D21E5172-4DC3-4F23-A0D7-BFD62C4434B9}" destId="{BE7E18FC-2F56-4307-85B6-56F48A42280C}" srcOrd="0" destOrd="0" presId="urn:microsoft.com/office/officeart/2005/8/layout/hChevron3"/>
    <dgm:cxn modelId="{0F6C71BB-C22B-4C5F-82BD-13E2ADAA4249}" srcId="{6F17F939-72CE-489F-835D-98D23EBBE923}" destId="{CDA76999-B480-4C29-A97E-897B97E00679}" srcOrd="1" destOrd="0" parTransId="{A519B68E-5CE1-4300-9E00-6215E111BD8D}" sibTransId="{9F8A2E72-C452-4E2C-AA57-8FB9E519CAD3}"/>
    <dgm:cxn modelId="{008C9813-D3A4-4C58-B3E7-9F34A61B7D62}" type="presOf" srcId="{BFB08527-1830-4FF5-A9D9-5C444D121FCE}" destId="{A324077E-D911-43A7-B83A-F1BB1B7B8744}" srcOrd="0" destOrd="0" presId="urn:microsoft.com/office/officeart/2005/8/layout/hChevron3"/>
    <dgm:cxn modelId="{3437C165-FFE4-4B0E-A4DA-84387595B613}" srcId="{6F17F939-72CE-489F-835D-98D23EBBE923}" destId="{BFB08527-1830-4FF5-A9D9-5C444D121FCE}" srcOrd="3" destOrd="0" parTransId="{085632BB-B6F0-46FD-87CF-35531FD4C4EB}" sibTransId="{04E0B67C-FBCC-4454-B183-278FBF5CFFF8}"/>
    <dgm:cxn modelId="{43B64CD6-B780-4FFE-839B-53C238C76A6D}" srcId="{6F17F939-72CE-489F-835D-98D23EBBE923}" destId="{D21E5172-4DC3-4F23-A0D7-BFD62C4434B9}" srcOrd="0" destOrd="0" parTransId="{3AC57C70-034E-4A04-9860-4E6FC2389B76}" sibTransId="{90087D5C-AF81-4994-84BD-5FCC506B2CD5}"/>
    <dgm:cxn modelId="{C066B295-A6FD-4525-A36B-A378E15FFB9B}" type="presOf" srcId="{2DB1F59C-ACC4-4509-8A03-A2BD13196411}" destId="{13084707-573F-441A-9145-1AD8EBBA950F}" srcOrd="0" destOrd="0" presId="urn:microsoft.com/office/officeart/2005/8/layout/hChevron3"/>
    <dgm:cxn modelId="{2556D1E2-FF5C-4B41-9908-20784A1810F6}" type="presParOf" srcId="{2CD7A90F-55C7-4D11-BE93-B7D15C15C214}" destId="{BE7E18FC-2F56-4307-85B6-56F48A42280C}" srcOrd="0" destOrd="0" presId="urn:microsoft.com/office/officeart/2005/8/layout/hChevron3"/>
    <dgm:cxn modelId="{DB211E13-17E8-4D4E-BB08-E2F4E37E51C4}" type="presParOf" srcId="{2CD7A90F-55C7-4D11-BE93-B7D15C15C214}" destId="{28851B57-931F-4486-B041-B8B7FDD24C68}" srcOrd="1" destOrd="0" presId="urn:microsoft.com/office/officeart/2005/8/layout/hChevron3"/>
    <dgm:cxn modelId="{14265F6A-0A53-472F-B2C0-302DA802E0E0}" type="presParOf" srcId="{2CD7A90F-55C7-4D11-BE93-B7D15C15C214}" destId="{FCBA5394-423E-4576-A557-AA2C37A9770C}" srcOrd="2" destOrd="0" presId="urn:microsoft.com/office/officeart/2005/8/layout/hChevron3"/>
    <dgm:cxn modelId="{8239B368-700E-4D8E-953E-162BBAE945CC}" type="presParOf" srcId="{2CD7A90F-55C7-4D11-BE93-B7D15C15C214}" destId="{5E7C22AE-A783-42EE-8EC9-95B14A94F35D}" srcOrd="3" destOrd="0" presId="urn:microsoft.com/office/officeart/2005/8/layout/hChevron3"/>
    <dgm:cxn modelId="{1FD7A598-26C1-4407-B246-37B3D7A134C7}" type="presParOf" srcId="{2CD7A90F-55C7-4D11-BE93-B7D15C15C214}" destId="{13084707-573F-441A-9145-1AD8EBBA950F}" srcOrd="4" destOrd="0" presId="urn:microsoft.com/office/officeart/2005/8/layout/hChevron3"/>
    <dgm:cxn modelId="{634605E5-A96B-4853-A061-FBBC1FD917E0}" type="presParOf" srcId="{2CD7A90F-55C7-4D11-BE93-B7D15C15C214}" destId="{35B91915-1FC3-4C3F-AE68-DDB1AFF4F2CF}" srcOrd="5" destOrd="0" presId="urn:microsoft.com/office/officeart/2005/8/layout/hChevron3"/>
    <dgm:cxn modelId="{D5AA803D-DF2B-49A4-B275-FD54549A20E4}" type="presParOf" srcId="{2CD7A90F-55C7-4D11-BE93-B7D15C15C214}" destId="{A324077E-D911-43A7-B83A-F1BB1B7B8744}" srcOrd="6"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6F17F939-72CE-489F-835D-98D23EBBE923}" type="doc">
      <dgm:prSet loTypeId="urn:microsoft.com/office/officeart/2005/8/layout/hChevron3" loCatId="process" qsTypeId="urn:microsoft.com/office/officeart/2005/8/quickstyle/simple1" qsCatId="simple" csTypeId="urn:microsoft.com/office/officeart/2005/8/colors/accent1_2" csCatId="accent1" phldr="1"/>
      <dgm:spPr/>
    </dgm:pt>
    <dgm:pt modelId="{D21E5172-4DC3-4F23-A0D7-BFD62C4434B9}">
      <dgm:prSet phldrT="[Text]" custT="1"/>
      <dgm:spPr>
        <a:solidFill>
          <a:schemeClr val="accent1"/>
        </a:solidFill>
      </dgm:spPr>
      <dgm:t>
        <a:bodyPr/>
        <a:lstStyle/>
        <a:p>
          <a:pPr algn="ctr"/>
          <a:r>
            <a:rPr lang="en-US" sz="2400" dirty="0" smtClean="0"/>
            <a:t>Result</a:t>
          </a:r>
          <a:endParaRPr lang="en-US" sz="1100" dirty="0"/>
        </a:p>
      </dgm:t>
    </dgm:pt>
    <dgm:pt modelId="{3AC57C70-034E-4A04-9860-4E6FC2389B76}" type="parTrans" cxnId="{43B64CD6-B780-4FFE-839B-53C238C76A6D}">
      <dgm:prSet/>
      <dgm:spPr/>
      <dgm:t>
        <a:bodyPr/>
        <a:lstStyle/>
        <a:p>
          <a:pPr algn="ctr"/>
          <a:endParaRPr lang="en-US"/>
        </a:p>
      </dgm:t>
    </dgm:pt>
    <dgm:pt modelId="{90087D5C-AF81-4994-84BD-5FCC506B2CD5}" type="sibTrans" cxnId="{43B64CD6-B780-4FFE-839B-53C238C76A6D}">
      <dgm:prSet/>
      <dgm:spPr/>
      <dgm:t>
        <a:bodyPr/>
        <a:lstStyle/>
        <a:p>
          <a:pPr algn="ctr"/>
          <a:endParaRPr lang="en-US"/>
        </a:p>
      </dgm:t>
    </dgm:pt>
    <dgm:pt modelId="{CDA76999-B480-4C29-A97E-897B97E00679}">
      <dgm:prSet phldrT="[Text]" custT="1"/>
      <dgm:spPr>
        <a:solidFill>
          <a:schemeClr val="accent1"/>
        </a:solidFill>
      </dgm:spPr>
      <dgm:t>
        <a:bodyPr/>
        <a:lstStyle/>
        <a:p>
          <a:pPr algn="ctr"/>
          <a:r>
            <a:rPr lang="en-US" sz="2000" dirty="0" smtClean="0">
              <a:solidFill>
                <a:schemeClr val="bg1"/>
              </a:solidFill>
            </a:rPr>
            <a:t>Information Retrieval</a:t>
          </a:r>
          <a:endParaRPr lang="en-US" sz="2000" dirty="0">
            <a:solidFill>
              <a:schemeClr val="bg1"/>
            </a:solidFill>
          </a:endParaRPr>
        </a:p>
      </dgm:t>
    </dgm:pt>
    <dgm:pt modelId="{A519B68E-5CE1-4300-9E00-6215E111BD8D}" type="parTrans" cxnId="{0F6C71BB-C22B-4C5F-82BD-13E2ADAA4249}">
      <dgm:prSet/>
      <dgm:spPr/>
      <dgm:t>
        <a:bodyPr/>
        <a:lstStyle/>
        <a:p>
          <a:pPr algn="ctr"/>
          <a:endParaRPr lang="en-US"/>
        </a:p>
      </dgm:t>
    </dgm:pt>
    <dgm:pt modelId="{9F8A2E72-C452-4E2C-AA57-8FB9E519CAD3}" type="sibTrans" cxnId="{0F6C71BB-C22B-4C5F-82BD-13E2ADAA4249}">
      <dgm:prSet/>
      <dgm:spPr/>
      <dgm:t>
        <a:bodyPr/>
        <a:lstStyle/>
        <a:p>
          <a:pPr algn="ctr"/>
          <a:endParaRPr lang="en-US"/>
        </a:p>
      </dgm:t>
    </dgm:pt>
    <dgm:pt modelId="{2DB1F59C-ACC4-4509-8A03-A2BD13196411}">
      <dgm:prSet phldrT="[Text]" custT="1"/>
      <dgm:spPr>
        <a:solidFill>
          <a:srgbClr val="FFFF00"/>
        </a:solidFill>
      </dgm:spPr>
      <dgm:t>
        <a:bodyPr/>
        <a:lstStyle/>
        <a:p>
          <a:pPr algn="ctr"/>
          <a:r>
            <a:rPr lang="id-ID" sz="2000" b="0" dirty="0" smtClean="0">
              <a:solidFill>
                <a:schemeClr val="tx1"/>
              </a:solidFill>
            </a:rPr>
            <a:t>Workflow</a:t>
          </a:r>
          <a:endParaRPr lang="en-US" sz="2000" b="0" dirty="0">
            <a:solidFill>
              <a:schemeClr val="tx1"/>
            </a:solidFill>
          </a:endParaRPr>
        </a:p>
      </dgm:t>
    </dgm:pt>
    <dgm:pt modelId="{62B7A063-70CD-4AA7-AE52-5C7D85FEEA8C}" type="parTrans" cxnId="{450DA89E-F905-434E-983A-0A1580EABDA4}">
      <dgm:prSet/>
      <dgm:spPr/>
      <dgm:t>
        <a:bodyPr/>
        <a:lstStyle/>
        <a:p>
          <a:pPr algn="ctr"/>
          <a:endParaRPr lang="en-US"/>
        </a:p>
      </dgm:t>
    </dgm:pt>
    <dgm:pt modelId="{883FC3EA-2C7F-4043-AE77-B4C20D10D205}" type="sibTrans" cxnId="{450DA89E-F905-434E-983A-0A1580EABDA4}">
      <dgm:prSet/>
      <dgm:spPr/>
      <dgm:t>
        <a:bodyPr/>
        <a:lstStyle/>
        <a:p>
          <a:pPr algn="ctr"/>
          <a:endParaRPr lang="en-US"/>
        </a:p>
      </dgm:t>
    </dgm:pt>
    <dgm:pt modelId="{BFB08527-1830-4FF5-A9D9-5C444D121FCE}">
      <dgm:prSet phldrT="[Text]" custT="1"/>
      <dgm:spPr>
        <a:solidFill>
          <a:schemeClr val="accent1">
            <a:lumMod val="20000"/>
            <a:lumOff val="80000"/>
          </a:schemeClr>
        </a:solidFill>
      </dgm:spPr>
      <dgm:t>
        <a:bodyPr/>
        <a:lstStyle/>
        <a:p>
          <a:pPr algn="ctr"/>
          <a:endParaRPr lang="en-US" sz="1400" dirty="0"/>
        </a:p>
      </dgm:t>
    </dgm:pt>
    <dgm:pt modelId="{085632BB-B6F0-46FD-87CF-35531FD4C4EB}" type="parTrans" cxnId="{3437C165-FFE4-4B0E-A4DA-84387595B613}">
      <dgm:prSet/>
      <dgm:spPr/>
      <dgm:t>
        <a:bodyPr/>
        <a:lstStyle/>
        <a:p>
          <a:pPr algn="ctr"/>
          <a:endParaRPr lang="en-US"/>
        </a:p>
      </dgm:t>
    </dgm:pt>
    <dgm:pt modelId="{04E0B67C-FBCC-4454-B183-278FBF5CFFF8}" type="sibTrans" cxnId="{3437C165-FFE4-4B0E-A4DA-84387595B613}">
      <dgm:prSet/>
      <dgm:spPr/>
      <dgm:t>
        <a:bodyPr/>
        <a:lstStyle/>
        <a:p>
          <a:pPr algn="ctr"/>
          <a:endParaRPr lang="en-US"/>
        </a:p>
      </dgm:t>
    </dgm:pt>
    <dgm:pt modelId="{2CD7A90F-55C7-4D11-BE93-B7D15C15C214}" type="pres">
      <dgm:prSet presAssocID="{6F17F939-72CE-489F-835D-98D23EBBE923}" presName="Name0" presStyleCnt="0">
        <dgm:presLayoutVars>
          <dgm:dir/>
          <dgm:resizeHandles val="exact"/>
        </dgm:presLayoutVars>
      </dgm:prSet>
      <dgm:spPr/>
    </dgm:pt>
    <dgm:pt modelId="{BE7E18FC-2F56-4307-85B6-56F48A42280C}" type="pres">
      <dgm:prSet presAssocID="{D21E5172-4DC3-4F23-A0D7-BFD62C4434B9}" presName="parTxOnly" presStyleLbl="node1" presStyleIdx="0" presStyleCnt="4" custScaleX="120441">
        <dgm:presLayoutVars>
          <dgm:bulletEnabled val="1"/>
        </dgm:presLayoutVars>
      </dgm:prSet>
      <dgm:spPr/>
      <dgm:t>
        <a:bodyPr/>
        <a:lstStyle/>
        <a:p>
          <a:endParaRPr lang="en-US"/>
        </a:p>
      </dgm:t>
    </dgm:pt>
    <dgm:pt modelId="{28851B57-931F-4486-B041-B8B7FDD24C68}" type="pres">
      <dgm:prSet presAssocID="{90087D5C-AF81-4994-84BD-5FCC506B2CD5}" presName="parSpace" presStyleCnt="0"/>
      <dgm:spPr/>
    </dgm:pt>
    <dgm:pt modelId="{FCBA5394-423E-4576-A557-AA2C37A9770C}" type="pres">
      <dgm:prSet presAssocID="{CDA76999-B480-4C29-A97E-897B97E00679}" presName="parTxOnly" presStyleLbl="node1" presStyleIdx="1" presStyleCnt="4" custScaleX="171687">
        <dgm:presLayoutVars>
          <dgm:bulletEnabled val="1"/>
        </dgm:presLayoutVars>
      </dgm:prSet>
      <dgm:spPr/>
      <dgm:t>
        <a:bodyPr/>
        <a:lstStyle/>
        <a:p>
          <a:endParaRPr lang="en-US"/>
        </a:p>
      </dgm:t>
    </dgm:pt>
    <dgm:pt modelId="{5E7C22AE-A783-42EE-8EC9-95B14A94F35D}" type="pres">
      <dgm:prSet presAssocID="{9F8A2E72-C452-4E2C-AA57-8FB9E519CAD3}" presName="parSpace" presStyleCnt="0"/>
      <dgm:spPr/>
    </dgm:pt>
    <dgm:pt modelId="{13084707-573F-441A-9145-1AD8EBBA950F}" type="pres">
      <dgm:prSet presAssocID="{2DB1F59C-ACC4-4509-8A03-A2BD13196411}" presName="parTxOnly" presStyleLbl="node1" presStyleIdx="2" presStyleCnt="4" custScaleX="124339">
        <dgm:presLayoutVars>
          <dgm:bulletEnabled val="1"/>
        </dgm:presLayoutVars>
      </dgm:prSet>
      <dgm:spPr/>
      <dgm:t>
        <a:bodyPr/>
        <a:lstStyle/>
        <a:p>
          <a:endParaRPr lang="en-US"/>
        </a:p>
      </dgm:t>
    </dgm:pt>
    <dgm:pt modelId="{35B91915-1FC3-4C3F-AE68-DDB1AFF4F2CF}" type="pres">
      <dgm:prSet presAssocID="{883FC3EA-2C7F-4043-AE77-B4C20D10D205}" presName="parSpace" presStyleCnt="0"/>
      <dgm:spPr/>
    </dgm:pt>
    <dgm:pt modelId="{A324077E-D911-43A7-B83A-F1BB1B7B8744}" type="pres">
      <dgm:prSet presAssocID="{BFB08527-1830-4FF5-A9D9-5C444D121FCE}" presName="parTxOnly" presStyleLbl="node1" presStyleIdx="3" presStyleCnt="4">
        <dgm:presLayoutVars>
          <dgm:bulletEnabled val="1"/>
        </dgm:presLayoutVars>
      </dgm:prSet>
      <dgm:spPr/>
      <dgm:t>
        <a:bodyPr/>
        <a:lstStyle/>
        <a:p>
          <a:endParaRPr lang="en-US"/>
        </a:p>
      </dgm:t>
    </dgm:pt>
  </dgm:ptLst>
  <dgm:cxnLst>
    <dgm:cxn modelId="{6CBD54B4-2D5D-438F-91E5-95F017CF1407}" type="presOf" srcId="{2DB1F59C-ACC4-4509-8A03-A2BD13196411}" destId="{13084707-573F-441A-9145-1AD8EBBA950F}" srcOrd="0" destOrd="0" presId="urn:microsoft.com/office/officeart/2005/8/layout/hChevron3"/>
    <dgm:cxn modelId="{450DA89E-F905-434E-983A-0A1580EABDA4}" srcId="{6F17F939-72CE-489F-835D-98D23EBBE923}" destId="{2DB1F59C-ACC4-4509-8A03-A2BD13196411}" srcOrd="2" destOrd="0" parTransId="{62B7A063-70CD-4AA7-AE52-5C7D85FEEA8C}" sibTransId="{883FC3EA-2C7F-4043-AE77-B4C20D10D205}"/>
    <dgm:cxn modelId="{43B64CD6-B780-4FFE-839B-53C238C76A6D}" srcId="{6F17F939-72CE-489F-835D-98D23EBBE923}" destId="{D21E5172-4DC3-4F23-A0D7-BFD62C4434B9}" srcOrd="0" destOrd="0" parTransId="{3AC57C70-034E-4A04-9860-4E6FC2389B76}" sibTransId="{90087D5C-AF81-4994-84BD-5FCC506B2CD5}"/>
    <dgm:cxn modelId="{0F6C71BB-C22B-4C5F-82BD-13E2ADAA4249}" srcId="{6F17F939-72CE-489F-835D-98D23EBBE923}" destId="{CDA76999-B480-4C29-A97E-897B97E00679}" srcOrd="1" destOrd="0" parTransId="{A519B68E-5CE1-4300-9E00-6215E111BD8D}" sibTransId="{9F8A2E72-C452-4E2C-AA57-8FB9E519CAD3}"/>
    <dgm:cxn modelId="{3437C165-FFE4-4B0E-A4DA-84387595B613}" srcId="{6F17F939-72CE-489F-835D-98D23EBBE923}" destId="{BFB08527-1830-4FF5-A9D9-5C444D121FCE}" srcOrd="3" destOrd="0" parTransId="{085632BB-B6F0-46FD-87CF-35531FD4C4EB}" sibTransId="{04E0B67C-FBCC-4454-B183-278FBF5CFFF8}"/>
    <dgm:cxn modelId="{5ED318AB-F4EE-44E3-999F-6AE30AC977F4}" type="presOf" srcId="{6F17F939-72CE-489F-835D-98D23EBBE923}" destId="{2CD7A90F-55C7-4D11-BE93-B7D15C15C214}" srcOrd="0" destOrd="0" presId="urn:microsoft.com/office/officeart/2005/8/layout/hChevron3"/>
    <dgm:cxn modelId="{7DF64E39-3A68-4D7F-BD77-BC13D0E48DAC}" type="presOf" srcId="{CDA76999-B480-4C29-A97E-897B97E00679}" destId="{FCBA5394-423E-4576-A557-AA2C37A9770C}" srcOrd="0" destOrd="0" presId="urn:microsoft.com/office/officeart/2005/8/layout/hChevron3"/>
    <dgm:cxn modelId="{B95D0677-E758-4906-81E7-17A6432ED48D}" type="presOf" srcId="{BFB08527-1830-4FF5-A9D9-5C444D121FCE}" destId="{A324077E-D911-43A7-B83A-F1BB1B7B8744}" srcOrd="0" destOrd="0" presId="urn:microsoft.com/office/officeart/2005/8/layout/hChevron3"/>
    <dgm:cxn modelId="{472B37B7-E449-459C-BEB5-77E4D9EBE881}" type="presOf" srcId="{D21E5172-4DC3-4F23-A0D7-BFD62C4434B9}" destId="{BE7E18FC-2F56-4307-85B6-56F48A42280C}" srcOrd="0" destOrd="0" presId="urn:microsoft.com/office/officeart/2005/8/layout/hChevron3"/>
    <dgm:cxn modelId="{16675B97-66E8-4EFC-A455-8B002D235815}" type="presParOf" srcId="{2CD7A90F-55C7-4D11-BE93-B7D15C15C214}" destId="{BE7E18FC-2F56-4307-85B6-56F48A42280C}" srcOrd="0" destOrd="0" presId="urn:microsoft.com/office/officeart/2005/8/layout/hChevron3"/>
    <dgm:cxn modelId="{600204F3-0121-4A2D-8E21-773B3FF76BBF}" type="presParOf" srcId="{2CD7A90F-55C7-4D11-BE93-B7D15C15C214}" destId="{28851B57-931F-4486-B041-B8B7FDD24C68}" srcOrd="1" destOrd="0" presId="urn:microsoft.com/office/officeart/2005/8/layout/hChevron3"/>
    <dgm:cxn modelId="{0BB98357-C91A-47EB-809F-82AFEF589F51}" type="presParOf" srcId="{2CD7A90F-55C7-4D11-BE93-B7D15C15C214}" destId="{FCBA5394-423E-4576-A557-AA2C37A9770C}" srcOrd="2" destOrd="0" presId="urn:microsoft.com/office/officeart/2005/8/layout/hChevron3"/>
    <dgm:cxn modelId="{AF6DC60C-27C6-4BE9-B063-58B0E634DD8C}" type="presParOf" srcId="{2CD7A90F-55C7-4D11-BE93-B7D15C15C214}" destId="{5E7C22AE-A783-42EE-8EC9-95B14A94F35D}" srcOrd="3" destOrd="0" presId="urn:microsoft.com/office/officeart/2005/8/layout/hChevron3"/>
    <dgm:cxn modelId="{EE164343-1D6B-4736-BE3B-5C5C252A603C}" type="presParOf" srcId="{2CD7A90F-55C7-4D11-BE93-B7D15C15C214}" destId="{13084707-573F-441A-9145-1AD8EBBA950F}" srcOrd="4" destOrd="0" presId="urn:microsoft.com/office/officeart/2005/8/layout/hChevron3"/>
    <dgm:cxn modelId="{5133B49D-FC0E-4B7E-908F-12BF2FE9837C}" type="presParOf" srcId="{2CD7A90F-55C7-4D11-BE93-B7D15C15C214}" destId="{35B91915-1FC3-4C3F-AE68-DDB1AFF4F2CF}" srcOrd="5" destOrd="0" presId="urn:microsoft.com/office/officeart/2005/8/layout/hChevron3"/>
    <dgm:cxn modelId="{228A4CE6-2672-43D2-948B-6144965BCA3F}" type="presParOf" srcId="{2CD7A90F-55C7-4D11-BE93-B7D15C15C214}" destId="{A324077E-D911-43A7-B83A-F1BB1B7B8744}" srcOrd="6"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6F17F939-72CE-489F-835D-98D23EBBE923}" type="doc">
      <dgm:prSet loTypeId="urn:microsoft.com/office/officeart/2005/8/layout/hChevron3" loCatId="process" qsTypeId="urn:microsoft.com/office/officeart/2005/8/quickstyle/simple1" qsCatId="simple" csTypeId="urn:microsoft.com/office/officeart/2005/8/colors/accent1_2" csCatId="accent1" phldr="1"/>
      <dgm:spPr/>
    </dgm:pt>
    <dgm:pt modelId="{D21E5172-4DC3-4F23-A0D7-BFD62C4434B9}">
      <dgm:prSet phldrT="[Text]" custT="1"/>
      <dgm:spPr>
        <a:solidFill>
          <a:schemeClr val="accent1"/>
        </a:solidFill>
      </dgm:spPr>
      <dgm:t>
        <a:bodyPr/>
        <a:lstStyle/>
        <a:p>
          <a:pPr algn="ctr"/>
          <a:r>
            <a:rPr lang="en-US" sz="2400" dirty="0" smtClean="0"/>
            <a:t>Result</a:t>
          </a:r>
          <a:endParaRPr lang="en-US" sz="1100" dirty="0"/>
        </a:p>
      </dgm:t>
    </dgm:pt>
    <dgm:pt modelId="{3AC57C70-034E-4A04-9860-4E6FC2389B76}" type="parTrans" cxnId="{43B64CD6-B780-4FFE-839B-53C238C76A6D}">
      <dgm:prSet/>
      <dgm:spPr/>
      <dgm:t>
        <a:bodyPr/>
        <a:lstStyle/>
        <a:p>
          <a:pPr algn="ctr"/>
          <a:endParaRPr lang="en-US"/>
        </a:p>
      </dgm:t>
    </dgm:pt>
    <dgm:pt modelId="{90087D5C-AF81-4994-84BD-5FCC506B2CD5}" type="sibTrans" cxnId="{43B64CD6-B780-4FFE-839B-53C238C76A6D}">
      <dgm:prSet/>
      <dgm:spPr/>
      <dgm:t>
        <a:bodyPr/>
        <a:lstStyle/>
        <a:p>
          <a:pPr algn="ctr"/>
          <a:endParaRPr lang="en-US"/>
        </a:p>
      </dgm:t>
    </dgm:pt>
    <dgm:pt modelId="{CDA76999-B480-4C29-A97E-897B97E00679}">
      <dgm:prSet phldrT="[Text]" custT="1"/>
      <dgm:spPr>
        <a:solidFill>
          <a:schemeClr val="accent1"/>
        </a:solidFill>
      </dgm:spPr>
      <dgm:t>
        <a:bodyPr/>
        <a:lstStyle/>
        <a:p>
          <a:pPr algn="ctr"/>
          <a:r>
            <a:rPr lang="en-US" sz="2000" dirty="0" smtClean="0">
              <a:solidFill>
                <a:schemeClr val="bg1"/>
              </a:solidFill>
            </a:rPr>
            <a:t>Information Retrieval</a:t>
          </a:r>
          <a:endParaRPr lang="en-US" sz="2000" dirty="0">
            <a:solidFill>
              <a:schemeClr val="bg1"/>
            </a:solidFill>
          </a:endParaRPr>
        </a:p>
      </dgm:t>
    </dgm:pt>
    <dgm:pt modelId="{A519B68E-5CE1-4300-9E00-6215E111BD8D}" type="parTrans" cxnId="{0F6C71BB-C22B-4C5F-82BD-13E2ADAA4249}">
      <dgm:prSet/>
      <dgm:spPr/>
      <dgm:t>
        <a:bodyPr/>
        <a:lstStyle/>
        <a:p>
          <a:pPr algn="ctr"/>
          <a:endParaRPr lang="en-US"/>
        </a:p>
      </dgm:t>
    </dgm:pt>
    <dgm:pt modelId="{9F8A2E72-C452-4E2C-AA57-8FB9E519CAD3}" type="sibTrans" cxnId="{0F6C71BB-C22B-4C5F-82BD-13E2ADAA4249}">
      <dgm:prSet/>
      <dgm:spPr/>
      <dgm:t>
        <a:bodyPr/>
        <a:lstStyle/>
        <a:p>
          <a:pPr algn="ctr"/>
          <a:endParaRPr lang="en-US"/>
        </a:p>
      </dgm:t>
    </dgm:pt>
    <dgm:pt modelId="{2DB1F59C-ACC4-4509-8A03-A2BD13196411}">
      <dgm:prSet phldrT="[Text]" custT="1"/>
      <dgm:spPr>
        <a:solidFill>
          <a:srgbClr val="FFFF00"/>
        </a:solidFill>
      </dgm:spPr>
      <dgm:t>
        <a:bodyPr/>
        <a:lstStyle/>
        <a:p>
          <a:pPr algn="ctr"/>
          <a:r>
            <a:rPr lang="id-ID" sz="2000" b="0" dirty="0" smtClean="0">
              <a:solidFill>
                <a:schemeClr val="tx1"/>
              </a:solidFill>
            </a:rPr>
            <a:t>Workflow</a:t>
          </a:r>
          <a:endParaRPr lang="en-US" sz="2000" b="0" dirty="0">
            <a:solidFill>
              <a:schemeClr val="tx1"/>
            </a:solidFill>
          </a:endParaRPr>
        </a:p>
      </dgm:t>
    </dgm:pt>
    <dgm:pt modelId="{62B7A063-70CD-4AA7-AE52-5C7D85FEEA8C}" type="parTrans" cxnId="{450DA89E-F905-434E-983A-0A1580EABDA4}">
      <dgm:prSet/>
      <dgm:spPr/>
      <dgm:t>
        <a:bodyPr/>
        <a:lstStyle/>
        <a:p>
          <a:pPr algn="ctr"/>
          <a:endParaRPr lang="en-US"/>
        </a:p>
      </dgm:t>
    </dgm:pt>
    <dgm:pt modelId="{883FC3EA-2C7F-4043-AE77-B4C20D10D205}" type="sibTrans" cxnId="{450DA89E-F905-434E-983A-0A1580EABDA4}">
      <dgm:prSet/>
      <dgm:spPr/>
      <dgm:t>
        <a:bodyPr/>
        <a:lstStyle/>
        <a:p>
          <a:pPr algn="ctr"/>
          <a:endParaRPr lang="en-US"/>
        </a:p>
      </dgm:t>
    </dgm:pt>
    <dgm:pt modelId="{BFB08527-1830-4FF5-A9D9-5C444D121FCE}">
      <dgm:prSet phldrT="[Text]" custT="1"/>
      <dgm:spPr>
        <a:solidFill>
          <a:schemeClr val="accent1">
            <a:lumMod val="20000"/>
            <a:lumOff val="80000"/>
          </a:schemeClr>
        </a:solidFill>
      </dgm:spPr>
      <dgm:t>
        <a:bodyPr/>
        <a:lstStyle/>
        <a:p>
          <a:pPr algn="ctr"/>
          <a:endParaRPr lang="en-US" sz="1400" dirty="0"/>
        </a:p>
      </dgm:t>
    </dgm:pt>
    <dgm:pt modelId="{085632BB-B6F0-46FD-87CF-35531FD4C4EB}" type="parTrans" cxnId="{3437C165-FFE4-4B0E-A4DA-84387595B613}">
      <dgm:prSet/>
      <dgm:spPr/>
      <dgm:t>
        <a:bodyPr/>
        <a:lstStyle/>
        <a:p>
          <a:pPr algn="ctr"/>
          <a:endParaRPr lang="en-US"/>
        </a:p>
      </dgm:t>
    </dgm:pt>
    <dgm:pt modelId="{04E0B67C-FBCC-4454-B183-278FBF5CFFF8}" type="sibTrans" cxnId="{3437C165-FFE4-4B0E-A4DA-84387595B613}">
      <dgm:prSet/>
      <dgm:spPr/>
      <dgm:t>
        <a:bodyPr/>
        <a:lstStyle/>
        <a:p>
          <a:pPr algn="ctr"/>
          <a:endParaRPr lang="en-US"/>
        </a:p>
      </dgm:t>
    </dgm:pt>
    <dgm:pt modelId="{2CD7A90F-55C7-4D11-BE93-B7D15C15C214}" type="pres">
      <dgm:prSet presAssocID="{6F17F939-72CE-489F-835D-98D23EBBE923}" presName="Name0" presStyleCnt="0">
        <dgm:presLayoutVars>
          <dgm:dir/>
          <dgm:resizeHandles val="exact"/>
        </dgm:presLayoutVars>
      </dgm:prSet>
      <dgm:spPr/>
    </dgm:pt>
    <dgm:pt modelId="{BE7E18FC-2F56-4307-85B6-56F48A42280C}" type="pres">
      <dgm:prSet presAssocID="{D21E5172-4DC3-4F23-A0D7-BFD62C4434B9}" presName="parTxOnly" presStyleLbl="node1" presStyleIdx="0" presStyleCnt="4" custScaleX="120441">
        <dgm:presLayoutVars>
          <dgm:bulletEnabled val="1"/>
        </dgm:presLayoutVars>
      </dgm:prSet>
      <dgm:spPr/>
      <dgm:t>
        <a:bodyPr/>
        <a:lstStyle/>
        <a:p>
          <a:endParaRPr lang="en-US"/>
        </a:p>
      </dgm:t>
    </dgm:pt>
    <dgm:pt modelId="{28851B57-931F-4486-B041-B8B7FDD24C68}" type="pres">
      <dgm:prSet presAssocID="{90087D5C-AF81-4994-84BD-5FCC506B2CD5}" presName="parSpace" presStyleCnt="0"/>
      <dgm:spPr/>
    </dgm:pt>
    <dgm:pt modelId="{FCBA5394-423E-4576-A557-AA2C37A9770C}" type="pres">
      <dgm:prSet presAssocID="{CDA76999-B480-4C29-A97E-897B97E00679}" presName="parTxOnly" presStyleLbl="node1" presStyleIdx="1" presStyleCnt="4" custScaleX="171687">
        <dgm:presLayoutVars>
          <dgm:bulletEnabled val="1"/>
        </dgm:presLayoutVars>
      </dgm:prSet>
      <dgm:spPr/>
      <dgm:t>
        <a:bodyPr/>
        <a:lstStyle/>
        <a:p>
          <a:endParaRPr lang="en-US"/>
        </a:p>
      </dgm:t>
    </dgm:pt>
    <dgm:pt modelId="{5E7C22AE-A783-42EE-8EC9-95B14A94F35D}" type="pres">
      <dgm:prSet presAssocID="{9F8A2E72-C452-4E2C-AA57-8FB9E519CAD3}" presName="parSpace" presStyleCnt="0"/>
      <dgm:spPr/>
    </dgm:pt>
    <dgm:pt modelId="{13084707-573F-441A-9145-1AD8EBBA950F}" type="pres">
      <dgm:prSet presAssocID="{2DB1F59C-ACC4-4509-8A03-A2BD13196411}" presName="parTxOnly" presStyleLbl="node1" presStyleIdx="2" presStyleCnt="4" custScaleX="124339">
        <dgm:presLayoutVars>
          <dgm:bulletEnabled val="1"/>
        </dgm:presLayoutVars>
      </dgm:prSet>
      <dgm:spPr/>
      <dgm:t>
        <a:bodyPr/>
        <a:lstStyle/>
        <a:p>
          <a:endParaRPr lang="en-US"/>
        </a:p>
      </dgm:t>
    </dgm:pt>
    <dgm:pt modelId="{35B91915-1FC3-4C3F-AE68-DDB1AFF4F2CF}" type="pres">
      <dgm:prSet presAssocID="{883FC3EA-2C7F-4043-AE77-B4C20D10D205}" presName="parSpace" presStyleCnt="0"/>
      <dgm:spPr/>
    </dgm:pt>
    <dgm:pt modelId="{A324077E-D911-43A7-B83A-F1BB1B7B8744}" type="pres">
      <dgm:prSet presAssocID="{BFB08527-1830-4FF5-A9D9-5C444D121FCE}" presName="parTxOnly" presStyleLbl="node1" presStyleIdx="3" presStyleCnt="4">
        <dgm:presLayoutVars>
          <dgm:bulletEnabled val="1"/>
        </dgm:presLayoutVars>
      </dgm:prSet>
      <dgm:spPr/>
      <dgm:t>
        <a:bodyPr/>
        <a:lstStyle/>
        <a:p>
          <a:endParaRPr lang="en-US"/>
        </a:p>
      </dgm:t>
    </dgm:pt>
  </dgm:ptLst>
  <dgm:cxnLst>
    <dgm:cxn modelId="{450DA89E-F905-434E-983A-0A1580EABDA4}" srcId="{6F17F939-72CE-489F-835D-98D23EBBE923}" destId="{2DB1F59C-ACC4-4509-8A03-A2BD13196411}" srcOrd="2" destOrd="0" parTransId="{62B7A063-70CD-4AA7-AE52-5C7D85FEEA8C}" sibTransId="{883FC3EA-2C7F-4043-AE77-B4C20D10D205}"/>
    <dgm:cxn modelId="{600FF6E0-9540-4598-95B3-A6DA0C065D6F}" type="presOf" srcId="{6F17F939-72CE-489F-835D-98D23EBBE923}" destId="{2CD7A90F-55C7-4D11-BE93-B7D15C15C214}" srcOrd="0" destOrd="0" presId="urn:microsoft.com/office/officeart/2005/8/layout/hChevron3"/>
    <dgm:cxn modelId="{BB0D3840-309B-42BD-AB9C-8AE16E241D60}" type="presOf" srcId="{2DB1F59C-ACC4-4509-8A03-A2BD13196411}" destId="{13084707-573F-441A-9145-1AD8EBBA950F}" srcOrd="0" destOrd="0" presId="urn:microsoft.com/office/officeart/2005/8/layout/hChevron3"/>
    <dgm:cxn modelId="{0425044E-A3C1-46C2-A1A0-C44831514BCA}" type="presOf" srcId="{D21E5172-4DC3-4F23-A0D7-BFD62C4434B9}" destId="{BE7E18FC-2F56-4307-85B6-56F48A42280C}" srcOrd="0" destOrd="0" presId="urn:microsoft.com/office/officeart/2005/8/layout/hChevron3"/>
    <dgm:cxn modelId="{0F6C71BB-C22B-4C5F-82BD-13E2ADAA4249}" srcId="{6F17F939-72CE-489F-835D-98D23EBBE923}" destId="{CDA76999-B480-4C29-A97E-897B97E00679}" srcOrd="1" destOrd="0" parTransId="{A519B68E-5CE1-4300-9E00-6215E111BD8D}" sibTransId="{9F8A2E72-C452-4E2C-AA57-8FB9E519CAD3}"/>
    <dgm:cxn modelId="{3437C165-FFE4-4B0E-A4DA-84387595B613}" srcId="{6F17F939-72CE-489F-835D-98D23EBBE923}" destId="{BFB08527-1830-4FF5-A9D9-5C444D121FCE}" srcOrd="3" destOrd="0" parTransId="{085632BB-B6F0-46FD-87CF-35531FD4C4EB}" sibTransId="{04E0B67C-FBCC-4454-B183-278FBF5CFFF8}"/>
    <dgm:cxn modelId="{57F9E71A-24DF-4435-AA89-231150185C2F}" type="presOf" srcId="{CDA76999-B480-4C29-A97E-897B97E00679}" destId="{FCBA5394-423E-4576-A557-AA2C37A9770C}" srcOrd="0" destOrd="0" presId="urn:microsoft.com/office/officeart/2005/8/layout/hChevron3"/>
    <dgm:cxn modelId="{24E35B1E-AEAD-4FAC-B1D5-E7A3F9FDCFAB}" type="presOf" srcId="{BFB08527-1830-4FF5-A9D9-5C444D121FCE}" destId="{A324077E-D911-43A7-B83A-F1BB1B7B8744}" srcOrd="0" destOrd="0" presId="urn:microsoft.com/office/officeart/2005/8/layout/hChevron3"/>
    <dgm:cxn modelId="{43B64CD6-B780-4FFE-839B-53C238C76A6D}" srcId="{6F17F939-72CE-489F-835D-98D23EBBE923}" destId="{D21E5172-4DC3-4F23-A0D7-BFD62C4434B9}" srcOrd="0" destOrd="0" parTransId="{3AC57C70-034E-4A04-9860-4E6FC2389B76}" sibTransId="{90087D5C-AF81-4994-84BD-5FCC506B2CD5}"/>
    <dgm:cxn modelId="{BA8A861F-8DEB-4102-8A3B-5FFBAAA93C99}" type="presParOf" srcId="{2CD7A90F-55C7-4D11-BE93-B7D15C15C214}" destId="{BE7E18FC-2F56-4307-85B6-56F48A42280C}" srcOrd="0" destOrd="0" presId="urn:microsoft.com/office/officeart/2005/8/layout/hChevron3"/>
    <dgm:cxn modelId="{574A6B1A-415D-4E0C-9E1F-87AC9BD71D2A}" type="presParOf" srcId="{2CD7A90F-55C7-4D11-BE93-B7D15C15C214}" destId="{28851B57-931F-4486-B041-B8B7FDD24C68}" srcOrd="1" destOrd="0" presId="urn:microsoft.com/office/officeart/2005/8/layout/hChevron3"/>
    <dgm:cxn modelId="{EC3BBCEA-E48A-41E4-AD49-38CF93C51197}" type="presParOf" srcId="{2CD7A90F-55C7-4D11-BE93-B7D15C15C214}" destId="{FCBA5394-423E-4576-A557-AA2C37A9770C}" srcOrd="2" destOrd="0" presId="urn:microsoft.com/office/officeart/2005/8/layout/hChevron3"/>
    <dgm:cxn modelId="{508C3800-E04D-442A-B5E5-30E61F979896}" type="presParOf" srcId="{2CD7A90F-55C7-4D11-BE93-B7D15C15C214}" destId="{5E7C22AE-A783-42EE-8EC9-95B14A94F35D}" srcOrd="3" destOrd="0" presId="urn:microsoft.com/office/officeart/2005/8/layout/hChevron3"/>
    <dgm:cxn modelId="{7FA25697-2C12-473B-8EA4-5494AB2D14F7}" type="presParOf" srcId="{2CD7A90F-55C7-4D11-BE93-B7D15C15C214}" destId="{13084707-573F-441A-9145-1AD8EBBA950F}" srcOrd="4" destOrd="0" presId="urn:microsoft.com/office/officeart/2005/8/layout/hChevron3"/>
    <dgm:cxn modelId="{0334FB0B-6BCE-4239-ADAF-90B8353C6E45}" type="presParOf" srcId="{2CD7A90F-55C7-4D11-BE93-B7D15C15C214}" destId="{35B91915-1FC3-4C3F-AE68-DDB1AFF4F2CF}" srcOrd="5" destOrd="0" presId="urn:microsoft.com/office/officeart/2005/8/layout/hChevron3"/>
    <dgm:cxn modelId="{952018D3-9552-4122-AD6D-3B69168EA4A4}" type="presParOf" srcId="{2CD7A90F-55C7-4D11-BE93-B7D15C15C214}" destId="{A324077E-D911-43A7-B83A-F1BB1B7B8744}" srcOrd="6"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6F17F939-72CE-489F-835D-98D23EBBE923}" type="doc">
      <dgm:prSet loTypeId="urn:microsoft.com/office/officeart/2005/8/layout/hChevron3" loCatId="process" qsTypeId="urn:microsoft.com/office/officeart/2005/8/quickstyle/simple1" qsCatId="simple" csTypeId="urn:microsoft.com/office/officeart/2005/8/colors/accent1_2" csCatId="accent1" phldr="1"/>
      <dgm:spPr/>
    </dgm:pt>
    <dgm:pt modelId="{D21E5172-4DC3-4F23-A0D7-BFD62C4434B9}">
      <dgm:prSet phldrT="[Text]" custT="1"/>
      <dgm:spPr>
        <a:solidFill>
          <a:schemeClr val="accent1"/>
        </a:solidFill>
      </dgm:spPr>
      <dgm:t>
        <a:bodyPr/>
        <a:lstStyle/>
        <a:p>
          <a:pPr algn="ctr"/>
          <a:r>
            <a:rPr lang="en-US" sz="2400" dirty="0" smtClean="0"/>
            <a:t>Result</a:t>
          </a:r>
          <a:endParaRPr lang="en-US" sz="1100" dirty="0"/>
        </a:p>
      </dgm:t>
    </dgm:pt>
    <dgm:pt modelId="{3AC57C70-034E-4A04-9860-4E6FC2389B76}" type="parTrans" cxnId="{43B64CD6-B780-4FFE-839B-53C238C76A6D}">
      <dgm:prSet/>
      <dgm:spPr/>
      <dgm:t>
        <a:bodyPr/>
        <a:lstStyle/>
        <a:p>
          <a:pPr algn="ctr"/>
          <a:endParaRPr lang="en-US"/>
        </a:p>
      </dgm:t>
    </dgm:pt>
    <dgm:pt modelId="{90087D5C-AF81-4994-84BD-5FCC506B2CD5}" type="sibTrans" cxnId="{43B64CD6-B780-4FFE-839B-53C238C76A6D}">
      <dgm:prSet/>
      <dgm:spPr/>
      <dgm:t>
        <a:bodyPr/>
        <a:lstStyle/>
        <a:p>
          <a:pPr algn="ctr"/>
          <a:endParaRPr lang="en-US"/>
        </a:p>
      </dgm:t>
    </dgm:pt>
    <dgm:pt modelId="{CDA76999-B480-4C29-A97E-897B97E00679}">
      <dgm:prSet phldrT="[Text]" custT="1"/>
      <dgm:spPr>
        <a:solidFill>
          <a:schemeClr val="accent1"/>
        </a:solidFill>
      </dgm:spPr>
      <dgm:t>
        <a:bodyPr/>
        <a:lstStyle/>
        <a:p>
          <a:pPr algn="ctr"/>
          <a:r>
            <a:rPr lang="en-US" sz="2000" dirty="0" smtClean="0">
              <a:solidFill>
                <a:schemeClr val="bg1"/>
              </a:solidFill>
            </a:rPr>
            <a:t>Information Retrieval</a:t>
          </a:r>
          <a:endParaRPr lang="en-US" sz="2000" dirty="0">
            <a:solidFill>
              <a:schemeClr val="bg1"/>
            </a:solidFill>
          </a:endParaRPr>
        </a:p>
      </dgm:t>
    </dgm:pt>
    <dgm:pt modelId="{A519B68E-5CE1-4300-9E00-6215E111BD8D}" type="parTrans" cxnId="{0F6C71BB-C22B-4C5F-82BD-13E2ADAA4249}">
      <dgm:prSet/>
      <dgm:spPr/>
      <dgm:t>
        <a:bodyPr/>
        <a:lstStyle/>
        <a:p>
          <a:pPr algn="ctr"/>
          <a:endParaRPr lang="en-US"/>
        </a:p>
      </dgm:t>
    </dgm:pt>
    <dgm:pt modelId="{9F8A2E72-C452-4E2C-AA57-8FB9E519CAD3}" type="sibTrans" cxnId="{0F6C71BB-C22B-4C5F-82BD-13E2ADAA4249}">
      <dgm:prSet/>
      <dgm:spPr/>
      <dgm:t>
        <a:bodyPr/>
        <a:lstStyle/>
        <a:p>
          <a:pPr algn="ctr"/>
          <a:endParaRPr lang="en-US"/>
        </a:p>
      </dgm:t>
    </dgm:pt>
    <dgm:pt modelId="{2DB1F59C-ACC4-4509-8A03-A2BD13196411}">
      <dgm:prSet phldrT="[Text]" custT="1"/>
      <dgm:spPr>
        <a:solidFill>
          <a:srgbClr val="FFFF00"/>
        </a:solidFill>
      </dgm:spPr>
      <dgm:t>
        <a:bodyPr/>
        <a:lstStyle/>
        <a:p>
          <a:pPr algn="ctr"/>
          <a:r>
            <a:rPr lang="en-US" sz="2000" b="0" dirty="0" smtClean="0">
              <a:solidFill>
                <a:schemeClr val="tx1"/>
              </a:solidFill>
            </a:rPr>
            <a:t>Implementation</a:t>
          </a:r>
          <a:endParaRPr lang="en-US" sz="2000" b="0" dirty="0">
            <a:solidFill>
              <a:schemeClr val="tx1"/>
            </a:solidFill>
          </a:endParaRPr>
        </a:p>
      </dgm:t>
    </dgm:pt>
    <dgm:pt modelId="{62B7A063-70CD-4AA7-AE52-5C7D85FEEA8C}" type="parTrans" cxnId="{450DA89E-F905-434E-983A-0A1580EABDA4}">
      <dgm:prSet/>
      <dgm:spPr/>
      <dgm:t>
        <a:bodyPr/>
        <a:lstStyle/>
        <a:p>
          <a:pPr algn="ctr"/>
          <a:endParaRPr lang="en-US"/>
        </a:p>
      </dgm:t>
    </dgm:pt>
    <dgm:pt modelId="{883FC3EA-2C7F-4043-AE77-B4C20D10D205}" type="sibTrans" cxnId="{450DA89E-F905-434E-983A-0A1580EABDA4}">
      <dgm:prSet/>
      <dgm:spPr/>
      <dgm:t>
        <a:bodyPr/>
        <a:lstStyle/>
        <a:p>
          <a:pPr algn="ctr"/>
          <a:endParaRPr lang="en-US"/>
        </a:p>
      </dgm:t>
    </dgm:pt>
    <dgm:pt modelId="{BFB08527-1830-4FF5-A9D9-5C444D121FCE}">
      <dgm:prSet phldrT="[Text]" custT="1"/>
      <dgm:spPr>
        <a:solidFill>
          <a:schemeClr val="accent1">
            <a:lumMod val="20000"/>
            <a:lumOff val="80000"/>
          </a:schemeClr>
        </a:solidFill>
      </dgm:spPr>
      <dgm:t>
        <a:bodyPr/>
        <a:lstStyle/>
        <a:p>
          <a:pPr algn="ctr"/>
          <a:endParaRPr lang="en-US" sz="1400" dirty="0"/>
        </a:p>
      </dgm:t>
    </dgm:pt>
    <dgm:pt modelId="{085632BB-B6F0-46FD-87CF-35531FD4C4EB}" type="parTrans" cxnId="{3437C165-FFE4-4B0E-A4DA-84387595B613}">
      <dgm:prSet/>
      <dgm:spPr/>
      <dgm:t>
        <a:bodyPr/>
        <a:lstStyle/>
        <a:p>
          <a:pPr algn="ctr"/>
          <a:endParaRPr lang="en-US"/>
        </a:p>
      </dgm:t>
    </dgm:pt>
    <dgm:pt modelId="{04E0B67C-FBCC-4454-B183-278FBF5CFFF8}" type="sibTrans" cxnId="{3437C165-FFE4-4B0E-A4DA-84387595B613}">
      <dgm:prSet/>
      <dgm:spPr/>
      <dgm:t>
        <a:bodyPr/>
        <a:lstStyle/>
        <a:p>
          <a:pPr algn="ctr"/>
          <a:endParaRPr lang="en-US"/>
        </a:p>
      </dgm:t>
    </dgm:pt>
    <dgm:pt modelId="{2CD7A90F-55C7-4D11-BE93-B7D15C15C214}" type="pres">
      <dgm:prSet presAssocID="{6F17F939-72CE-489F-835D-98D23EBBE923}" presName="Name0" presStyleCnt="0">
        <dgm:presLayoutVars>
          <dgm:dir/>
          <dgm:resizeHandles val="exact"/>
        </dgm:presLayoutVars>
      </dgm:prSet>
      <dgm:spPr/>
    </dgm:pt>
    <dgm:pt modelId="{BE7E18FC-2F56-4307-85B6-56F48A42280C}" type="pres">
      <dgm:prSet presAssocID="{D21E5172-4DC3-4F23-A0D7-BFD62C4434B9}" presName="parTxOnly" presStyleLbl="node1" presStyleIdx="0" presStyleCnt="4" custScaleX="120441">
        <dgm:presLayoutVars>
          <dgm:bulletEnabled val="1"/>
        </dgm:presLayoutVars>
      </dgm:prSet>
      <dgm:spPr/>
      <dgm:t>
        <a:bodyPr/>
        <a:lstStyle/>
        <a:p>
          <a:endParaRPr lang="en-US"/>
        </a:p>
      </dgm:t>
    </dgm:pt>
    <dgm:pt modelId="{28851B57-931F-4486-B041-B8B7FDD24C68}" type="pres">
      <dgm:prSet presAssocID="{90087D5C-AF81-4994-84BD-5FCC506B2CD5}" presName="parSpace" presStyleCnt="0"/>
      <dgm:spPr/>
    </dgm:pt>
    <dgm:pt modelId="{FCBA5394-423E-4576-A557-AA2C37A9770C}" type="pres">
      <dgm:prSet presAssocID="{CDA76999-B480-4C29-A97E-897B97E00679}" presName="parTxOnly" presStyleLbl="node1" presStyleIdx="1" presStyleCnt="4" custScaleX="171687">
        <dgm:presLayoutVars>
          <dgm:bulletEnabled val="1"/>
        </dgm:presLayoutVars>
      </dgm:prSet>
      <dgm:spPr/>
      <dgm:t>
        <a:bodyPr/>
        <a:lstStyle/>
        <a:p>
          <a:endParaRPr lang="en-US"/>
        </a:p>
      </dgm:t>
    </dgm:pt>
    <dgm:pt modelId="{5E7C22AE-A783-42EE-8EC9-95B14A94F35D}" type="pres">
      <dgm:prSet presAssocID="{9F8A2E72-C452-4E2C-AA57-8FB9E519CAD3}" presName="parSpace" presStyleCnt="0"/>
      <dgm:spPr/>
    </dgm:pt>
    <dgm:pt modelId="{13084707-573F-441A-9145-1AD8EBBA950F}" type="pres">
      <dgm:prSet presAssocID="{2DB1F59C-ACC4-4509-8A03-A2BD13196411}" presName="parTxOnly" presStyleLbl="node1" presStyleIdx="2" presStyleCnt="4" custScaleX="124339">
        <dgm:presLayoutVars>
          <dgm:bulletEnabled val="1"/>
        </dgm:presLayoutVars>
      </dgm:prSet>
      <dgm:spPr/>
      <dgm:t>
        <a:bodyPr/>
        <a:lstStyle/>
        <a:p>
          <a:endParaRPr lang="en-US"/>
        </a:p>
      </dgm:t>
    </dgm:pt>
    <dgm:pt modelId="{35B91915-1FC3-4C3F-AE68-DDB1AFF4F2CF}" type="pres">
      <dgm:prSet presAssocID="{883FC3EA-2C7F-4043-AE77-B4C20D10D205}" presName="parSpace" presStyleCnt="0"/>
      <dgm:spPr/>
    </dgm:pt>
    <dgm:pt modelId="{A324077E-D911-43A7-B83A-F1BB1B7B8744}" type="pres">
      <dgm:prSet presAssocID="{BFB08527-1830-4FF5-A9D9-5C444D121FCE}" presName="parTxOnly" presStyleLbl="node1" presStyleIdx="3" presStyleCnt="4">
        <dgm:presLayoutVars>
          <dgm:bulletEnabled val="1"/>
        </dgm:presLayoutVars>
      </dgm:prSet>
      <dgm:spPr/>
      <dgm:t>
        <a:bodyPr/>
        <a:lstStyle/>
        <a:p>
          <a:endParaRPr lang="en-US"/>
        </a:p>
      </dgm:t>
    </dgm:pt>
  </dgm:ptLst>
  <dgm:cxnLst>
    <dgm:cxn modelId="{5BF0EE7A-9498-4B3F-8996-96B9B4B1726A}" type="presOf" srcId="{BFB08527-1830-4FF5-A9D9-5C444D121FCE}" destId="{A324077E-D911-43A7-B83A-F1BB1B7B8744}" srcOrd="0" destOrd="0" presId="urn:microsoft.com/office/officeart/2005/8/layout/hChevron3"/>
    <dgm:cxn modelId="{450DA89E-F905-434E-983A-0A1580EABDA4}" srcId="{6F17F939-72CE-489F-835D-98D23EBBE923}" destId="{2DB1F59C-ACC4-4509-8A03-A2BD13196411}" srcOrd="2" destOrd="0" parTransId="{62B7A063-70CD-4AA7-AE52-5C7D85FEEA8C}" sibTransId="{883FC3EA-2C7F-4043-AE77-B4C20D10D205}"/>
    <dgm:cxn modelId="{0F6C71BB-C22B-4C5F-82BD-13E2ADAA4249}" srcId="{6F17F939-72CE-489F-835D-98D23EBBE923}" destId="{CDA76999-B480-4C29-A97E-897B97E00679}" srcOrd="1" destOrd="0" parTransId="{A519B68E-5CE1-4300-9E00-6215E111BD8D}" sibTransId="{9F8A2E72-C452-4E2C-AA57-8FB9E519CAD3}"/>
    <dgm:cxn modelId="{883EB1B1-C18A-4648-A2DF-902CB2357DB2}" type="presOf" srcId="{D21E5172-4DC3-4F23-A0D7-BFD62C4434B9}" destId="{BE7E18FC-2F56-4307-85B6-56F48A42280C}" srcOrd="0" destOrd="0" presId="urn:microsoft.com/office/officeart/2005/8/layout/hChevron3"/>
    <dgm:cxn modelId="{6598BEAB-0887-4881-8F26-B03E3D820B36}" type="presOf" srcId="{CDA76999-B480-4C29-A97E-897B97E00679}" destId="{FCBA5394-423E-4576-A557-AA2C37A9770C}" srcOrd="0" destOrd="0" presId="urn:microsoft.com/office/officeart/2005/8/layout/hChevron3"/>
    <dgm:cxn modelId="{3437C165-FFE4-4B0E-A4DA-84387595B613}" srcId="{6F17F939-72CE-489F-835D-98D23EBBE923}" destId="{BFB08527-1830-4FF5-A9D9-5C444D121FCE}" srcOrd="3" destOrd="0" parTransId="{085632BB-B6F0-46FD-87CF-35531FD4C4EB}" sibTransId="{04E0B67C-FBCC-4454-B183-278FBF5CFFF8}"/>
    <dgm:cxn modelId="{43B64CD6-B780-4FFE-839B-53C238C76A6D}" srcId="{6F17F939-72CE-489F-835D-98D23EBBE923}" destId="{D21E5172-4DC3-4F23-A0D7-BFD62C4434B9}" srcOrd="0" destOrd="0" parTransId="{3AC57C70-034E-4A04-9860-4E6FC2389B76}" sibTransId="{90087D5C-AF81-4994-84BD-5FCC506B2CD5}"/>
    <dgm:cxn modelId="{C691F2EE-0FDA-4BE4-B32F-523267B18557}" type="presOf" srcId="{6F17F939-72CE-489F-835D-98D23EBBE923}" destId="{2CD7A90F-55C7-4D11-BE93-B7D15C15C214}" srcOrd="0" destOrd="0" presId="urn:microsoft.com/office/officeart/2005/8/layout/hChevron3"/>
    <dgm:cxn modelId="{3C5F741E-FB4D-4E33-BE48-3DD1E1346275}" type="presOf" srcId="{2DB1F59C-ACC4-4509-8A03-A2BD13196411}" destId="{13084707-573F-441A-9145-1AD8EBBA950F}" srcOrd="0" destOrd="0" presId="urn:microsoft.com/office/officeart/2005/8/layout/hChevron3"/>
    <dgm:cxn modelId="{4B01F180-82A7-4393-B9F7-63804F316B8C}" type="presParOf" srcId="{2CD7A90F-55C7-4D11-BE93-B7D15C15C214}" destId="{BE7E18FC-2F56-4307-85B6-56F48A42280C}" srcOrd="0" destOrd="0" presId="urn:microsoft.com/office/officeart/2005/8/layout/hChevron3"/>
    <dgm:cxn modelId="{DEF41CF2-71D0-446D-AB22-BD58918E818E}" type="presParOf" srcId="{2CD7A90F-55C7-4D11-BE93-B7D15C15C214}" destId="{28851B57-931F-4486-B041-B8B7FDD24C68}" srcOrd="1" destOrd="0" presId="urn:microsoft.com/office/officeart/2005/8/layout/hChevron3"/>
    <dgm:cxn modelId="{F72F66BA-CC48-4FD6-AF62-8EA4A2475E4F}" type="presParOf" srcId="{2CD7A90F-55C7-4D11-BE93-B7D15C15C214}" destId="{FCBA5394-423E-4576-A557-AA2C37A9770C}" srcOrd="2" destOrd="0" presId="urn:microsoft.com/office/officeart/2005/8/layout/hChevron3"/>
    <dgm:cxn modelId="{4E29D941-93AB-406D-878C-95CC37932C94}" type="presParOf" srcId="{2CD7A90F-55C7-4D11-BE93-B7D15C15C214}" destId="{5E7C22AE-A783-42EE-8EC9-95B14A94F35D}" srcOrd="3" destOrd="0" presId="urn:microsoft.com/office/officeart/2005/8/layout/hChevron3"/>
    <dgm:cxn modelId="{4E29450C-A198-4E44-9B74-774BE942C6C5}" type="presParOf" srcId="{2CD7A90F-55C7-4D11-BE93-B7D15C15C214}" destId="{13084707-573F-441A-9145-1AD8EBBA950F}" srcOrd="4" destOrd="0" presId="urn:microsoft.com/office/officeart/2005/8/layout/hChevron3"/>
    <dgm:cxn modelId="{01C4D25F-04E2-42D9-B13A-627078AB006F}" type="presParOf" srcId="{2CD7A90F-55C7-4D11-BE93-B7D15C15C214}" destId="{35B91915-1FC3-4C3F-AE68-DDB1AFF4F2CF}" srcOrd="5" destOrd="0" presId="urn:microsoft.com/office/officeart/2005/8/layout/hChevron3"/>
    <dgm:cxn modelId="{084EB984-C5BF-4185-8A2F-7806CF44B43D}" type="presParOf" srcId="{2CD7A90F-55C7-4D11-BE93-B7D15C15C214}" destId="{A324077E-D911-43A7-B83A-F1BB1B7B8744}" srcOrd="6"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73F387A-22AF-4C15-A96D-428E2EE8202D}" type="doc">
      <dgm:prSet loTypeId="urn:microsoft.com/office/officeart/2005/8/layout/hList3" loCatId="list" qsTypeId="urn:microsoft.com/office/officeart/2005/8/quickstyle/simple1" qsCatId="simple" csTypeId="urn:microsoft.com/office/officeart/2005/8/colors/accent1_2" csCatId="accent1" phldr="1"/>
      <dgm:spPr/>
      <dgm:t>
        <a:bodyPr/>
        <a:lstStyle/>
        <a:p>
          <a:endParaRPr lang="en-US"/>
        </a:p>
      </dgm:t>
    </dgm:pt>
    <dgm:pt modelId="{A0E39E6F-215A-40C1-A2F1-7861873F1FF9}">
      <dgm:prSet phldrT="[Text]" custT="1"/>
      <dgm:spPr/>
      <dgm:t>
        <a:bodyPr anchor="t"/>
        <a:lstStyle/>
        <a:p>
          <a:r>
            <a:rPr lang="id-ID" sz="3000" dirty="0" smtClean="0"/>
            <a:t>Risk Analysis Based on 5Cs Credit</a:t>
          </a:r>
        </a:p>
        <a:p>
          <a:r>
            <a:rPr lang="id-ID" sz="2400" dirty="0" smtClean="0"/>
            <a:t>(Capital, Condition, Collateral, Capacity, Character)</a:t>
          </a:r>
          <a:endParaRPr lang="en-US" sz="2400" dirty="0"/>
        </a:p>
      </dgm:t>
    </dgm:pt>
    <dgm:pt modelId="{A0E5B642-49FC-42B5-94E2-62EB9702CF86}" type="parTrans" cxnId="{C7C7B391-262A-4C6A-8A80-51DE365997EB}">
      <dgm:prSet/>
      <dgm:spPr/>
      <dgm:t>
        <a:bodyPr/>
        <a:lstStyle/>
        <a:p>
          <a:endParaRPr lang="en-US"/>
        </a:p>
      </dgm:t>
    </dgm:pt>
    <dgm:pt modelId="{069C9058-114A-4271-9D8C-C527075EE8F2}" type="sibTrans" cxnId="{C7C7B391-262A-4C6A-8A80-51DE365997EB}">
      <dgm:prSet/>
      <dgm:spPr/>
      <dgm:t>
        <a:bodyPr/>
        <a:lstStyle/>
        <a:p>
          <a:endParaRPr lang="en-US"/>
        </a:p>
      </dgm:t>
    </dgm:pt>
    <dgm:pt modelId="{614051B5-8CD5-43F4-AB33-97F33B9DC958}">
      <dgm:prSet phldrT="[Text]"/>
      <dgm:spPr>
        <a:solidFill>
          <a:schemeClr val="accent1">
            <a:lumMod val="50000"/>
          </a:schemeClr>
        </a:solidFill>
      </dgm:spPr>
      <dgm:t>
        <a:bodyPr/>
        <a:lstStyle/>
        <a:p>
          <a:r>
            <a:rPr lang="id-ID" sz="3200" dirty="0" smtClean="0"/>
            <a:t>Quantitative</a:t>
          </a:r>
          <a:endParaRPr lang="en-US" sz="3200" dirty="0"/>
        </a:p>
      </dgm:t>
    </dgm:pt>
    <dgm:pt modelId="{3CAC87D0-88F8-4BAE-901D-104EB50A9B4A}" type="parTrans" cxnId="{8B931C6E-C146-44DD-9EB9-55621410CE18}">
      <dgm:prSet/>
      <dgm:spPr/>
      <dgm:t>
        <a:bodyPr/>
        <a:lstStyle/>
        <a:p>
          <a:endParaRPr lang="en-US"/>
        </a:p>
      </dgm:t>
    </dgm:pt>
    <dgm:pt modelId="{890CA06A-5A64-4B72-8905-0668F771F596}" type="sibTrans" cxnId="{8B931C6E-C146-44DD-9EB9-55621410CE18}">
      <dgm:prSet/>
      <dgm:spPr/>
      <dgm:t>
        <a:bodyPr/>
        <a:lstStyle/>
        <a:p>
          <a:endParaRPr lang="en-US"/>
        </a:p>
      </dgm:t>
    </dgm:pt>
    <dgm:pt modelId="{5B449F54-9300-44E7-9F1F-F33ACF4BA21E}">
      <dgm:prSet phldrT="[Text]" custT="1"/>
      <dgm:spPr>
        <a:solidFill>
          <a:schemeClr val="accent1">
            <a:lumMod val="50000"/>
          </a:schemeClr>
        </a:solidFill>
      </dgm:spPr>
      <dgm:t>
        <a:bodyPr/>
        <a:lstStyle/>
        <a:p>
          <a:r>
            <a:rPr lang="id-ID" sz="2000" dirty="0" smtClean="0"/>
            <a:t>Measure Financial Quality</a:t>
          </a:r>
          <a:endParaRPr lang="en-US" sz="2000" dirty="0"/>
        </a:p>
      </dgm:t>
    </dgm:pt>
    <dgm:pt modelId="{6C9AA64F-20B7-4639-98DC-1B7D3694B2F2}" type="parTrans" cxnId="{62AFDF5E-FB14-4894-A00B-8386FE909963}">
      <dgm:prSet/>
      <dgm:spPr/>
      <dgm:t>
        <a:bodyPr/>
        <a:lstStyle/>
        <a:p>
          <a:endParaRPr lang="en-US"/>
        </a:p>
      </dgm:t>
    </dgm:pt>
    <dgm:pt modelId="{43F6780D-DA5F-4F3D-8CC7-53B8DF5A08F1}" type="sibTrans" cxnId="{62AFDF5E-FB14-4894-A00B-8386FE909963}">
      <dgm:prSet/>
      <dgm:spPr/>
      <dgm:t>
        <a:bodyPr/>
        <a:lstStyle/>
        <a:p>
          <a:endParaRPr lang="en-US"/>
        </a:p>
      </dgm:t>
    </dgm:pt>
    <dgm:pt modelId="{6B7485B4-BBF0-42A3-A3F4-BBD1AA2BCFDD}">
      <dgm:prSet phldrT="[Text]"/>
      <dgm:spPr>
        <a:solidFill>
          <a:schemeClr val="accent1">
            <a:lumMod val="50000"/>
          </a:schemeClr>
        </a:solidFill>
      </dgm:spPr>
      <dgm:t>
        <a:bodyPr/>
        <a:lstStyle/>
        <a:p>
          <a:r>
            <a:rPr lang="id-ID" sz="3100" dirty="0" smtClean="0"/>
            <a:t>Qualitative</a:t>
          </a:r>
          <a:endParaRPr lang="en-US" sz="3100" dirty="0"/>
        </a:p>
      </dgm:t>
    </dgm:pt>
    <dgm:pt modelId="{C8B0F1C5-E79B-4337-92D7-E38D46B3681A}" type="parTrans" cxnId="{9B582FB9-C670-4A25-A986-21930C649F96}">
      <dgm:prSet/>
      <dgm:spPr/>
      <dgm:t>
        <a:bodyPr/>
        <a:lstStyle/>
        <a:p>
          <a:endParaRPr lang="en-US"/>
        </a:p>
      </dgm:t>
    </dgm:pt>
    <dgm:pt modelId="{F7496E93-B20F-4100-9408-B7AA871474DA}" type="sibTrans" cxnId="{9B582FB9-C670-4A25-A986-21930C649F96}">
      <dgm:prSet/>
      <dgm:spPr/>
      <dgm:t>
        <a:bodyPr/>
        <a:lstStyle/>
        <a:p>
          <a:endParaRPr lang="en-US"/>
        </a:p>
      </dgm:t>
    </dgm:pt>
    <dgm:pt modelId="{87BB0712-FD99-4FA1-BC35-9F91A9DCCBD6}">
      <dgm:prSet phldrT="[Text]" custT="1"/>
      <dgm:spPr>
        <a:solidFill>
          <a:schemeClr val="accent1">
            <a:lumMod val="50000"/>
          </a:schemeClr>
        </a:solidFill>
      </dgm:spPr>
      <dgm:t>
        <a:bodyPr/>
        <a:lstStyle/>
        <a:p>
          <a:r>
            <a:rPr lang="id-ID" sz="2000" dirty="0" smtClean="0"/>
            <a:t>Analyst gives opinion and mitigation upon the risk that might occure</a:t>
          </a:r>
          <a:endParaRPr lang="en-US" sz="2000" dirty="0"/>
        </a:p>
      </dgm:t>
    </dgm:pt>
    <dgm:pt modelId="{69BE286F-5DD2-432E-A8D4-AD930E9040D1}" type="parTrans" cxnId="{8553955E-AB32-4F2D-969B-8CDC3EE51ACD}">
      <dgm:prSet/>
      <dgm:spPr/>
      <dgm:t>
        <a:bodyPr/>
        <a:lstStyle/>
        <a:p>
          <a:endParaRPr lang="en-US"/>
        </a:p>
      </dgm:t>
    </dgm:pt>
    <dgm:pt modelId="{C283D63D-BA2A-4528-85DF-BEA1736E1790}" type="sibTrans" cxnId="{8553955E-AB32-4F2D-969B-8CDC3EE51ACD}">
      <dgm:prSet/>
      <dgm:spPr/>
      <dgm:t>
        <a:bodyPr/>
        <a:lstStyle/>
        <a:p>
          <a:endParaRPr lang="en-US"/>
        </a:p>
      </dgm:t>
    </dgm:pt>
    <dgm:pt modelId="{C25BB0D4-625B-43A6-99AE-1F6E189182AC}">
      <dgm:prSet phldrT="[Text]" custT="1"/>
      <dgm:spPr>
        <a:solidFill>
          <a:schemeClr val="accent1">
            <a:lumMod val="50000"/>
          </a:schemeClr>
        </a:solidFill>
      </dgm:spPr>
      <dgm:t>
        <a:bodyPr/>
        <a:lstStyle/>
        <a:p>
          <a:r>
            <a:rPr lang="id-ID" sz="2000" dirty="0" smtClean="0"/>
            <a:t>Credit score as an output</a:t>
          </a:r>
          <a:endParaRPr lang="en-US" sz="2000" dirty="0"/>
        </a:p>
      </dgm:t>
    </dgm:pt>
    <dgm:pt modelId="{4890B34A-4E71-47F3-972D-43FEAF8E7C33}" type="sibTrans" cxnId="{19374D09-5AB1-450B-BF38-30CEBFB34CA6}">
      <dgm:prSet/>
      <dgm:spPr/>
      <dgm:t>
        <a:bodyPr/>
        <a:lstStyle/>
        <a:p>
          <a:endParaRPr lang="en-US"/>
        </a:p>
      </dgm:t>
    </dgm:pt>
    <dgm:pt modelId="{4DEAECD4-DC67-44FD-81B1-92A1A2A71F84}" type="parTrans" cxnId="{19374D09-5AB1-450B-BF38-30CEBFB34CA6}">
      <dgm:prSet/>
      <dgm:spPr/>
      <dgm:t>
        <a:bodyPr/>
        <a:lstStyle/>
        <a:p>
          <a:endParaRPr lang="en-US"/>
        </a:p>
      </dgm:t>
    </dgm:pt>
    <dgm:pt modelId="{79F5677F-F120-4C53-94CA-796864FF0998}">
      <dgm:prSet phldrT="[Text]" custT="1"/>
      <dgm:spPr>
        <a:solidFill>
          <a:schemeClr val="accent1">
            <a:lumMod val="50000"/>
          </a:schemeClr>
        </a:solidFill>
      </dgm:spPr>
      <dgm:t>
        <a:bodyPr/>
        <a:lstStyle/>
        <a:p>
          <a:r>
            <a:rPr lang="id-ID" sz="2000" dirty="0" smtClean="0"/>
            <a:t>Naratively written risk opinion as an output</a:t>
          </a:r>
          <a:endParaRPr lang="en-US" sz="2000" dirty="0"/>
        </a:p>
      </dgm:t>
    </dgm:pt>
    <dgm:pt modelId="{62CF1A57-EE92-4335-9C46-3DEEACE73E1E}" type="parTrans" cxnId="{8D5D3FFF-9A97-4FA5-A7F2-DAAB8F7BCCA1}">
      <dgm:prSet/>
      <dgm:spPr/>
      <dgm:t>
        <a:bodyPr/>
        <a:lstStyle/>
        <a:p>
          <a:endParaRPr lang="en-US"/>
        </a:p>
      </dgm:t>
    </dgm:pt>
    <dgm:pt modelId="{630FD088-F78B-494A-9AB7-224DECF07B5C}" type="sibTrans" cxnId="{8D5D3FFF-9A97-4FA5-A7F2-DAAB8F7BCCA1}">
      <dgm:prSet/>
      <dgm:spPr/>
      <dgm:t>
        <a:bodyPr/>
        <a:lstStyle/>
        <a:p>
          <a:endParaRPr lang="en-US"/>
        </a:p>
      </dgm:t>
    </dgm:pt>
    <dgm:pt modelId="{3E573907-3531-40F1-A1C6-851DC749912C}">
      <dgm:prSet phldrT="[Text]" custT="1"/>
      <dgm:spPr>
        <a:solidFill>
          <a:schemeClr val="accent1">
            <a:lumMod val="50000"/>
          </a:schemeClr>
        </a:solidFill>
      </dgm:spPr>
      <dgm:t>
        <a:bodyPr/>
        <a:lstStyle/>
        <a:p>
          <a:r>
            <a:rPr lang="id-ID" sz="2400" dirty="0" smtClean="0"/>
            <a:t>P</a:t>
          </a:r>
          <a:r>
            <a:rPr lang="id-ID" sz="2000" dirty="0" smtClean="0"/>
            <a:t>opular, widely used</a:t>
          </a:r>
          <a:endParaRPr lang="en-US" sz="2000" dirty="0"/>
        </a:p>
      </dgm:t>
    </dgm:pt>
    <dgm:pt modelId="{3F657193-ABAA-43E2-91FC-2810A9347AEC}" type="parTrans" cxnId="{FCFAA936-D16B-4FDF-9C67-DE4F0A014395}">
      <dgm:prSet/>
      <dgm:spPr/>
      <dgm:t>
        <a:bodyPr/>
        <a:lstStyle/>
        <a:p>
          <a:endParaRPr lang="en-US"/>
        </a:p>
      </dgm:t>
    </dgm:pt>
    <dgm:pt modelId="{BB04D246-F68B-4DB6-83A1-338193292DAB}" type="sibTrans" cxnId="{FCFAA936-D16B-4FDF-9C67-DE4F0A014395}">
      <dgm:prSet/>
      <dgm:spPr/>
      <dgm:t>
        <a:bodyPr/>
        <a:lstStyle/>
        <a:p>
          <a:endParaRPr lang="en-US"/>
        </a:p>
      </dgm:t>
    </dgm:pt>
    <dgm:pt modelId="{67646895-EFC3-446C-95E6-5F7B774112CC}">
      <dgm:prSet phldrT="[Text]" custT="1"/>
      <dgm:spPr>
        <a:solidFill>
          <a:schemeClr val="accent1">
            <a:lumMod val="50000"/>
          </a:schemeClr>
        </a:solidFill>
      </dgm:spPr>
      <dgm:t>
        <a:bodyPr/>
        <a:lstStyle/>
        <a:p>
          <a:r>
            <a:rPr lang="id-ID" sz="2000" dirty="0" smtClean="0"/>
            <a:t>Not so popular</a:t>
          </a:r>
          <a:endParaRPr lang="en-US" sz="2000" dirty="0"/>
        </a:p>
      </dgm:t>
    </dgm:pt>
    <dgm:pt modelId="{98373F63-1C35-421E-92E1-3416CBB78F48}" type="parTrans" cxnId="{3FAC064F-3546-4EA7-A9A9-5B06F9B2D6BD}">
      <dgm:prSet/>
      <dgm:spPr/>
      <dgm:t>
        <a:bodyPr/>
        <a:lstStyle/>
        <a:p>
          <a:endParaRPr lang="en-US"/>
        </a:p>
      </dgm:t>
    </dgm:pt>
    <dgm:pt modelId="{D9F50AAD-FC6D-4B33-A3C0-919475D9AF32}" type="sibTrans" cxnId="{3FAC064F-3546-4EA7-A9A9-5B06F9B2D6BD}">
      <dgm:prSet/>
      <dgm:spPr/>
      <dgm:t>
        <a:bodyPr/>
        <a:lstStyle/>
        <a:p>
          <a:endParaRPr lang="en-US"/>
        </a:p>
      </dgm:t>
    </dgm:pt>
    <dgm:pt modelId="{96F1F295-9624-4CC8-BAFE-296CE2C57CEF}">
      <dgm:prSet phldrT="[Text]" custT="1"/>
      <dgm:spPr>
        <a:solidFill>
          <a:schemeClr val="accent1">
            <a:lumMod val="50000"/>
          </a:schemeClr>
        </a:solidFill>
      </dgm:spPr>
      <dgm:t>
        <a:bodyPr/>
        <a:lstStyle/>
        <a:p>
          <a:r>
            <a:rPr lang="id-ID" sz="2000" b="1" dirty="0" smtClean="0"/>
            <a:t>Objective</a:t>
          </a:r>
          <a:endParaRPr lang="en-US" sz="2000" b="1" dirty="0"/>
        </a:p>
      </dgm:t>
    </dgm:pt>
    <dgm:pt modelId="{24475DE9-5BFB-4912-9742-B85A69F93A00}" type="parTrans" cxnId="{D4A4FC5D-FA06-4EE3-91E5-E5DE19C5936B}">
      <dgm:prSet/>
      <dgm:spPr/>
      <dgm:t>
        <a:bodyPr/>
        <a:lstStyle/>
        <a:p>
          <a:endParaRPr lang="en-US"/>
        </a:p>
      </dgm:t>
    </dgm:pt>
    <dgm:pt modelId="{EAB09339-38ED-460D-9C7E-10F355FBFFA7}" type="sibTrans" cxnId="{D4A4FC5D-FA06-4EE3-91E5-E5DE19C5936B}">
      <dgm:prSet/>
      <dgm:spPr/>
      <dgm:t>
        <a:bodyPr/>
        <a:lstStyle/>
        <a:p>
          <a:endParaRPr lang="en-US"/>
        </a:p>
      </dgm:t>
    </dgm:pt>
    <dgm:pt modelId="{BD84B53B-6B8F-4691-BC6D-7F13422CBBA7}">
      <dgm:prSet phldrT="[Text]" custT="1"/>
      <dgm:spPr>
        <a:solidFill>
          <a:schemeClr val="accent1">
            <a:lumMod val="50000"/>
          </a:schemeClr>
        </a:solidFill>
      </dgm:spPr>
      <dgm:t>
        <a:bodyPr/>
        <a:lstStyle/>
        <a:p>
          <a:r>
            <a:rPr lang="id-ID" sz="2000" dirty="0" smtClean="0"/>
            <a:t>Not computerized</a:t>
          </a:r>
          <a:endParaRPr lang="en-US" sz="2000" dirty="0"/>
        </a:p>
      </dgm:t>
    </dgm:pt>
    <dgm:pt modelId="{9D6DC724-43A6-4C3F-90AF-35B79E728241}" type="parTrans" cxnId="{B07405E3-34AC-4F79-9C73-DE193B094E10}">
      <dgm:prSet/>
      <dgm:spPr/>
      <dgm:t>
        <a:bodyPr/>
        <a:lstStyle/>
        <a:p>
          <a:endParaRPr lang="en-US"/>
        </a:p>
      </dgm:t>
    </dgm:pt>
    <dgm:pt modelId="{21C6B331-2603-4483-9DF3-13AD2B26224C}" type="sibTrans" cxnId="{B07405E3-34AC-4F79-9C73-DE193B094E10}">
      <dgm:prSet/>
      <dgm:spPr/>
      <dgm:t>
        <a:bodyPr/>
        <a:lstStyle/>
        <a:p>
          <a:endParaRPr lang="en-US"/>
        </a:p>
      </dgm:t>
    </dgm:pt>
    <dgm:pt modelId="{7113501D-DBC6-4C20-B244-DE47D035FC79}">
      <dgm:prSet phldrT="[Text]" custT="1"/>
      <dgm:spPr>
        <a:solidFill>
          <a:schemeClr val="accent1">
            <a:lumMod val="50000"/>
          </a:schemeClr>
        </a:solidFill>
      </dgm:spPr>
      <dgm:t>
        <a:bodyPr/>
        <a:lstStyle/>
        <a:p>
          <a:r>
            <a:rPr lang="id-ID" sz="2000" dirty="0" smtClean="0"/>
            <a:t>Computerized (Loan Originating System)</a:t>
          </a:r>
          <a:endParaRPr lang="en-US" sz="2000" dirty="0"/>
        </a:p>
      </dgm:t>
    </dgm:pt>
    <dgm:pt modelId="{7244CCB5-63D3-4D61-9BDF-2A96A6F77807}" type="parTrans" cxnId="{CF8673CF-E4CE-44AB-9CE2-4F75FC9CD2E6}">
      <dgm:prSet/>
      <dgm:spPr/>
      <dgm:t>
        <a:bodyPr/>
        <a:lstStyle/>
        <a:p>
          <a:endParaRPr lang="en-US"/>
        </a:p>
      </dgm:t>
    </dgm:pt>
    <dgm:pt modelId="{00D6076C-D037-47E4-B247-5FADEA0E2051}" type="sibTrans" cxnId="{CF8673CF-E4CE-44AB-9CE2-4F75FC9CD2E6}">
      <dgm:prSet/>
      <dgm:spPr/>
      <dgm:t>
        <a:bodyPr/>
        <a:lstStyle/>
        <a:p>
          <a:endParaRPr lang="en-US"/>
        </a:p>
      </dgm:t>
    </dgm:pt>
    <dgm:pt modelId="{01C83C87-1086-4496-A551-966A6A0E522F}">
      <dgm:prSet phldrT="[Text]" custT="1"/>
      <dgm:spPr>
        <a:solidFill>
          <a:schemeClr val="accent1">
            <a:lumMod val="50000"/>
          </a:schemeClr>
        </a:solidFill>
      </dgm:spPr>
      <dgm:t>
        <a:bodyPr/>
        <a:lstStyle/>
        <a:p>
          <a:r>
            <a:rPr lang="id-ID" sz="2000" b="1" dirty="0" smtClean="0"/>
            <a:t>Subjective</a:t>
          </a:r>
          <a:endParaRPr lang="en-US" sz="2000" b="1" dirty="0"/>
        </a:p>
      </dgm:t>
    </dgm:pt>
    <dgm:pt modelId="{0D8FBB01-F72B-42C6-9199-F9E488E64F4E}" type="parTrans" cxnId="{521ECAC3-7472-472B-B18F-E134ECF44D57}">
      <dgm:prSet/>
      <dgm:spPr/>
      <dgm:t>
        <a:bodyPr/>
        <a:lstStyle/>
        <a:p>
          <a:endParaRPr lang="en-CA"/>
        </a:p>
      </dgm:t>
    </dgm:pt>
    <dgm:pt modelId="{53F70DC9-AB9B-49EE-B125-E890BA59D50F}" type="sibTrans" cxnId="{521ECAC3-7472-472B-B18F-E134ECF44D57}">
      <dgm:prSet/>
      <dgm:spPr/>
      <dgm:t>
        <a:bodyPr/>
        <a:lstStyle/>
        <a:p>
          <a:endParaRPr lang="en-CA"/>
        </a:p>
      </dgm:t>
    </dgm:pt>
    <dgm:pt modelId="{604E9C3E-2904-49CC-A39E-8F3370B6F33A}" type="pres">
      <dgm:prSet presAssocID="{D73F387A-22AF-4C15-A96D-428E2EE8202D}" presName="composite" presStyleCnt="0">
        <dgm:presLayoutVars>
          <dgm:chMax val="1"/>
          <dgm:dir/>
          <dgm:resizeHandles val="exact"/>
        </dgm:presLayoutVars>
      </dgm:prSet>
      <dgm:spPr/>
      <dgm:t>
        <a:bodyPr/>
        <a:lstStyle/>
        <a:p>
          <a:endParaRPr lang="en-US"/>
        </a:p>
      </dgm:t>
    </dgm:pt>
    <dgm:pt modelId="{32F718CB-25BE-4AA9-96A7-5AAF146FB6DB}" type="pres">
      <dgm:prSet presAssocID="{A0E39E6F-215A-40C1-A2F1-7861873F1FF9}" presName="roof" presStyleLbl="dkBgShp" presStyleIdx="0" presStyleCnt="2" custScaleY="60076" custLinFactNeighborX="-1929" custLinFactNeighborY="-1607"/>
      <dgm:spPr/>
      <dgm:t>
        <a:bodyPr/>
        <a:lstStyle/>
        <a:p>
          <a:endParaRPr lang="en-US"/>
        </a:p>
      </dgm:t>
    </dgm:pt>
    <dgm:pt modelId="{B5410BA1-A7FB-45D8-BE12-79DD9FD4CD96}" type="pres">
      <dgm:prSet presAssocID="{A0E39E6F-215A-40C1-A2F1-7861873F1FF9}" presName="pillars" presStyleCnt="0"/>
      <dgm:spPr/>
    </dgm:pt>
    <dgm:pt modelId="{597AF73B-C567-4D93-9775-6A67C1957C32}" type="pres">
      <dgm:prSet presAssocID="{A0E39E6F-215A-40C1-A2F1-7861873F1FF9}" presName="pillar1" presStyleLbl="node1" presStyleIdx="0" presStyleCnt="2" custScaleY="118013">
        <dgm:presLayoutVars>
          <dgm:bulletEnabled val="1"/>
        </dgm:presLayoutVars>
      </dgm:prSet>
      <dgm:spPr/>
      <dgm:t>
        <a:bodyPr/>
        <a:lstStyle/>
        <a:p>
          <a:endParaRPr lang="en-US"/>
        </a:p>
      </dgm:t>
    </dgm:pt>
    <dgm:pt modelId="{466FE31F-5C2B-473F-9298-D81D22EA0E6F}" type="pres">
      <dgm:prSet presAssocID="{6B7485B4-BBF0-42A3-A3F4-BBD1AA2BCFDD}" presName="pillarX" presStyleLbl="node1" presStyleIdx="1" presStyleCnt="2" custScaleX="97171" custScaleY="118013">
        <dgm:presLayoutVars>
          <dgm:bulletEnabled val="1"/>
        </dgm:presLayoutVars>
      </dgm:prSet>
      <dgm:spPr/>
      <dgm:t>
        <a:bodyPr/>
        <a:lstStyle/>
        <a:p>
          <a:endParaRPr lang="en-US"/>
        </a:p>
      </dgm:t>
    </dgm:pt>
    <dgm:pt modelId="{A3DAA8A1-C464-4F85-B6A8-C8FFF439933A}" type="pres">
      <dgm:prSet presAssocID="{A0E39E6F-215A-40C1-A2F1-7861873F1FF9}" presName="base" presStyleLbl="dkBgShp" presStyleIdx="1" presStyleCnt="2"/>
      <dgm:spPr/>
    </dgm:pt>
  </dgm:ptLst>
  <dgm:cxnLst>
    <dgm:cxn modelId="{8B931C6E-C146-44DD-9EB9-55621410CE18}" srcId="{A0E39E6F-215A-40C1-A2F1-7861873F1FF9}" destId="{614051B5-8CD5-43F4-AB33-97F33B9DC958}" srcOrd="0" destOrd="0" parTransId="{3CAC87D0-88F8-4BAE-901D-104EB50A9B4A}" sibTransId="{890CA06A-5A64-4B72-8905-0668F771F596}"/>
    <dgm:cxn modelId="{B07405E3-34AC-4F79-9C73-DE193B094E10}" srcId="{6B7485B4-BBF0-42A3-A3F4-BBD1AA2BCFDD}" destId="{BD84B53B-6B8F-4691-BC6D-7F13422CBBA7}" srcOrd="1" destOrd="0" parTransId="{9D6DC724-43A6-4C3F-90AF-35B79E728241}" sibTransId="{21C6B331-2603-4483-9DF3-13AD2B26224C}"/>
    <dgm:cxn modelId="{19374D09-5AB1-450B-BF38-30CEBFB34CA6}" srcId="{614051B5-8CD5-43F4-AB33-97F33B9DC958}" destId="{C25BB0D4-625B-43A6-99AE-1F6E189182AC}" srcOrd="3" destOrd="0" parTransId="{4DEAECD4-DC67-44FD-81B1-92A1A2A71F84}" sibTransId="{4890B34A-4E71-47F3-972D-43FEAF8E7C33}"/>
    <dgm:cxn modelId="{54CF1BD0-9CC1-4F3D-A4C5-D6B91B170D3F}" type="presOf" srcId="{5B449F54-9300-44E7-9F1F-F33ACF4BA21E}" destId="{597AF73B-C567-4D93-9775-6A67C1957C32}" srcOrd="0" destOrd="3" presId="urn:microsoft.com/office/officeart/2005/8/layout/hList3"/>
    <dgm:cxn modelId="{8553955E-AB32-4F2D-969B-8CDC3EE51ACD}" srcId="{6B7485B4-BBF0-42A3-A3F4-BBD1AA2BCFDD}" destId="{87BB0712-FD99-4FA1-BC35-9F91A9DCCBD6}" srcOrd="2" destOrd="0" parTransId="{69BE286F-5DD2-432E-A8D4-AD930E9040D1}" sibTransId="{C283D63D-BA2A-4528-85DF-BEA1736E1790}"/>
    <dgm:cxn modelId="{D4A4FC5D-FA06-4EE3-91E5-E5DE19C5936B}" srcId="{6B7485B4-BBF0-42A3-A3F4-BBD1AA2BCFDD}" destId="{96F1F295-9624-4CC8-BAFE-296CE2C57CEF}" srcOrd="4" destOrd="0" parTransId="{24475DE9-5BFB-4912-9742-B85A69F93A00}" sibTransId="{EAB09339-38ED-460D-9C7E-10F355FBFFA7}"/>
    <dgm:cxn modelId="{57ADC3E9-7C48-4879-AF96-FDD6EAEED660}" type="presOf" srcId="{87BB0712-FD99-4FA1-BC35-9F91A9DCCBD6}" destId="{466FE31F-5C2B-473F-9298-D81D22EA0E6F}" srcOrd="0" destOrd="3" presId="urn:microsoft.com/office/officeart/2005/8/layout/hList3"/>
    <dgm:cxn modelId="{E3C97F22-E122-48BC-9BED-FBC4B3F5B7F6}" type="presOf" srcId="{C25BB0D4-625B-43A6-99AE-1F6E189182AC}" destId="{597AF73B-C567-4D93-9775-6A67C1957C32}" srcOrd="0" destOrd="4" presId="urn:microsoft.com/office/officeart/2005/8/layout/hList3"/>
    <dgm:cxn modelId="{740CD4F6-F329-43A6-B568-80F02F51426E}" type="presOf" srcId="{7113501D-DBC6-4C20-B244-DE47D035FC79}" destId="{597AF73B-C567-4D93-9775-6A67C1957C32}" srcOrd="0" destOrd="2" presId="urn:microsoft.com/office/officeart/2005/8/layout/hList3"/>
    <dgm:cxn modelId="{8D5D3FFF-9A97-4FA5-A7F2-DAAB8F7BCCA1}" srcId="{6B7485B4-BBF0-42A3-A3F4-BBD1AA2BCFDD}" destId="{79F5677F-F120-4C53-94CA-796864FF0998}" srcOrd="3" destOrd="0" parTransId="{62CF1A57-EE92-4335-9C46-3DEEACE73E1E}" sibTransId="{630FD088-F78B-494A-9AB7-224DECF07B5C}"/>
    <dgm:cxn modelId="{CF8673CF-E4CE-44AB-9CE2-4F75FC9CD2E6}" srcId="{614051B5-8CD5-43F4-AB33-97F33B9DC958}" destId="{7113501D-DBC6-4C20-B244-DE47D035FC79}" srcOrd="1" destOrd="0" parTransId="{7244CCB5-63D3-4D61-9BDF-2A96A6F77807}" sibTransId="{00D6076C-D037-47E4-B247-5FADEA0E2051}"/>
    <dgm:cxn modelId="{6D03D30B-6C97-45BB-B826-27A350A458F7}" type="presOf" srcId="{67646895-EFC3-446C-95E6-5F7B774112CC}" destId="{466FE31F-5C2B-473F-9298-D81D22EA0E6F}" srcOrd="0" destOrd="1" presId="urn:microsoft.com/office/officeart/2005/8/layout/hList3"/>
    <dgm:cxn modelId="{9B582FB9-C670-4A25-A986-21930C649F96}" srcId="{A0E39E6F-215A-40C1-A2F1-7861873F1FF9}" destId="{6B7485B4-BBF0-42A3-A3F4-BBD1AA2BCFDD}" srcOrd="1" destOrd="0" parTransId="{C8B0F1C5-E79B-4337-92D7-E38D46B3681A}" sibTransId="{F7496E93-B20F-4100-9408-B7AA871474DA}"/>
    <dgm:cxn modelId="{FB25DCAA-136E-403E-8D51-B2835B3628FE}" type="presOf" srcId="{79F5677F-F120-4C53-94CA-796864FF0998}" destId="{466FE31F-5C2B-473F-9298-D81D22EA0E6F}" srcOrd="0" destOrd="4" presId="urn:microsoft.com/office/officeart/2005/8/layout/hList3"/>
    <dgm:cxn modelId="{73FC14BC-20B1-4678-BE8D-93E295FFCCF5}" type="presOf" srcId="{6B7485B4-BBF0-42A3-A3F4-BBD1AA2BCFDD}" destId="{466FE31F-5C2B-473F-9298-D81D22EA0E6F}" srcOrd="0" destOrd="0" presId="urn:microsoft.com/office/officeart/2005/8/layout/hList3"/>
    <dgm:cxn modelId="{BB786E8C-BD92-4E6F-87DB-714BC0949393}" type="presOf" srcId="{01C83C87-1086-4496-A551-966A6A0E522F}" destId="{597AF73B-C567-4D93-9775-6A67C1957C32}" srcOrd="0" destOrd="5" presId="urn:microsoft.com/office/officeart/2005/8/layout/hList3"/>
    <dgm:cxn modelId="{C7C7B391-262A-4C6A-8A80-51DE365997EB}" srcId="{D73F387A-22AF-4C15-A96D-428E2EE8202D}" destId="{A0E39E6F-215A-40C1-A2F1-7861873F1FF9}" srcOrd="0" destOrd="0" parTransId="{A0E5B642-49FC-42B5-94E2-62EB9702CF86}" sibTransId="{069C9058-114A-4271-9D8C-C527075EE8F2}"/>
    <dgm:cxn modelId="{4B486CFF-9BE0-4C89-998C-39F4D6032828}" type="presOf" srcId="{A0E39E6F-215A-40C1-A2F1-7861873F1FF9}" destId="{32F718CB-25BE-4AA9-96A7-5AAF146FB6DB}" srcOrd="0" destOrd="0" presId="urn:microsoft.com/office/officeart/2005/8/layout/hList3"/>
    <dgm:cxn modelId="{521ECAC3-7472-472B-B18F-E134ECF44D57}" srcId="{614051B5-8CD5-43F4-AB33-97F33B9DC958}" destId="{01C83C87-1086-4496-A551-966A6A0E522F}" srcOrd="4" destOrd="0" parTransId="{0D8FBB01-F72B-42C6-9199-F9E488E64F4E}" sibTransId="{53F70DC9-AB9B-49EE-B125-E890BA59D50F}"/>
    <dgm:cxn modelId="{7F8B0924-12F6-4A12-B64E-3A31301B8A21}" type="presOf" srcId="{D73F387A-22AF-4C15-A96D-428E2EE8202D}" destId="{604E9C3E-2904-49CC-A39E-8F3370B6F33A}" srcOrd="0" destOrd="0" presId="urn:microsoft.com/office/officeart/2005/8/layout/hList3"/>
    <dgm:cxn modelId="{FCFAA936-D16B-4FDF-9C67-DE4F0A014395}" srcId="{614051B5-8CD5-43F4-AB33-97F33B9DC958}" destId="{3E573907-3531-40F1-A1C6-851DC749912C}" srcOrd="0" destOrd="0" parTransId="{3F657193-ABAA-43E2-91FC-2810A9347AEC}" sibTransId="{BB04D246-F68B-4DB6-83A1-338193292DAB}"/>
    <dgm:cxn modelId="{112DB737-1C77-4265-9D68-9AB5F242631D}" type="presOf" srcId="{96F1F295-9624-4CC8-BAFE-296CE2C57CEF}" destId="{466FE31F-5C2B-473F-9298-D81D22EA0E6F}" srcOrd="0" destOrd="5" presId="urn:microsoft.com/office/officeart/2005/8/layout/hList3"/>
    <dgm:cxn modelId="{3FAC064F-3546-4EA7-A9A9-5B06F9B2D6BD}" srcId="{6B7485B4-BBF0-42A3-A3F4-BBD1AA2BCFDD}" destId="{67646895-EFC3-446C-95E6-5F7B774112CC}" srcOrd="0" destOrd="0" parTransId="{98373F63-1C35-421E-92E1-3416CBB78F48}" sibTransId="{D9F50AAD-FC6D-4B33-A3C0-919475D9AF32}"/>
    <dgm:cxn modelId="{62AFDF5E-FB14-4894-A00B-8386FE909963}" srcId="{614051B5-8CD5-43F4-AB33-97F33B9DC958}" destId="{5B449F54-9300-44E7-9F1F-F33ACF4BA21E}" srcOrd="2" destOrd="0" parTransId="{6C9AA64F-20B7-4639-98DC-1B7D3694B2F2}" sibTransId="{43F6780D-DA5F-4F3D-8CC7-53B8DF5A08F1}"/>
    <dgm:cxn modelId="{9AE15F03-A20C-4ABA-BF2C-3D0BA703B265}" type="presOf" srcId="{3E573907-3531-40F1-A1C6-851DC749912C}" destId="{597AF73B-C567-4D93-9775-6A67C1957C32}" srcOrd="0" destOrd="1" presId="urn:microsoft.com/office/officeart/2005/8/layout/hList3"/>
    <dgm:cxn modelId="{58F75059-B75B-4C2D-B179-07BB484C9A11}" type="presOf" srcId="{614051B5-8CD5-43F4-AB33-97F33B9DC958}" destId="{597AF73B-C567-4D93-9775-6A67C1957C32}" srcOrd="0" destOrd="0" presId="urn:microsoft.com/office/officeart/2005/8/layout/hList3"/>
    <dgm:cxn modelId="{954DF884-4AC9-41B1-9752-1B4B9E281D43}" type="presOf" srcId="{BD84B53B-6B8F-4691-BC6D-7F13422CBBA7}" destId="{466FE31F-5C2B-473F-9298-D81D22EA0E6F}" srcOrd="0" destOrd="2" presId="urn:microsoft.com/office/officeart/2005/8/layout/hList3"/>
    <dgm:cxn modelId="{5CCC75A4-9412-427B-9AA5-21F94E61E2BC}" type="presParOf" srcId="{604E9C3E-2904-49CC-A39E-8F3370B6F33A}" destId="{32F718CB-25BE-4AA9-96A7-5AAF146FB6DB}" srcOrd="0" destOrd="0" presId="urn:microsoft.com/office/officeart/2005/8/layout/hList3"/>
    <dgm:cxn modelId="{9D00B752-6BC9-48FE-96D4-AF097BDCB219}" type="presParOf" srcId="{604E9C3E-2904-49CC-A39E-8F3370B6F33A}" destId="{B5410BA1-A7FB-45D8-BE12-79DD9FD4CD96}" srcOrd="1" destOrd="0" presId="urn:microsoft.com/office/officeart/2005/8/layout/hList3"/>
    <dgm:cxn modelId="{F54036D0-F798-4644-8452-2F99F7BF012D}" type="presParOf" srcId="{B5410BA1-A7FB-45D8-BE12-79DD9FD4CD96}" destId="{597AF73B-C567-4D93-9775-6A67C1957C32}" srcOrd="0" destOrd="0" presId="urn:microsoft.com/office/officeart/2005/8/layout/hList3"/>
    <dgm:cxn modelId="{6AA8DFCD-92C8-47C8-ACB7-F42C6E364AD2}" type="presParOf" srcId="{B5410BA1-A7FB-45D8-BE12-79DD9FD4CD96}" destId="{466FE31F-5C2B-473F-9298-D81D22EA0E6F}" srcOrd="1" destOrd="0" presId="urn:microsoft.com/office/officeart/2005/8/layout/hList3"/>
    <dgm:cxn modelId="{B8002E28-77D7-4527-80F6-068FB57877AA}" type="presParOf" srcId="{604E9C3E-2904-49CC-A39E-8F3370B6F33A}" destId="{A3DAA8A1-C464-4F85-B6A8-C8FFF439933A}" srcOrd="2" destOrd="0" presId="urn:microsoft.com/office/officeart/2005/8/layout/h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0.xml><?xml version="1.0" encoding="utf-8"?>
<dgm:dataModel xmlns:dgm="http://schemas.openxmlformats.org/drawingml/2006/diagram" xmlns:a="http://schemas.openxmlformats.org/drawingml/2006/main">
  <dgm:ptLst>
    <dgm:pt modelId="{6F17F939-72CE-489F-835D-98D23EBBE923}" type="doc">
      <dgm:prSet loTypeId="urn:microsoft.com/office/officeart/2005/8/layout/hChevron3" loCatId="process" qsTypeId="urn:microsoft.com/office/officeart/2005/8/quickstyle/simple1" qsCatId="simple" csTypeId="urn:microsoft.com/office/officeart/2005/8/colors/accent1_2" csCatId="accent1" phldr="1"/>
      <dgm:spPr/>
    </dgm:pt>
    <dgm:pt modelId="{D21E5172-4DC3-4F23-A0D7-BFD62C4434B9}">
      <dgm:prSet phldrT="[Text]" custT="1"/>
      <dgm:spPr>
        <a:solidFill>
          <a:schemeClr val="tx2">
            <a:lumMod val="60000"/>
            <a:lumOff val="40000"/>
          </a:schemeClr>
        </a:solidFill>
      </dgm:spPr>
      <dgm:t>
        <a:bodyPr/>
        <a:lstStyle/>
        <a:p>
          <a:pPr algn="ctr"/>
          <a:r>
            <a:rPr lang="en-US" sz="2400" dirty="0" smtClean="0">
              <a:solidFill>
                <a:schemeClr val="bg1"/>
              </a:solidFill>
            </a:rPr>
            <a:t>Conclusion</a:t>
          </a:r>
          <a:endParaRPr lang="en-US" sz="1100" dirty="0">
            <a:solidFill>
              <a:schemeClr val="bg1"/>
            </a:solidFill>
          </a:endParaRPr>
        </a:p>
      </dgm:t>
    </dgm:pt>
    <dgm:pt modelId="{3AC57C70-034E-4A04-9860-4E6FC2389B76}" type="parTrans" cxnId="{43B64CD6-B780-4FFE-839B-53C238C76A6D}">
      <dgm:prSet/>
      <dgm:spPr/>
      <dgm:t>
        <a:bodyPr/>
        <a:lstStyle/>
        <a:p>
          <a:pPr algn="ctr"/>
          <a:endParaRPr lang="en-US"/>
        </a:p>
      </dgm:t>
    </dgm:pt>
    <dgm:pt modelId="{90087D5C-AF81-4994-84BD-5FCC506B2CD5}" type="sibTrans" cxnId="{43B64CD6-B780-4FFE-839B-53C238C76A6D}">
      <dgm:prSet/>
      <dgm:spPr/>
      <dgm:t>
        <a:bodyPr/>
        <a:lstStyle/>
        <a:p>
          <a:pPr algn="ctr"/>
          <a:endParaRPr lang="en-US"/>
        </a:p>
      </dgm:t>
    </dgm:pt>
    <dgm:pt modelId="{CDA76999-B480-4C29-A97E-897B97E00679}">
      <dgm:prSet phldrT="[Text]" custT="1"/>
      <dgm:spPr>
        <a:solidFill>
          <a:srgbClr val="FFFF00"/>
        </a:solidFill>
      </dgm:spPr>
      <dgm:t>
        <a:bodyPr/>
        <a:lstStyle/>
        <a:p>
          <a:pPr algn="ctr"/>
          <a:r>
            <a:rPr lang="id-ID" sz="2000" dirty="0" smtClean="0">
              <a:solidFill>
                <a:schemeClr val="tx1"/>
              </a:solidFill>
            </a:rPr>
            <a:t>Adv. and Disadv.</a:t>
          </a:r>
          <a:endParaRPr lang="en-US" sz="2000" dirty="0">
            <a:solidFill>
              <a:schemeClr val="tx1"/>
            </a:solidFill>
          </a:endParaRPr>
        </a:p>
      </dgm:t>
    </dgm:pt>
    <dgm:pt modelId="{A519B68E-5CE1-4300-9E00-6215E111BD8D}" type="parTrans" cxnId="{0F6C71BB-C22B-4C5F-82BD-13E2ADAA4249}">
      <dgm:prSet/>
      <dgm:spPr/>
      <dgm:t>
        <a:bodyPr/>
        <a:lstStyle/>
        <a:p>
          <a:pPr algn="ctr"/>
          <a:endParaRPr lang="en-US"/>
        </a:p>
      </dgm:t>
    </dgm:pt>
    <dgm:pt modelId="{9F8A2E72-C452-4E2C-AA57-8FB9E519CAD3}" type="sibTrans" cxnId="{0F6C71BB-C22B-4C5F-82BD-13E2ADAA4249}">
      <dgm:prSet/>
      <dgm:spPr/>
      <dgm:t>
        <a:bodyPr/>
        <a:lstStyle/>
        <a:p>
          <a:pPr algn="ctr"/>
          <a:endParaRPr lang="en-US"/>
        </a:p>
      </dgm:t>
    </dgm:pt>
    <dgm:pt modelId="{2DB1F59C-ACC4-4509-8A03-A2BD13196411}">
      <dgm:prSet phldrT="[Text]" custT="1"/>
      <dgm:spPr>
        <a:solidFill>
          <a:schemeClr val="accent1">
            <a:lumMod val="20000"/>
            <a:lumOff val="80000"/>
          </a:schemeClr>
        </a:solidFill>
      </dgm:spPr>
      <dgm:t>
        <a:bodyPr/>
        <a:lstStyle/>
        <a:p>
          <a:pPr algn="ctr"/>
          <a:endParaRPr lang="en-US" sz="1100" b="0" dirty="0">
            <a:solidFill>
              <a:schemeClr val="tx1"/>
            </a:solidFill>
          </a:endParaRPr>
        </a:p>
      </dgm:t>
    </dgm:pt>
    <dgm:pt modelId="{62B7A063-70CD-4AA7-AE52-5C7D85FEEA8C}" type="parTrans" cxnId="{450DA89E-F905-434E-983A-0A1580EABDA4}">
      <dgm:prSet/>
      <dgm:spPr/>
      <dgm:t>
        <a:bodyPr/>
        <a:lstStyle/>
        <a:p>
          <a:pPr algn="ctr"/>
          <a:endParaRPr lang="en-US"/>
        </a:p>
      </dgm:t>
    </dgm:pt>
    <dgm:pt modelId="{883FC3EA-2C7F-4043-AE77-B4C20D10D205}" type="sibTrans" cxnId="{450DA89E-F905-434E-983A-0A1580EABDA4}">
      <dgm:prSet/>
      <dgm:spPr/>
      <dgm:t>
        <a:bodyPr/>
        <a:lstStyle/>
        <a:p>
          <a:pPr algn="ctr"/>
          <a:endParaRPr lang="en-US"/>
        </a:p>
      </dgm:t>
    </dgm:pt>
    <dgm:pt modelId="{BFB08527-1830-4FF5-A9D9-5C444D121FCE}">
      <dgm:prSet phldrT="[Text]" custT="1"/>
      <dgm:spPr>
        <a:solidFill>
          <a:schemeClr val="accent1">
            <a:lumMod val="20000"/>
            <a:lumOff val="80000"/>
          </a:schemeClr>
        </a:solidFill>
      </dgm:spPr>
      <dgm:t>
        <a:bodyPr/>
        <a:lstStyle/>
        <a:p>
          <a:pPr algn="ctr"/>
          <a:endParaRPr lang="en-US" sz="1400" dirty="0"/>
        </a:p>
      </dgm:t>
    </dgm:pt>
    <dgm:pt modelId="{085632BB-B6F0-46FD-87CF-35531FD4C4EB}" type="parTrans" cxnId="{3437C165-FFE4-4B0E-A4DA-84387595B613}">
      <dgm:prSet/>
      <dgm:spPr/>
      <dgm:t>
        <a:bodyPr/>
        <a:lstStyle/>
        <a:p>
          <a:pPr algn="ctr"/>
          <a:endParaRPr lang="en-US"/>
        </a:p>
      </dgm:t>
    </dgm:pt>
    <dgm:pt modelId="{04E0B67C-FBCC-4454-B183-278FBF5CFFF8}" type="sibTrans" cxnId="{3437C165-FFE4-4B0E-A4DA-84387595B613}">
      <dgm:prSet/>
      <dgm:spPr/>
      <dgm:t>
        <a:bodyPr/>
        <a:lstStyle/>
        <a:p>
          <a:pPr algn="ctr"/>
          <a:endParaRPr lang="en-US"/>
        </a:p>
      </dgm:t>
    </dgm:pt>
    <dgm:pt modelId="{2CD7A90F-55C7-4D11-BE93-B7D15C15C214}" type="pres">
      <dgm:prSet presAssocID="{6F17F939-72CE-489F-835D-98D23EBBE923}" presName="Name0" presStyleCnt="0">
        <dgm:presLayoutVars>
          <dgm:dir/>
          <dgm:resizeHandles val="exact"/>
        </dgm:presLayoutVars>
      </dgm:prSet>
      <dgm:spPr/>
    </dgm:pt>
    <dgm:pt modelId="{BE7E18FC-2F56-4307-85B6-56F48A42280C}" type="pres">
      <dgm:prSet presAssocID="{D21E5172-4DC3-4F23-A0D7-BFD62C4434B9}" presName="parTxOnly" presStyleLbl="node1" presStyleIdx="0" presStyleCnt="4" custScaleX="120441">
        <dgm:presLayoutVars>
          <dgm:bulletEnabled val="1"/>
        </dgm:presLayoutVars>
      </dgm:prSet>
      <dgm:spPr/>
      <dgm:t>
        <a:bodyPr/>
        <a:lstStyle/>
        <a:p>
          <a:endParaRPr lang="en-US"/>
        </a:p>
      </dgm:t>
    </dgm:pt>
    <dgm:pt modelId="{28851B57-931F-4486-B041-B8B7FDD24C68}" type="pres">
      <dgm:prSet presAssocID="{90087D5C-AF81-4994-84BD-5FCC506B2CD5}" presName="parSpace" presStyleCnt="0"/>
      <dgm:spPr/>
    </dgm:pt>
    <dgm:pt modelId="{FCBA5394-423E-4576-A557-AA2C37A9770C}" type="pres">
      <dgm:prSet presAssocID="{CDA76999-B480-4C29-A97E-897B97E00679}" presName="parTxOnly" presStyleLbl="node1" presStyleIdx="1" presStyleCnt="4" custScaleX="138291" custScaleY="66666">
        <dgm:presLayoutVars>
          <dgm:bulletEnabled val="1"/>
        </dgm:presLayoutVars>
      </dgm:prSet>
      <dgm:spPr/>
      <dgm:t>
        <a:bodyPr/>
        <a:lstStyle/>
        <a:p>
          <a:endParaRPr lang="en-US"/>
        </a:p>
      </dgm:t>
    </dgm:pt>
    <dgm:pt modelId="{5E7C22AE-A783-42EE-8EC9-95B14A94F35D}" type="pres">
      <dgm:prSet presAssocID="{9F8A2E72-C452-4E2C-AA57-8FB9E519CAD3}" presName="parSpace" presStyleCnt="0"/>
      <dgm:spPr/>
    </dgm:pt>
    <dgm:pt modelId="{13084707-573F-441A-9145-1AD8EBBA950F}" type="pres">
      <dgm:prSet presAssocID="{2DB1F59C-ACC4-4509-8A03-A2BD13196411}" presName="parTxOnly" presStyleLbl="node1" presStyleIdx="2" presStyleCnt="4" custScaleX="124339">
        <dgm:presLayoutVars>
          <dgm:bulletEnabled val="1"/>
        </dgm:presLayoutVars>
      </dgm:prSet>
      <dgm:spPr/>
      <dgm:t>
        <a:bodyPr/>
        <a:lstStyle/>
        <a:p>
          <a:endParaRPr lang="en-US"/>
        </a:p>
      </dgm:t>
    </dgm:pt>
    <dgm:pt modelId="{35B91915-1FC3-4C3F-AE68-DDB1AFF4F2CF}" type="pres">
      <dgm:prSet presAssocID="{883FC3EA-2C7F-4043-AE77-B4C20D10D205}" presName="parSpace" presStyleCnt="0"/>
      <dgm:spPr/>
    </dgm:pt>
    <dgm:pt modelId="{A324077E-D911-43A7-B83A-F1BB1B7B8744}" type="pres">
      <dgm:prSet presAssocID="{BFB08527-1830-4FF5-A9D9-5C444D121FCE}" presName="parTxOnly" presStyleLbl="node1" presStyleIdx="3" presStyleCnt="4">
        <dgm:presLayoutVars>
          <dgm:bulletEnabled val="1"/>
        </dgm:presLayoutVars>
      </dgm:prSet>
      <dgm:spPr/>
      <dgm:t>
        <a:bodyPr/>
        <a:lstStyle/>
        <a:p>
          <a:endParaRPr lang="en-US"/>
        </a:p>
      </dgm:t>
    </dgm:pt>
  </dgm:ptLst>
  <dgm:cxnLst>
    <dgm:cxn modelId="{450DA89E-F905-434E-983A-0A1580EABDA4}" srcId="{6F17F939-72CE-489F-835D-98D23EBBE923}" destId="{2DB1F59C-ACC4-4509-8A03-A2BD13196411}" srcOrd="2" destOrd="0" parTransId="{62B7A063-70CD-4AA7-AE52-5C7D85FEEA8C}" sibTransId="{883FC3EA-2C7F-4043-AE77-B4C20D10D205}"/>
    <dgm:cxn modelId="{1F39745D-168C-45FB-8EF2-A9B800FEF925}" type="presOf" srcId="{6F17F939-72CE-489F-835D-98D23EBBE923}" destId="{2CD7A90F-55C7-4D11-BE93-B7D15C15C214}" srcOrd="0" destOrd="0" presId="urn:microsoft.com/office/officeart/2005/8/layout/hChevron3"/>
    <dgm:cxn modelId="{CB306FCE-F8CA-4CB6-9F97-269EE3060280}" type="presOf" srcId="{CDA76999-B480-4C29-A97E-897B97E00679}" destId="{FCBA5394-423E-4576-A557-AA2C37A9770C}" srcOrd="0" destOrd="0" presId="urn:microsoft.com/office/officeart/2005/8/layout/hChevron3"/>
    <dgm:cxn modelId="{0F6C71BB-C22B-4C5F-82BD-13E2ADAA4249}" srcId="{6F17F939-72CE-489F-835D-98D23EBBE923}" destId="{CDA76999-B480-4C29-A97E-897B97E00679}" srcOrd="1" destOrd="0" parTransId="{A519B68E-5CE1-4300-9E00-6215E111BD8D}" sibTransId="{9F8A2E72-C452-4E2C-AA57-8FB9E519CAD3}"/>
    <dgm:cxn modelId="{FA6B8A1B-631E-4481-9468-E332E2B663B2}" type="presOf" srcId="{D21E5172-4DC3-4F23-A0D7-BFD62C4434B9}" destId="{BE7E18FC-2F56-4307-85B6-56F48A42280C}" srcOrd="0" destOrd="0" presId="urn:microsoft.com/office/officeart/2005/8/layout/hChevron3"/>
    <dgm:cxn modelId="{199296F6-B2F4-45B9-B4A7-A8C7B12E729E}" type="presOf" srcId="{2DB1F59C-ACC4-4509-8A03-A2BD13196411}" destId="{13084707-573F-441A-9145-1AD8EBBA950F}" srcOrd="0" destOrd="0" presId="urn:microsoft.com/office/officeart/2005/8/layout/hChevron3"/>
    <dgm:cxn modelId="{F13FBD41-E0B4-45BF-8234-BF1CCBA29DF0}" type="presOf" srcId="{BFB08527-1830-4FF5-A9D9-5C444D121FCE}" destId="{A324077E-D911-43A7-B83A-F1BB1B7B8744}" srcOrd="0" destOrd="0" presId="urn:microsoft.com/office/officeart/2005/8/layout/hChevron3"/>
    <dgm:cxn modelId="{3437C165-FFE4-4B0E-A4DA-84387595B613}" srcId="{6F17F939-72CE-489F-835D-98D23EBBE923}" destId="{BFB08527-1830-4FF5-A9D9-5C444D121FCE}" srcOrd="3" destOrd="0" parTransId="{085632BB-B6F0-46FD-87CF-35531FD4C4EB}" sibTransId="{04E0B67C-FBCC-4454-B183-278FBF5CFFF8}"/>
    <dgm:cxn modelId="{43B64CD6-B780-4FFE-839B-53C238C76A6D}" srcId="{6F17F939-72CE-489F-835D-98D23EBBE923}" destId="{D21E5172-4DC3-4F23-A0D7-BFD62C4434B9}" srcOrd="0" destOrd="0" parTransId="{3AC57C70-034E-4A04-9860-4E6FC2389B76}" sibTransId="{90087D5C-AF81-4994-84BD-5FCC506B2CD5}"/>
    <dgm:cxn modelId="{ABB49582-F836-45C7-B4AC-47863ADD8760}" type="presParOf" srcId="{2CD7A90F-55C7-4D11-BE93-B7D15C15C214}" destId="{BE7E18FC-2F56-4307-85B6-56F48A42280C}" srcOrd="0" destOrd="0" presId="urn:microsoft.com/office/officeart/2005/8/layout/hChevron3"/>
    <dgm:cxn modelId="{860FCE54-3AB7-42B8-91CE-02B2D751433F}" type="presParOf" srcId="{2CD7A90F-55C7-4D11-BE93-B7D15C15C214}" destId="{28851B57-931F-4486-B041-B8B7FDD24C68}" srcOrd="1" destOrd="0" presId="urn:microsoft.com/office/officeart/2005/8/layout/hChevron3"/>
    <dgm:cxn modelId="{104F0E62-AC30-420E-A735-71C4B15F5BE7}" type="presParOf" srcId="{2CD7A90F-55C7-4D11-BE93-B7D15C15C214}" destId="{FCBA5394-423E-4576-A557-AA2C37A9770C}" srcOrd="2" destOrd="0" presId="urn:microsoft.com/office/officeart/2005/8/layout/hChevron3"/>
    <dgm:cxn modelId="{A4A7EFBD-92E4-4684-8023-B92DB26F390C}" type="presParOf" srcId="{2CD7A90F-55C7-4D11-BE93-B7D15C15C214}" destId="{5E7C22AE-A783-42EE-8EC9-95B14A94F35D}" srcOrd="3" destOrd="0" presId="urn:microsoft.com/office/officeart/2005/8/layout/hChevron3"/>
    <dgm:cxn modelId="{B266B6FF-B834-4872-8B46-1987E2582448}" type="presParOf" srcId="{2CD7A90F-55C7-4D11-BE93-B7D15C15C214}" destId="{13084707-573F-441A-9145-1AD8EBBA950F}" srcOrd="4" destOrd="0" presId="urn:microsoft.com/office/officeart/2005/8/layout/hChevron3"/>
    <dgm:cxn modelId="{6B50CD00-1B85-4D3E-A866-2A236494163D}" type="presParOf" srcId="{2CD7A90F-55C7-4D11-BE93-B7D15C15C214}" destId="{35B91915-1FC3-4C3F-AE68-DDB1AFF4F2CF}" srcOrd="5" destOrd="0" presId="urn:microsoft.com/office/officeart/2005/8/layout/hChevron3"/>
    <dgm:cxn modelId="{C2A64E65-37C5-499A-A4EA-B9247F1E6491}" type="presParOf" srcId="{2CD7A90F-55C7-4D11-BE93-B7D15C15C214}" destId="{A324077E-D911-43A7-B83A-F1BB1B7B8744}" srcOrd="6"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1.xml><?xml version="1.0" encoding="utf-8"?>
<dgm:dataModel xmlns:dgm="http://schemas.openxmlformats.org/drawingml/2006/diagram" xmlns:a="http://schemas.openxmlformats.org/drawingml/2006/main">
  <dgm:ptLst>
    <dgm:pt modelId="{6F17F939-72CE-489F-835D-98D23EBBE923}" type="doc">
      <dgm:prSet loTypeId="urn:microsoft.com/office/officeart/2005/8/layout/hChevron3" loCatId="process" qsTypeId="urn:microsoft.com/office/officeart/2005/8/quickstyle/simple1" qsCatId="simple" csTypeId="urn:microsoft.com/office/officeart/2005/8/colors/accent1_2" csCatId="accent1" phldr="1"/>
      <dgm:spPr/>
    </dgm:pt>
    <dgm:pt modelId="{D21E5172-4DC3-4F23-A0D7-BFD62C4434B9}">
      <dgm:prSet phldrT="[Text]" custT="1"/>
      <dgm:spPr>
        <a:solidFill>
          <a:srgbClr val="FFFF00"/>
        </a:solidFill>
      </dgm:spPr>
      <dgm:t>
        <a:bodyPr/>
        <a:lstStyle/>
        <a:p>
          <a:pPr algn="ctr"/>
          <a:r>
            <a:rPr lang="en-US" sz="2400" dirty="0" smtClean="0">
              <a:solidFill>
                <a:schemeClr val="tx1"/>
              </a:solidFill>
            </a:rPr>
            <a:t>Conclusion</a:t>
          </a:r>
          <a:endParaRPr lang="en-US" sz="1100" dirty="0">
            <a:solidFill>
              <a:schemeClr val="tx1"/>
            </a:solidFill>
          </a:endParaRPr>
        </a:p>
      </dgm:t>
    </dgm:pt>
    <dgm:pt modelId="{3AC57C70-034E-4A04-9860-4E6FC2389B76}" type="parTrans" cxnId="{43B64CD6-B780-4FFE-839B-53C238C76A6D}">
      <dgm:prSet/>
      <dgm:spPr/>
      <dgm:t>
        <a:bodyPr/>
        <a:lstStyle/>
        <a:p>
          <a:pPr algn="ctr"/>
          <a:endParaRPr lang="en-US"/>
        </a:p>
      </dgm:t>
    </dgm:pt>
    <dgm:pt modelId="{90087D5C-AF81-4994-84BD-5FCC506B2CD5}" type="sibTrans" cxnId="{43B64CD6-B780-4FFE-839B-53C238C76A6D}">
      <dgm:prSet/>
      <dgm:spPr/>
      <dgm:t>
        <a:bodyPr/>
        <a:lstStyle/>
        <a:p>
          <a:pPr algn="ctr"/>
          <a:endParaRPr lang="en-US"/>
        </a:p>
      </dgm:t>
    </dgm:pt>
    <dgm:pt modelId="{CDA76999-B480-4C29-A97E-897B97E00679}">
      <dgm:prSet phldrT="[Text]" custT="1"/>
      <dgm:spPr>
        <a:solidFill>
          <a:schemeClr val="accent1">
            <a:lumMod val="20000"/>
            <a:lumOff val="80000"/>
          </a:schemeClr>
        </a:solidFill>
      </dgm:spPr>
      <dgm:t>
        <a:bodyPr/>
        <a:lstStyle/>
        <a:p>
          <a:pPr algn="ctr"/>
          <a:endParaRPr lang="en-US" sz="1100" dirty="0"/>
        </a:p>
      </dgm:t>
    </dgm:pt>
    <dgm:pt modelId="{A519B68E-5CE1-4300-9E00-6215E111BD8D}" type="parTrans" cxnId="{0F6C71BB-C22B-4C5F-82BD-13E2ADAA4249}">
      <dgm:prSet/>
      <dgm:spPr/>
      <dgm:t>
        <a:bodyPr/>
        <a:lstStyle/>
        <a:p>
          <a:pPr algn="ctr"/>
          <a:endParaRPr lang="en-US"/>
        </a:p>
      </dgm:t>
    </dgm:pt>
    <dgm:pt modelId="{9F8A2E72-C452-4E2C-AA57-8FB9E519CAD3}" type="sibTrans" cxnId="{0F6C71BB-C22B-4C5F-82BD-13E2ADAA4249}">
      <dgm:prSet/>
      <dgm:spPr/>
      <dgm:t>
        <a:bodyPr/>
        <a:lstStyle/>
        <a:p>
          <a:pPr algn="ctr"/>
          <a:endParaRPr lang="en-US"/>
        </a:p>
      </dgm:t>
    </dgm:pt>
    <dgm:pt modelId="{2DB1F59C-ACC4-4509-8A03-A2BD13196411}">
      <dgm:prSet phldrT="[Text]" custT="1"/>
      <dgm:spPr>
        <a:solidFill>
          <a:schemeClr val="accent1">
            <a:lumMod val="20000"/>
            <a:lumOff val="80000"/>
          </a:schemeClr>
        </a:solidFill>
      </dgm:spPr>
      <dgm:t>
        <a:bodyPr/>
        <a:lstStyle/>
        <a:p>
          <a:pPr algn="ctr"/>
          <a:endParaRPr lang="en-US" sz="1100" b="0" dirty="0">
            <a:solidFill>
              <a:schemeClr val="tx1"/>
            </a:solidFill>
          </a:endParaRPr>
        </a:p>
      </dgm:t>
    </dgm:pt>
    <dgm:pt modelId="{62B7A063-70CD-4AA7-AE52-5C7D85FEEA8C}" type="parTrans" cxnId="{450DA89E-F905-434E-983A-0A1580EABDA4}">
      <dgm:prSet/>
      <dgm:spPr/>
      <dgm:t>
        <a:bodyPr/>
        <a:lstStyle/>
        <a:p>
          <a:pPr algn="ctr"/>
          <a:endParaRPr lang="en-US"/>
        </a:p>
      </dgm:t>
    </dgm:pt>
    <dgm:pt modelId="{883FC3EA-2C7F-4043-AE77-B4C20D10D205}" type="sibTrans" cxnId="{450DA89E-F905-434E-983A-0A1580EABDA4}">
      <dgm:prSet/>
      <dgm:spPr/>
      <dgm:t>
        <a:bodyPr/>
        <a:lstStyle/>
        <a:p>
          <a:pPr algn="ctr"/>
          <a:endParaRPr lang="en-US"/>
        </a:p>
      </dgm:t>
    </dgm:pt>
    <dgm:pt modelId="{BFB08527-1830-4FF5-A9D9-5C444D121FCE}">
      <dgm:prSet phldrT="[Text]" custT="1"/>
      <dgm:spPr>
        <a:solidFill>
          <a:schemeClr val="accent1">
            <a:lumMod val="20000"/>
            <a:lumOff val="80000"/>
          </a:schemeClr>
        </a:solidFill>
      </dgm:spPr>
      <dgm:t>
        <a:bodyPr/>
        <a:lstStyle/>
        <a:p>
          <a:pPr algn="ctr"/>
          <a:endParaRPr lang="en-US" sz="1400" dirty="0"/>
        </a:p>
      </dgm:t>
    </dgm:pt>
    <dgm:pt modelId="{085632BB-B6F0-46FD-87CF-35531FD4C4EB}" type="parTrans" cxnId="{3437C165-FFE4-4B0E-A4DA-84387595B613}">
      <dgm:prSet/>
      <dgm:spPr/>
      <dgm:t>
        <a:bodyPr/>
        <a:lstStyle/>
        <a:p>
          <a:pPr algn="ctr"/>
          <a:endParaRPr lang="en-US"/>
        </a:p>
      </dgm:t>
    </dgm:pt>
    <dgm:pt modelId="{04E0B67C-FBCC-4454-B183-278FBF5CFFF8}" type="sibTrans" cxnId="{3437C165-FFE4-4B0E-A4DA-84387595B613}">
      <dgm:prSet/>
      <dgm:spPr/>
      <dgm:t>
        <a:bodyPr/>
        <a:lstStyle/>
        <a:p>
          <a:pPr algn="ctr"/>
          <a:endParaRPr lang="en-US"/>
        </a:p>
      </dgm:t>
    </dgm:pt>
    <dgm:pt modelId="{2CD7A90F-55C7-4D11-BE93-B7D15C15C214}" type="pres">
      <dgm:prSet presAssocID="{6F17F939-72CE-489F-835D-98D23EBBE923}" presName="Name0" presStyleCnt="0">
        <dgm:presLayoutVars>
          <dgm:dir/>
          <dgm:resizeHandles val="exact"/>
        </dgm:presLayoutVars>
      </dgm:prSet>
      <dgm:spPr/>
    </dgm:pt>
    <dgm:pt modelId="{BE7E18FC-2F56-4307-85B6-56F48A42280C}" type="pres">
      <dgm:prSet presAssocID="{D21E5172-4DC3-4F23-A0D7-BFD62C4434B9}" presName="parTxOnly" presStyleLbl="node1" presStyleIdx="0" presStyleCnt="4" custScaleX="120441">
        <dgm:presLayoutVars>
          <dgm:bulletEnabled val="1"/>
        </dgm:presLayoutVars>
      </dgm:prSet>
      <dgm:spPr/>
      <dgm:t>
        <a:bodyPr/>
        <a:lstStyle/>
        <a:p>
          <a:endParaRPr lang="en-US"/>
        </a:p>
      </dgm:t>
    </dgm:pt>
    <dgm:pt modelId="{28851B57-931F-4486-B041-B8B7FDD24C68}" type="pres">
      <dgm:prSet presAssocID="{90087D5C-AF81-4994-84BD-5FCC506B2CD5}" presName="parSpace" presStyleCnt="0"/>
      <dgm:spPr/>
    </dgm:pt>
    <dgm:pt modelId="{FCBA5394-423E-4576-A557-AA2C37A9770C}" type="pres">
      <dgm:prSet presAssocID="{CDA76999-B480-4C29-A97E-897B97E00679}" presName="parTxOnly" presStyleLbl="node1" presStyleIdx="1" presStyleCnt="4" custScaleX="138291" custScaleY="66666">
        <dgm:presLayoutVars>
          <dgm:bulletEnabled val="1"/>
        </dgm:presLayoutVars>
      </dgm:prSet>
      <dgm:spPr/>
      <dgm:t>
        <a:bodyPr/>
        <a:lstStyle/>
        <a:p>
          <a:endParaRPr lang="en-US"/>
        </a:p>
      </dgm:t>
    </dgm:pt>
    <dgm:pt modelId="{5E7C22AE-A783-42EE-8EC9-95B14A94F35D}" type="pres">
      <dgm:prSet presAssocID="{9F8A2E72-C452-4E2C-AA57-8FB9E519CAD3}" presName="parSpace" presStyleCnt="0"/>
      <dgm:spPr/>
    </dgm:pt>
    <dgm:pt modelId="{13084707-573F-441A-9145-1AD8EBBA950F}" type="pres">
      <dgm:prSet presAssocID="{2DB1F59C-ACC4-4509-8A03-A2BD13196411}" presName="parTxOnly" presStyleLbl="node1" presStyleIdx="2" presStyleCnt="4" custScaleX="124339">
        <dgm:presLayoutVars>
          <dgm:bulletEnabled val="1"/>
        </dgm:presLayoutVars>
      </dgm:prSet>
      <dgm:spPr/>
      <dgm:t>
        <a:bodyPr/>
        <a:lstStyle/>
        <a:p>
          <a:endParaRPr lang="en-US"/>
        </a:p>
      </dgm:t>
    </dgm:pt>
    <dgm:pt modelId="{35B91915-1FC3-4C3F-AE68-DDB1AFF4F2CF}" type="pres">
      <dgm:prSet presAssocID="{883FC3EA-2C7F-4043-AE77-B4C20D10D205}" presName="parSpace" presStyleCnt="0"/>
      <dgm:spPr/>
    </dgm:pt>
    <dgm:pt modelId="{A324077E-D911-43A7-B83A-F1BB1B7B8744}" type="pres">
      <dgm:prSet presAssocID="{BFB08527-1830-4FF5-A9D9-5C444D121FCE}" presName="parTxOnly" presStyleLbl="node1" presStyleIdx="3" presStyleCnt="4">
        <dgm:presLayoutVars>
          <dgm:bulletEnabled val="1"/>
        </dgm:presLayoutVars>
      </dgm:prSet>
      <dgm:spPr/>
      <dgm:t>
        <a:bodyPr/>
        <a:lstStyle/>
        <a:p>
          <a:endParaRPr lang="en-US"/>
        </a:p>
      </dgm:t>
    </dgm:pt>
  </dgm:ptLst>
  <dgm:cxnLst>
    <dgm:cxn modelId="{DEB28FF1-BEC1-43C5-AD2D-425A8D14E9DD}" type="presOf" srcId="{BFB08527-1830-4FF5-A9D9-5C444D121FCE}" destId="{A324077E-D911-43A7-B83A-F1BB1B7B8744}" srcOrd="0" destOrd="0" presId="urn:microsoft.com/office/officeart/2005/8/layout/hChevron3"/>
    <dgm:cxn modelId="{450DA89E-F905-434E-983A-0A1580EABDA4}" srcId="{6F17F939-72CE-489F-835D-98D23EBBE923}" destId="{2DB1F59C-ACC4-4509-8A03-A2BD13196411}" srcOrd="2" destOrd="0" parTransId="{62B7A063-70CD-4AA7-AE52-5C7D85FEEA8C}" sibTransId="{883FC3EA-2C7F-4043-AE77-B4C20D10D205}"/>
    <dgm:cxn modelId="{43B64CD6-B780-4FFE-839B-53C238C76A6D}" srcId="{6F17F939-72CE-489F-835D-98D23EBBE923}" destId="{D21E5172-4DC3-4F23-A0D7-BFD62C4434B9}" srcOrd="0" destOrd="0" parTransId="{3AC57C70-034E-4A04-9860-4E6FC2389B76}" sibTransId="{90087D5C-AF81-4994-84BD-5FCC506B2CD5}"/>
    <dgm:cxn modelId="{0F6C71BB-C22B-4C5F-82BD-13E2ADAA4249}" srcId="{6F17F939-72CE-489F-835D-98D23EBBE923}" destId="{CDA76999-B480-4C29-A97E-897B97E00679}" srcOrd="1" destOrd="0" parTransId="{A519B68E-5CE1-4300-9E00-6215E111BD8D}" sibTransId="{9F8A2E72-C452-4E2C-AA57-8FB9E519CAD3}"/>
    <dgm:cxn modelId="{3437C165-FFE4-4B0E-A4DA-84387595B613}" srcId="{6F17F939-72CE-489F-835D-98D23EBBE923}" destId="{BFB08527-1830-4FF5-A9D9-5C444D121FCE}" srcOrd="3" destOrd="0" parTransId="{085632BB-B6F0-46FD-87CF-35531FD4C4EB}" sibTransId="{04E0B67C-FBCC-4454-B183-278FBF5CFFF8}"/>
    <dgm:cxn modelId="{9ADB9EAA-7E93-407F-B1DE-11F72A7A83D0}" type="presOf" srcId="{CDA76999-B480-4C29-A97E-897B97E00679}" destId="{FCBA5394-423E-4576-A557-AA2C37A9770C}" srcOrd="0" destOrd="0" presId="urn:microsoft.com/office/officeart/2005/8/layout/hChevron3"/>
    <dgm:cxn modelId="{98AE3ED9-3686-4C32-A3FF-23C97E78AF8B}" type="presOf" srcId="{2DB1F59C-ACC4-4509-8A03-A2BD13196411}" destId="{13084707-573F-441A-9145-1AD8EBBA950F}" srcOrd="0" destOrd="0" presId="urn:microsoft.com/office/officeart/2005/8/layout/hChevron3"/>
    <dgm:cxn modelId="{7CF6C6D7-3859-4BD7-B980-7F1ADDD65FBF}" type="presOf" srcId="{D21E5172-4DC3-4F23-A0D7-BFD62C4434B9}" destId="{BE7E18FC-2F56-4307-85B6-56F48A42280C}" srcOrd="0" destOrd="0" presId="urn:microsoft.com/office/officeart/2005/8/layout/hChevron3"/>
    <dgm:cxn modelId="{70D18F7A-5B54-4524-8EF2-5563A4DA9202}" type="presOf" srcId="{6F17F939-72CE-489F-835D-98D23EBBE923}" destId="{2CD7A90F-55C7-4D11-BE93-B7D15C15C214}" srcOrd="0" destOrd="0" presId="urn:microsoft.com/office/officeart/2005/8/layout/hChevron3"/>
    <dgm:cxn modelId="{4FDBD994-4708-4B3F-9057-B307B37FDFDB}" type="presParOf" srcId="{2CD7A90F-55C7-4D11-BE93-B7D15C15C214}" destId="{BE7E18FC-2F56-4307-85B6-56F48A42280C}" srcOrd="0" destOrd="0" presId="urn:microsoft.com/office/officeart/2005/8/layout/hChevron3"/>
    <dgm:cxn modelId="{05CFA7A5-423F-478B-B595-158C6532A916}" type="presParOf" srcId="{2CD7A90F-55C7-4D11-BE93-B7D15C15C214}" destId="{28851B57-931F-4486-B041-B8B7FDD24C68}" srcOrd="1" destOrd="0" presId="urn:microsoft.com/office/officeart/2005/8/layout/hChevron3"/>
    <dgm:cxn modelId="{BAAA21E9-58E7-47BD-A0E6-068B20C91D24}" type="presParOf" srcId="{2CD7A90F-55C7-4D11-BE93-B7D15C15C214}" destId="{FCBA5394-423E-4576-A557-AA2C37A9770C}" srcOrd="2" destOrd="0" presId="urn:microsoft.com/office/officeart/2005/8/layout/hChevron3"/>
    <dgm:cxn modelId="{56ACEEE9-B681-45A1-9858-15401E4B1E79}" type="presParOf" srcId="{2CD7A90F-55C7-4D11-BE93-B7D15C15C214}" destId="{5E7C22AE-A783-42EE-8EC9-95B14A94F35D}" srcOrd="3" destOrd="0" presId="urn:microsoft.com/office/officeart/2005/8/layout/hChevron3"/>
    <dgm:cxn modelId="{4AA6CB33-62E3-41C1-A9EF-5610A5890894}" type="presParOf" srcId="{2CD7A90F-55C7-4D11-BE93-B7D15C15C214}" destId="{13084707-573F-441A-9145-1AD8EBBA950F}" srcOrd="4" destOrd="0" presId="urn:microsoft.com/office/officeart/2005/8/layout/hChevron3"/>
    <dgm:cxn modelId="{BC9467CD-69B8-4045-9EFE-1AD2CEA88D81}" type="presParOf" srcId="{2CD7A90F-55C7-4D11-BE93-B7D15C15C214}" destId="{35B91915-1FC3-4C3F-AE68-DDB1AFF4F2CF}" srcOrd="5" destOrd="0" presId="urn:microsoft.com/office/officeart/2005/8/layout/hChevron3"/>
    <dgm:cxn modelId="{16976DDD-4AD5-42A0-9F30-F9BA27A0EB02}" type="presParOf" srcId="{2CD7A90F-55C7-4D11-BE93-B7D15C15C214}" destId="{A324077E-D911-43A7-B83A-F1BB1B7B8744}" srcOrd="6"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2.xml><?xml version="1.0" encoding="utf-8"?>
<dgm:dataModel xmlns:dgm="http://schemas.openxmlformats.org/drawingml/2006/diagram" xmlns:a="http://schemas.openxmlformats.org/drawingml/2006/main">
  <dgm:ptLst>
    <dgm:pt modelId="{6F17F939-72CE-489F-835D-98D23EBBE923}" type="doc">
      <dgm:prSet loTypeId="urn:microsoft.com/office/officeart/2005/8/layout/hChevron3" loCatId="process" qsTypeId="urn:microsoft.com/office/officeart/2005/8/quickstyle/simple1" qsCatId="simple" csTypeId="urn:microsoft.com/office/officeart/2005/8/colors/accent1_2" csCatId="accent1" phldr="1"/>
      <dgm:spPr/>
    </dgm:pt>
    <dgm:pt modelId="{D21E5172-4DC3-4F23-A0D7-BFD62C4434B9}">
      <dgm:prSet phldrT="[Text]" custT="1"/>
      <dgm:spPr>
        <a:solidFill>
          <a:srgbClr val="FFFF00"/>
        </a:solidFill>
      </dgm:spPr>
      <dgm:t>
        <a:bodyPr/>
        <a:lstStyle/>
        <a:p>
          <a:pPr algn="l"/>
          <a:r>
            <a:rPr lang="id-ID" sz="2400" dirty="0" smtClean="0">
              <a:solidFill>
                <a:schemeClr val="tx1"/>
              </a:solidFill>
            </a:rPr>
            <a:t>Future Research</a:t>
          </a:r>
          <a:endParaRPr lang="en-US" sz="1100" dirty="0">
            <a:solidFill>
              <a:schemeClr val="tx1"/>
            </a:solidFill>
          </a:endParaRPr>
        </a:p>
      </dgm:t>
    </dgm:pt>
    <dgm:pt modelId="{3AC57C70-034E-4A04-9860-4E6FC2389B76}" type="parTrans" cxnId="{43B64CD6-B780-4FFE-839B-53C238C76A6D}">
      <dgm:prSet/>
      <dgm:spPr/>
      <dgm:t>
        <a:bodyPr/>
        <a:lstStyle/>
        <a:p>
          <a:pPr algn="ctr"/>
          <a:endParaRPr lang="en-US"/>
        </a:p>
      </dgm:t>
    </dgm:pt>
    <dgm:pt modelId="{90087D5C-AF81-4994-84BD-5FCC506B2CD5}" type="sibTrans" cxnId="{43B64CD6-B780-4FFE-839B-53C238C76A6D}">
      <dgm:prSet/>
      <dgm:spPr/>
      <dgm:t>
        <a:bodyPr/>
        <a:lstStyle/>
        <a:p>
          <a:pPr algn="ctr"/>
          <a:endParaRPr lang="en-US"/>
        </a:p>
      </dgm:t>
    </dgm:pt>
    <dgm:pt modelId="{CDA76999-B480-4C29-A97E-897B97E00679}">
      <dgm:prSet phldrT="[Text]" custT="1"/>
      <dgm:spPr>
        <a:solidFill>
          <a:schemeClr val="accent1">
            <a:lumMod val="20000"/>
            <a:lumOff val="80000"/>
          </a:schemeClr>
        </a:solidFill>
      </dgm:spPr>
      <dgm:t>
        <a:bodyPr/>
        <a:lstStyle/>
        <a:p>
          <a:pPr algn="ctr"/>
          <a:endParaRPr lang="en-US" sz="1100" dirty="0"/>
        </a:p>
      </dgm:t>
    </dgm:pt>
    <dgm:pt modelId="{A519B68E-5CE1-4300-9E00-6215E111BD8D}" type="parTrans" cxnId="{0F6C71BB-C22B-4C5F-82BD-13E2ADAA4249}">
      <dgm:prSet/>
      <dgm:spPr/>
      <dgm:t>
        <a:bodyPr/>
        <a:lstStyle/>
        <a:p>
          <a:pPr algn="ctr"/>
          <a:endParaRPr lang="en-US"/>
        </a:p>
      </dgm:t>
    </dgm:pt>
    <dgm:pt modelId="{9F8A2E72-C452-4E2C-AA57-8FB9E519CAD3}" type="sibTrans" cxnId="{0F6C71BB-C22B-4C5F-82BD-13E2ADAA4249}">
      <dgm:prSet/>
      <dgm:spPr/>
      <dgm:t>
        <a:bodyPr/>
        <a:lstStyle/>
        <a:p>
          <a:pPr algn="ctr"/>
          <a:endParaRPr lang="en-US"/>
        </a:p>
      </dgm:t>
    </dgm:pt>
    <dgm:pt modelId="{2DB1F59C-ACC4-4509-8A03-A2BD13196411}">
      <dgm:prSet phldrT="[Text]" custT="1"/>
      <dgm:spPr>
        <a:solidFill>
          <a:schemeClr val="accent1">
            <a:lumMod val="20000"/>
            <a:lumOff val="80000"/>
          </a:schemeClr>
        </a:solidFill>
      </dgm:spPr>
      <dgm:t>
        <a:bodyPr/>
        <a:lstStyle/>
        <a:p>
          <a:pPr algn="ctr"/>
          <a:endParaRPr lang="en-US" sz="1100" b="0" dirty="0">
            <a:solidFill>
              <a:schemeClr val="tx1"/>
            </a:solidFill>
          </a:endParaRPr>
        </a:p>
      </dgm:t>
    </dgm:pt>
    <dgm:pt modelId="{62B7A063-70CD-4AA7-AE52-5C7D85FEEA8C}" type="parTrans" cxnId="{450DA89E-F905-434E-983A-0A1580EABDA4}">
      <dgm:prSet/>
      <dgm:spPr/>
      <dgm:t>
        <a:bodyPr/>
        <a:lstStyle/>
        <a:p>
          <a:pPr algn="ctr"/>
          <a:endParaRPr lang="en-US"/>
        </a:p>
      </dgm:t>
    </dgm:pt>
    <dgm:pt modelId="{883FC3EA-2C7F-4043-AE77-B4C20D10D205}" type="sibTrans" cxnId="{450DA89E-F905-434E-983A-0A1580EABDA4}">
      <dgm:prSet/>
      <dgm:spPr/>
      <dgm:t>
        <a:bodyPr/>
        <a:lstStyle/>
        <a:p>
          <a:pPr algn="ctr"/>
          <a:endParaRPr lang="en-US"/>
        </a:p>
      </dgm:t>
    </dgm:pt>
    <dgm:pt modelId="{BFB08527-1830-4FF5-A9D9-5C444D121FCE}">
      <dgm:prSet phldrT="[Text]" custT="1"/>
      <dgm:spPr>
        <a:solidFill>
          <a:schemeClr val="accent1">
            <a:lumMod val="20000"/>
            <a:lumOff val="80000"/>
          </a:schemeClr>
        </a:solidFill>
      </dgm:spPr>
      <dgm:t>
        <a:bodyPr/>
        <a:lstStyle/>
        <a:p>
          <a:pPr algn="ctr"/>
          <a:endParaRPr lang="en-US" sz="1400" dirty="0"/>
        </a:p>
      </dgm:t>
    </dgm:pt>
    <dgm:pt modelId="{085632BB-B6F0-46FD-87CF-35531FD4C4EB}" type="parTrans" cxnId="{3437C165-FFE4-4B0E-A4DA-84387595B613}">
      <dgm:prSet/>
      <dgm:spPr/>
      <dgm:t>
        <a:bodyPr/>
        <a:lstStyle/>
        <a:p>
          <a:pPr algn="ctr"/>
          <a:endParaRPr lang="en-US"/>
        </a:p>
      </dgm:t>
    </dgm:pt>
    <dgm:pt modelId="{04E0B67C-FBCC-4454-B183-278FBF5CFFF8}" type="sibTrans" cxnId="{3437C165-FFE4-4B0E-A4DA-84387595B613}">
      <dgm:prSet/>
      <dgm:spPr/>
      <dgm:t>
        <a:bodyPr/>
        <a:lstStyle/>
        <a:p>
          <a:pPr algn="ctr"/>
          <a:endParaRPr lang="en-US"/>
        </a:p>
      </dgm:t>
    </dgm:pt>
    <dgm:pt modelId="{2CD7A90F-55C7-4D11-BE93-B7D15C15C214}" type="pres">
      <dgm:prSet presAssocID="{6F17F939-72CE-489F-835D-98D23EBBE923}" presName="Name0" presStyleCnt="0">
        <dgm:presLayoutVars>
          <dgm:dir/>
          <dgm:resizeHandles val="exact"/>
        </dgm:presLayoutVars>
      </dgm:prSet>
      <dgm:spPr/>
    </dgm:pt>
    <dgm:pt modelId="{BE7E18FC-2F56-4307-85B6-56F48A42280C}" type="pres">
      <dgm:prSet presAssocID="{D21E5172-4DC3-4F23-A0D7-BFD62C4434B9}" presName="parTxOnly" presStyleLbl="node1" presStyleIdx="0" presStyleCnt="4" custScaleX="120441">
        <dgm:presLayoutVars>
          <dgm:bulletEnabled val="1"/>
        </dgm:presLayoutVars>
      </dgm:prSet>
      <dgm:spPr/>
      <dgm:t>
        <a:bodyPr/>
        <a:lstStyle/>
        <a:p>
          <a:endParaRPr lang="en-US"/>
        </a:p>
      </dgm:t>
    </dgm:pt>
    <dgm:pt modelId="{28851B57-931F-4486-B041-B8B7FDD24C68}" type="pres">
      <dgm:prSet presAssocID="{90087D5C-AF81-4994-84BD-5FCC506B2CD5}" presName="parSpace" presStyleCnt="0"/>
      <dgm:spPr/>
    </dgm:pt>
    <dgm:pt modelId="{FCBA5394-423E-4576-A557-AA2C37A9770C}" type="pres">
      <dgm:prSet presAssocID="{CDA76999-B480-4C29-A97E-897B97E00679}" presName="parTxOnly" presStyleLbl="node1" presStyleIdx="1" presStyleCnt="4" custScaleX="138291" custScaleY="66666">
        <dgm:presLayoutVars>
          <dgm:bulletEnabled val="1"/>
        </dgm:presLayoutVars>
      </dgm:prSet>
      <dgm:spPr/>
      <dgm:t>
        <a:bodyPr/>
        <a:lstStyle/>
        <a:p>
          <a:endParaRPr lang="en-US"/>
        </a:p>
      </dgm:t>
    </dgm:pt>
    <dgm:pt modelId="{5E7C22AE-A783-42EE-8EC9-95B14A94F35D}" type="pres">
      <dgm:prSet presAssocID="{9F8A2E72-C452-4E2C-AA57-8FB9E519CAD3}" presName="parSpace" presStyleCnt="0"/>
      <dgm:spPr/>
    </dgm:pt>
    <dgm:pt modelId="{13084707-573F-441A-9145-1AD8EBBA950F}" type="pres">
      <dgm:prSet presAssocID="{2DB1F59C-ACC4-4509-8A03-A2BD13196411}" presName="parTxOnly" presStyleLbl="node1" presStyleIdx="2" presStyleCnt="4" custScaleX="124339">
        <dgm:presLayoutVars>
          <dgm:bulletEnabled val="1"/>
        </dgm:presLayoutVars>
      </dgm:prSet>
      <dgm:spPr/>
      <dgm:t>
        <a:bodyPr/>
        <a:lstStyle/>
        <a:p>
          <a:endParaRPr lang="en-US"/>
        </a:p>
      </dgm:t>
    </dgm:pt>
    <dgm:pt modelId="{35B91915-1FC3-4C3F-AE68-DDB1AFF4F2CF}" type="pres">
      <dgm:prSet presAssocID="{883FC3EA-2C7F-4043-AE77-B4C20D10D205}" presName="parSpace" presStyleCnt="0"/>
      <dgm:spPr/>
    </dgm:pt>
    <dgm:pt modelId="{A324077E-D911-43A7-B83A-F1BB1B7B8744}" type="pres">
      <dgm:prSet presAssocID="{BFB08527-1830-4FF5-A9D9-5C444D121FCE}" presName="parTxOnly" presStyleLbl="node1" presStyleIdx="3" presStyleCnt="4">
        <dgm:presLayoutVars>
          <dgm:bulletEnabled val="1"/>
        </dgm:presLayoutVars>
      </dgm:prSet>
      <dgm:spPr/>
      <dgm:t>
        <a:bodyPr/>
        <a:lstStyle/>
        <a:p>
          <a:endParaRPr lang="en-US"/>
        </a:p>
      </dgm:t>
    </dgm:pt>
  </dgm:ptLst>
  <dgm:cxnLst>
    <dgm:cxn modelId="{00B30C19-A298-41DD-8FC8-934129C7E546}" type="presOf" srcId="{6F17F939-72CE-489F-835D-98D23EBBE923}" destId="{2CD7A90F-55C7-4D11-BE93-B7D15C15C214}" srcOrd="0" destOrd="0" presId="urn:microsoft.com/office/officeart/2005/8/layout/hChevron3"/>
    <dgm:cxn modelId="{450DA89E-F905-434E-983A-0A1580EABDA4}" srcId="{6F17F939-72CE-489F-835D-98D23EBBE923}" destId="{2DB1F59C-ACC4-4509-8A03-A2BD13196411}" srcOrd="2" destOrd="0" parTransId="{62B7A063-70CD-4AA7-AE52-5C7D85FEEA8C}" sibTransId="{883FC3EA-2C7F-4043-AE77-B4C20D10D205}"/>
    <dgm:cxn modelId="{752D11E1-447F-4500-A3EF-0AB93B5269DB}" type="presOf" srcId="{2DB1F59C-ACC4-4509-8A03-A2BD13196411}" destId="{13084707-573F-441A-9145-1AD8EBBA950F}" srcOrd="0" destOrd="0" presId="urn:microsoft.com/office/officeart/2005/8/layout/hChevron3"/>
    <dgm:cxn modelId="{43B64CD6-B780-4FFE-839B-53C238C76A6D}" srcId="{6F17F939-72CE-489F-835D-98D23EBBE923}" destId="{D21E5172-4DC3-4F23-A0D7-BFD62C4434B9}" srcOrd="0" destOrd="0" parTransId="{3AC57C70-034E-4A04-9860-4E6FC2389B76}" sibTransId="{90087D5C-AF81-4994-84BD-5FCC506B2CD5}"/>
    <dgm:cxn modelId="{0F6C71BB-C22B-4C5F-82BD-13E2ADAA4249}" srcId="{6F17F939-72CE-489F-835D-98D23EBBE923}" destId="{CDA76999-B480-4C29-A97E-897B97E00679}" srcOrd="1" destOrd="0" parTransId="{A519B68E-5CE1-4300-9E00-6215E111BD8D}" sibTransId="{9F8A2E72-C452-4E2C-AA57-8FB9E519CAD3}"/>
    <dgm:cxn modelId="{3437C165-FFE4-4B0E-A4DA-84387595B613}" srcId="{6F17F939-72CE-489F-835D-98D23EBBE923}" destId="{BFB08527-1830-4FF5-A9D9-5C444D121FCE}" srcOrd="3" destOrd="0" parTransId="{085632BB-B6F0-46FD-87CF-35531FD4C4EB}" sibTransId="{04E0B67C-FBCC-4454-B183-278FBF5CFFF8}"/>
    <dgm:cxn modelId="{0D4CD241-D21C-4A6C-9444-66E82BC328E1}" type="presOf" srcId="{BFB08527-1830-4FF5-A9D9-5C444D121FCE}" destId="{A324077E-D911-43A7-B83A-F1BB1B7B8744}" srcOrd="0" destOrd="0" presId="urn:microsoft.com/office/officeart/2005/8/layout/hChevron3"/>
    <dgm:cxn modelId="{815251E5-3FB6-4DA5-B3D5-30904E5D6D95}" type="presOf" srcId="{CDA76999-B480-4C29-A97E-897B97E00679}" destId="{FCBA5394-423E-4576-A557-AA2C37A9770C}" srcOrd="0" destOrd="0" presId="urn:microsoft.com/office/officeart/2005/8/layout/hChevron3"/>
    <dgm:cxn modelId="{B383B8AE-0262-4F87-A497-71323A3E86C8}" type="presOf" srcId="{D21E5172-4DC3-4F23-A0D7-BFD62C4434B9}" destId="{BE7E18FC-2F56-4307-85B6-56F48A42280C}" srcOrd="0" destOrd="0" presId="urn:microsoft.com/office/officeart/2005/8/layout/hChevron3"/>
    <dgm:cxn modelId="{76F960BF-B658-40DE-8901-01337864FEB2}" type="presParOf" srcId="{2CD7A90F-55C7-4D11-BE93-B7D15C15C214}" destId="{BE7E18FC-2F56-4307-85B6-56F48A42280C}" srcOrd="0" destOrd="0" presId="urn:microsoft.com/office/officeart/2005/8/layout/hChevron3"/>
    <dgm:cxn modelId="{E916C2E0-CEFA-4BE1-A7CA-1E57A19AFB23}" type="presParOf" srcId="{2CD7A90F-55C7-4D11-BE93-B7D15C15C214}" destId="{28851B57-931F-4486-B041-B8B7FDD24C68}" srcOrd="1" destOrd="0" presId="urn:microsoft.com/office/officeart/2005/8/layout/hChevron3"/>
    <dgm:cxn modelId="{BCEE831D-ED60-4651-8BE9-92A698210B63}" type="presParOf" srcId="{2CD7A90F-55C7-4D11-BE93-B7D15C15C214}" destId="{FCBA5394-423E-4576-A557-AA2C37A9770C}" srcOrd="2" destOrd="0" presId="urn:microsoft.com/office/officeart/2005/8/layout/hChevron3"/>
    <dgm:cxn modelId="{8AE3B921-107D-4D7C-BDE6-ED913A7B5DD0}" type="presParOf" srcId="{2CD7A90F-55C7-4D11-BE93-B7D15C15C214}" destId="{5E7C22AE-A783-42EE-8EC9-95B14A94F35D}" srcOrd="3" destOrd="0" presId="urn:microsoft.com/office/officeart/2005/8/layout/hChevron3"/>
    <dgm:cxn modelId="{39FD6AD6-E64E-454F-B3AD-6E46ADE5DF25}" type="presParOf" srcId="{2CD7A90F-55C7-4D11-BE93-B7D15C15C214}" destId="{13084707-573F-441A-9145-1AD8EBBA950F}" srcOrd="4" destOrd="0" presId="urn:microsoft.com/office/officeart/2005/8/layout/hChevron3"/>
    <dgm:cxn modelId="{38DD41F9-2594-42EB-B58D-504E5C97D37C}" type="presParOf" srcId="{2CD7A90F-55C7-4D11-BE93-B7D15C15C214}" destId="{35B91915-1FC3-4C3F-AE68-DDB1AFF4F2CF}" srcOrd="5" destOrd="0" presId="urn:microsoft.com/office/officeart/2005/8/layout/hChevron3"/>
    <dgm:cxn modelId="{B89FFAB7-19B6-4A3A-9510-3F812FFFCABB}" type="presParOf" srcId="{2CD7A90F-55C7-4D11-BE93-B7D15C15C214}" destId="{A324077E-D911-43A7-B83A-F1BB1B7B8744}" srcOrd="6"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3.xml><?xml version="1.0" encoding="utf-8"?>
<dgm:dataModel xmlns:dgm="http://schemas.openxmlformats.org/drawingml/2006/diagram" xmlns:a="http://schemas.openxmlformats.org/drawingml/2006/main">
  <dgm:ptLst>
    <dgm:pt modelId="{6F17F939-72CE-489F-835D-98D23EBBE923}" type="doc">
      <dgm:prSet loTypeId="urn:microsoft.com/office/officeart/2005/8/layout/hChevron3" loCatId="process" qsTypeId="urn:microsoft.com/office/officeart/2005/8/quickstyle/simple1" qsCatId="simple" csTypeId="urn:microsoft.com/office/officeart/2005/8/colors/accent1_2" csCatId="accent1" phldr="1"/>
      <dgm:spPr/>
    </dgm:pt>
    <dgm:pt modelId="{D21E5172-4DC3-4F23-A0D7-BFD62C4434B9}">
      <dgm:prSet phldrT="[Text]" custT="1"/>
      <dgm:spPr>
        <a:solidFill>
          <a:schemeClr val="accent1"/>
        </a:solidFill>
      </dgm:spPr>
      <dgm:t>
        <a:bodyPr/>
        <a:lstStyle/>
        <a:p>
          <a:pPr algn="ctr"/>
          <a:r>
            <a:rPr lang="en-US" sz="2400" dirty="0" smtClean="0"/>
            <a:t>Evaluation</a:t>
          </a:r>
          <a:endParaRPr lang="en-US" sz="1100" dirty="0"/>
        </a:p>
      </dgm:t>
    </dgm:pt>
    <dgm:pt modelId="{3AC57C70-034E-4A04-9860-4E6FC2389B76}" type="parTrans" cxnId="{43B64CD6-B780-4FFE-839B-53C238C76A6D}">
      <dgm:prSet/>
      <dgm:spPr/>
      <dgm:t>
        <a:bodyPr/>
        <a:lstStyle/>
        <a:p>
          <a:pPr algn="ctr"/>
          <a:endParaRPr lang="en-US"/>
        </a:p>
      </dgm:t>
    </dgm:pt>
    <dgm:pt modelId="{90087D5C-AF81-4994-84BD-5FCC506B2CD5}" type="sibTrans" cxnId="{43B64CD6-B780-4FFE-839B-53C238C76A6D}">
      <dgm:prSet/>
      <dgm:spPr/>
      <dgm:t>
        <a:bodyPr/>
        <a:lstStyle/>
        <a:p>
          <a:pPr algn="ctr"/>
          <a:endParaRPr lang="en-US"/>
        </a:p>
      </dgm:t>
    </dgm:pt>
    <dgm:pt modelId="{CDA76999-B480-4C29-A97E-897B97E00679}">
      <dgm:prSet phldrT="[Text]" custT="1"/>
      <dgm:spPr/>
      <dgm:t>
        <a:bodyPr/>
        <a:lstStyle/>
        <a:p>
          <a:pPr algn="ctr"/>
          <a:r>
            <a:rPr lang="en-US" sz="2400" dirty="0" smtClean="0"/>
            <a:t>Clustering</a:t>
          </a:r>
          <a:endParaRPr lang="en-US" sz="1100" dirty="0"/>
        </a:p>
      </dgm:t>
    </dgm:pt>
    <dgm:pt modelId="{A519B68E-5CE1-4300-9E00-6215E111BD8D}" type="parTrans" cxnId="{0F6C71BB-C22B-4C5F-82BD-13E2ADAA4249}">
      <dgm:prSet/>
      <dgm:spPr/>
      <dgm:t>
        <a:bodyPr/>
        <a:lstStyle/>
        <a:p>
          <a:pPr algn="ctr"/>
          <a:endParaRPr lang="en-US"/>
        </a:p>
      </dgm:t>
    </dgm:pt>
    <dgm:pt modelId="{9F8A2E72-C452-4E2C-AA57-8FB9E519CAD3}" type="sibTrans" cxnId="{0F6C71BB-C22B-4C5F-82BD-13E2ADAA4249}">
      <dgm:prSet/>
      <dgm:spPr/>
      <dgm:t>
        <a:bodyPr/>
        <a:lstStyle/>
        <a:p>
          <a:pPr algn="ctr"/>
          <a:endParaRPr lang="en-US"/>
        </a:p>
      </dgm:t>
    </dgm:pt>
    <dgm:pt modelId="{2DB1F59C-ACC4-4509-8A03-A2BD13196411}">
      <dgm:prSet phldrT="[Text]" custT="1"/>
      <dgm:spPr>
        <a:solidFill>
          <a:srgbClr val="FFFF00"/>
        </a:solidFill>
      </dgm:spPr>
      <dgm:t>
        <a:bodyPr/>
        <a:lstStyle/>
        <a:p>
          <a:pPr algn="ctr"/>
          <a:r>
            <a:rPr lang="en-US" sz="2400" b="0" dirty="0" smtClean="0">
              <a:solidFill>
                <a:schemeClr val="tx1"/>
              </a:solidFill>
            </a:rPr>
            <a:t>Silhouette</a:t>
          </a:r>
          <a:endParaRPr lang="en-US" sz="1600" b="0" dirty="0">
            <a:solidFill>
              <a:schemeClr val="tx1"/>
            </a:solidFill>
          </a:endParaRPr>
        </a:p>
      </dgm:t>
    </dgm:pt>
    <dgm:pt modelId="{62B7A063-70CD-4AA7-AE52-5C7D85FEEA8C}" type="parTrans" cxnId="{450DA89E-F905-434E-983A-0A1580EABDA4}">
      <dgm:prSet/>
      <dgm:spPr/>
      <dgm:t>
        <a:bodyPr/>
        <a:lstStyle/>
        <a:p>
          <a:pPr algn="ctr"/>
          <a:endParaRPr lang="en-US"/>
        </a:p>
      </dgm:t>
    </dgm:pt>
    <dgm:pt modelId="{883FC3EA-2C7F-4043-AE77-B4C20D10D205}" type="sibTrans" cxnId="{450DA89E-F905-434E-983A-0A1580EABDA4}">
      <dgm:prSet/>
      <dgm:spPr/>
      <dgm:t>
        <a:bodyPr/>
        <a:lstStyle/>
        <a:p>
          <a:pPr algn="ctr"/>
          <a:endParaRPr lang="en-US"/>
        </a:p>
      </dgm:t>
    </dgm:pt>
    <dgm:pt modelId="{BFB08527-1830-4FF5-A9D9-5C444D121FCE}">
      <dgm:prSet phldrT="[Text]" custT="1"/>
      <dgm:spPr>
        <a:solidFill>
          <a:schemeClr val="accent1">
            <a:lumMod val="20000"/>
            <a:lumOff val="80000"/>
          </a:schemeClr>
        </a:solidFill>
      </dgm:spPr>
      <dgm:t>
        <a:bodyPr/>
        <a:lstStyle/>
        <a:p>
          <a:pPr algn="ctr"/>
          <a:endParaRPr lang="en-US" sz="1400" dirty="0"/>
        </a:p>
      </dgm:t>
    </dgm:pt>
    <dgm:pt modelId="{085632BB-B6F0-46FD-87CF-35531FD4C4EB}" type="parTrans" cxnId="{3437C165-FFE4-4B0E-A4DA-84387595B613}">
      <dgm:prSet/>
      <dgm:spPr/>
      <dgm:t>
        <a:bodyPr/>
        <a:lstStyle/>
        <a:p>
          <a:pPr algn="ctr"/>
          <a:endParaRPr lang="en-US"/>
        </a:p>
      </dgm:t>
    </dgm:pt>
    <dgm:pt modelId="{04E0B67C-FBCC-4454-B183-278FBF5CFFF8}" type="sibTrans" cxnId="{3437C165-FFE4-4B0E-A4DA-84387595B613}">
      <dgm:prSet/>
      <dgm:spPr/>
      <dgm:t>
        <a:bodyPr/>
        <a:lstStyle/>
        <a:p>
          <a:pPr algn="ctr"/>
          <a:endParaRPr lang="en-US"/>
        </a:p>
      </dgm:t>
    </dgm:pt>
    <dgm:pt modelId="{2CD7A90F-55C7-4D11-BE93-B7D15C15C214}" type="pres">
      <dgm:prSet presAssocID="{6F17F939-72CE-489F-835D-98D23EBBE923}" presName="Name0" presStyleCnt="0">
        <dgm:presLayoutVars>
          <dgm:dir/>
          <dgm:resizeHandles val="exact"/>
        </dgm:presLayoutVars>
      </dgm:prSet>
      <dgm:spPr/>
    </dgm:pt>
    <dgm:pt modelId="{BE7E18FC-2F56-4307-85B6-56F48A42280C}" type="pres">
      <dgm:prSet presAssocID="{D21E5172-4DC3-4F23-A0D7-BFD62C4434B9}" presName="parTxOnly" presStyleLbl="node1" presStyleIdx="0" presStyleCnt="4" custScaleX="120441">
        <dgm:presLayoutVars>
          <dgm:bulletEnabled val="1"/>
        </dgm:presLayoutVars>
      </dgm:prSet>
      <dgm:spPr/>
      <dgm:t>
        <a:bodyPr/>
        <a:lstStyle/>
        <a:p>
          <a:endParaRPr lang="en-US"/>
        </a:p>
      </dgm:t>
    </dgm:pt>
    <dgm:pt modelId="{28851B57-931F-4486-B041-B8B7FDD24C68}" type="pres">
      <dgm:prSet presAssocID="{90087D5C-AF81-4994-84BD-5FCC506B2CD5}" presName="parSpace" presStyleCnt="0"/>
      <dgm:spPr/>
    </dgm:pt>
    <dgm:pt modelId="{FCBA5394-423E-4576-A557-AA2C37A9770C}" type="pres">
      <dgm:prSet presAssocID="{CDA76999-B480-4C29-A97E-897B97E00679}" presName="parTxOnly" presStyleLbl="node1" presStyleIdx="1" presStyleCnt="4" custScaleX="171687">
        <dgm:presLayoutVars>
          <dgm:bulletEnabled val="1"/>
        </dgm:presLayoutVars>
      </dgm:prSet>
      <dgm:spPr/>
      <dgm:t>
        <a:bodyPr/>
        <a:lstStyle/>
        <a:p>
          <a:endParaRPr lang="en-US"/>
        </a:p>
      </dgm:t>
    </dgm:pt>
    <dgm:pt modelId="{5E7C22AE-A783-42EE-8EC9-95B14A94F35D}" type="pres">
      <dgm:prSet presAssocID="{9F8A2E72-C452-4E2C-AA57-8FB9E519CAD3}" presName="parSpace" presStyleCnt="0"/>
      <dgm:spPr/>
    </dgm:pt>
    <dgm:pt modelId="{13084707-573F-441A-9145-1AD8EBBA950F}" type="pres">
      <dgm:prSet presAssocID="{2DB1F59C-ACC4-4509-8A03-A2BD13196411}" presName="parTxOnly" presStyleLbl="node1" presStyleIdx="2" presStyleCnt="4" custScaleX="124339">
        <dgm:presLayoutVars>
          <dgm:bulletEnabled val="1"/>
        </dgm:presLayoutVars>
      </dgm:prSet>
      <dgm:spPr/>
      <dgm:t>
        <a:bodyPr/>
        <a:lstStyle/>
        <a:p>
          <a:endParaRPr lang="en-US"/>
        </a:p>
      </dgm:t>
    </dgm:pt>
    <dgm:pt modelId="{35B91915-1FC3-4C3F-AE68-DDB1AFF4F2CF}" type="pres">
      <dgm:prSet presAssocID="{883FC3EA-2C7F-4043-AE77-B4C20D10D205}" presName="parSpace" presStyleCnt="0"/>
      <dgm:spPr/>
    </dgm:pt>
    <dgm:pt modelId="{A324077E-D911-43A7-B83A-F1BB1B7B8744}" type="pres">
      <dgm:prSet presAssocID="{BFB08527-1830-4FF5-A9D9-5C444D121FCE}" presName="parTxOnly" presStyleLbl="node1" presStyleIdx="3" presStyleCnt="4">
        <dgm:presLayoutVars>
          <dgm:bulletEnabled val="1"/>
        </dgm:presLayoutVars>
      </dgm:prSet>
      <dgm:spPr/>
      <dgm:t>
        <a:bodyPr/>
        <a:lstStyle/>
        <a:p>
          <a:endParaRPr lang="en-US"/>
        </a:p>
      </dgm:t>
    </dgm:pt>
  </dgm:ptLst>
  <dgm:cxnLst>
    <dgm:cxn modelId="{7DCE30C1-E58A-41F1-A60B-D1723AFAB569}" type="presOf" srcId="{2DB1F59C-ACC4-4509-8A03-A2BD13196411}" destId="{13084707-573F-441A-9145-1AD8EBBA950F}" srcOrd="0" destOrd="0" presId="urn:microsoft.com/office/officeart/2005/8/layout/hChevron3"/>
    <dgm:cxn modelId="{450DA89E-F905-434E-983A-0A1580EABDA4}" srcId="{6F17F939-72CE-489F-835D-98D23EBBE923}" destId="{2DB1F59C-ACC4-4509-8A03-A2BD13196411}" srcOrd="2" destOrd="0" parTransId="{62B7A063-70CD-4AA7-AE52-5C7D85FEEA8C}" sibTransId="{883FC3EA-2C7F-4043-AE77-B4C20D10D205}"/>
    <dgm:cxn modelId="{E51CA840-5236-4BC7-913E-B4A71BC730B8}" type="presOf" srcId="{6F17F939-72CE-489F-835D-98D23EBBE923}" destId="{2CD7A90F-55C7-4D11-BE93-B7D15C15C214}" srcOrd="0" destOrd="0" presId="urn:microsoft.com/office/officeart/2005/8/layout/hChevron3"/>
    <dgm:cxn modelId="{F9808288-9318-4666-BD68-8F85EDE81ECD}" type="presOf" srcId="{BFB08527-1830-4FF5-A9D9-5C444D121FCE}" destId="{A324077E-D911-43A7-B83A-F1BB1B7B8744}" srcOrd="0" destOrd="0" presId="urn:microsoft.com/office/officeart/2005/8/layout/hChevron3"/>
    <dgm:cxn modelId="{43B64CD6-B780-4FFE-839B-53C238C76A6D}" srcId="{6F17F939-72CE-489F-835D-98D23EBBE923}" destId="{D21E5172-4DC3-4F23-A0D7-BFD62C4434B9}" srcOrd="0" destOrd="0" parTransId="{3AC57C70-034E-4A04-9860-4E6FC2389B76}" sibTransId="{90087D5C-AF81-4994-84BD-5FCC506B2CD5}"/>
    <dgm:cxn modelId="{0F6C71BB-C22B-4C5F-82BD-13E2ADAA4249}" srcId="{6F17F939-72CE-489F-835D-98D23EBBE923}" destId="{CDA76999-B480-4C29-A97E-897B97E00679}" srcOrd="1" destOrd="0" parTransId="{A519B68E-5CE1-4300-9E00-6215E111BD8D}" sibTransId="{9F8A2E72-C452-4E2C-AA57-8FB9E519CAD3}"/>
    <dgm:cxn modelId="{0B3A02EF-AC19-45FF-9BDB-2408BEFE1D70}" type="presOf" srcId="{CDA76999-B480-4C29-A97E-897B97E00679}" destId="{FCBA5394-423E-4576-A557-AA2C37A9770C}" srcOrd="0" destOrd="0" presId="urn:microsoft.com/office/officeart/2005/8/layout/hChevron3"/>
    <dgm:cxn modelId="{3437C165-FFE4-4B0E-A4DA-84387595B613}" srcId="{6F17F939-72CE-489F-835D-98D23EBBE923}" destId="{BFB08527-1830-4FF5-A9D9-5C444D121FCE}" srcOrd="3" destOrd="0" parTransId="{085632BB-B6F0-46FD-87CF-35531FD4C4EB}" sibTransId="{04E0B67C-FBCC-4454-B183-278FBF5CFFF8}"/>
    <dgm:cxn modelId="{A681E035-E906-4114-B4A8-0EBC789F92C1}" type="presOf" srcId="{D21E5172-4DC3-4F23-A0D7-BFD62C4434B9}" destId="{BE7E18FC-2F56-4307-85B6-56F48A42280C}" srcOrd="0" destOrd="0" presId="urn:microsoft.com/office/officeart/2005/8/layout/hChevron3"/>
    <dgm:cxn modelId="{CD4AE81B-55A3-486B-92FB-302A1AB7ECB4}" type="presParOf" srcId="{2CD7A90F-55C7-4D11-BE93-B7D15C15C214}" destId="{BE7E18FC-2F56-4307-85B6-56F48A42280C}" srcOrd="0" destOrd="0" presId="urn:microsoft.com/office/officeart/2005/8/layout/hChevron3"/>
    <dgm:cxn modelId="{B9D2ED6A-CCE2-4DE6-A671-189C52B7196C}" type="presParOf" srcId="{2CD7A90F-55C7-4D11-BE93-B7D15C15C214}" destId="{28851B57-931F-4486-B041-B8B7FDD24C68}" srcOrd="1" destOrd="0" presId="urn:microsoft.com/office/officeart/2005/8/layout/hChevron3"/>
    <dgm:cxn modelId="{5F3508E0-238C-4AAC-80F4-9E3E10159AFB}" type="presParOf" srcId="{2CD7A90F-55C7-4D11-BE93-B7D15C15C214}" destId="{FCBA5394-423E-4576-A557-AA2C37A9770C}" srcOrd="2" destOrd="0" presId="urn:microsoft.com/office/officeart/2005/8/layout/hChevron3"/>
    <dgm:cxn modelId="{A18567A6-7392-427B-BA0B-E33BCFCD491F}" type="presParOf" srcId="{2CD7A90F-55C7-4D11-BE93-B7D15C15C214}" destId="{5E7C22AE-A783-42EE-8EC9-95B14A94F35D}" srcOrd="3" destOrd="0" presId="urn:microsoft.com/office/officeart/2005/8/layout/hChevron3"/>
    <dgm:cxn modelId="{73BC43D1-69EC-43B0-A897-D52BA7BA4D0A}" type="presParOf" srcId="{2CD7A90F-55C7-4D11-BE93-B7D15C15C214}" destId="{13084707-573F-441A-9145-1AD8EBBA950F}" srcOrd="4" destOrd="0" presId="urn:microsoft.com/office/officeart/2005/8/layout/hChevron3"/>
    <dgm:cxn modelId="{38DB0819-301B-4CCE-81B9-1616343D8F77}" type="presParOf" srcId="{2CD7A90F-55C7-4D11-BE93-B7D15C15C214}" destId="{35B91915-1FC3-4C3F-AE68-DDB1AFF4F2CF}" srcOrd="5" destOrd="0" presId="urn:microsoft.com/office/officeart/2005/8/layout/hChevron3"/>
    <dgm:cxn modelId="{1EB86632-2106-4AE3-BDD1-0D6F0B5935E5}" type="presParOf" srcId="{2CD7A90F-55C7-4D11-BE93-B7D15C15C214}" destId="{A324077E-D911-43A7-B83A-F1BB1B7B8744}" srcOrd="6"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4.xml><?xml version="1.0" encoding="utf-8"?>
<dgm:dataModel xmlns:dgm="http://schemas.openxmlformats.org/drawingml/2006/diagram" xmlns:a="http://schemas.openxmlformats.org/drawingml/2006/main">
  <dgm:ptLst>
    <dgm:pt modelId="{6F17F939-72CE-489F-835D-98D23EBBE923}" type="doc">
      <dgm:prSet loTypeId="urn:microsoft.com/office/officeart/2005/8/layout/hChevron3" loCatId="process" qsTypeId="urn:microsoft.com/office/officeart/2005/8/quickstyle/simple1" qsCatId="simple" csTypeId="urn:microsoft.com/office/officeart/2005/8/colors/accent1_2" csCatId="accent1" phldr="1"/>
      <dgm:spPr/>
    </dgm:pt>
    <dgm:pt modelId="{D21E5172-4DC3-4F23-A0D7-BFD62C4434B9}">
      <dgm:prSet phldrT="[Text]" custT="1"/>
      <dgm:spPr>
        <a:solidFill>
          <a:schemeClr val="accent1"/>
        </a:solidFill>
      </dgm:spPr>
      <dgm:t>
        <a:bodyPr/>
        <a:lstStyle/>
        <a:p>
          <a:pPr algn="ctr"/>
          <a:r>
            <a:rPr lang="en-US" sz="1800" dirty="0" smtClean="0"/>
            <a:t>Result &amp; Discussion</a:t>
          </a:r>
          <a:endParaRPr lang="en-US" sz="1000" dirty="0"/>
        </a:p>
      </dgm:t>
    </dgm:pt>
    <dgm:pt modelId="{3AC57C70-034E-4A04-9860-4E6FC2389B76}" type="parTrans" cxnId="{43B64CD6-B780-4FFE-839B-53C238C76A6D}">
      <dgm:prSet/>
      <dgm:spPr/>
      <dgm:t>
        <a:bodyPr/>
        <a:lstStyle/>
        <a:p>
          <a:pPr algn="ctr"/>
          <a:endParaRPr lang="en-US"/>
        </a:p>
      </dgm:t>
    </dgm:pt>
    <dgm:pt modelId="{90087D5C-AF81-4994-84BD-5FCC506B2CD5}" type="sibTrans" cxnId="{43B64CD6-B780-4FFE-839B-53C238C76A6D}">
      <dgm:prSet/>
      <dgm:spPr/>
      <dgm:t>
        <a:bodyPr/>
        <a:lstStyle/>
        <a:p>
          <a:pPr algn="ctr"/>
          <a:endParaRPr lang="en-US"/>
        </a:p>
      </dgm:t>
    </dgm:pt>
    <dgm:pt modelId="{CDA76999-B480-4C29-A97E-897B97E00679}">
      <dgm:prSet phldrT="[Text]" custT="1"/>
      <dgm:spPr>
        <a:solidFill>
          <a:srgbClr val="FFFF00"/>
        </a:solidFill>
      </dgm:spPr>
      <dgm:t>
        <a:bodyPr/>
        <a:lstStyle/>
        <a:p>
          <a:pPr algn="ctr"/>
          <a:r>
            <a:rPr lang="en-US" sz="1800" dirty="0" smtClean="0">
              <a:solidFill>
                <a:schemeClr val="tx1"/>
              </a:solidFill>
            </a:rPr>
            <a:t>Tools</a:t>
          </a:r>
          <a:endParaRPr lang="en-US" sz="1800" dirty="0">
            <a:solidFill>
              <a:schemeClr val="tx1"/>
            </a:solidFill>
          </a:endParaRPr>
        </a:p>
      </dgm:t>
    </dgm:pt>
    <dgm:pt modelId="{A519B68E-5CE1-4300-9E00-6215E111BD8D}" type="parTrans" cxnId="{0F6C71BB-C22B-4C5F-82BD-13E2ADAA4249}">
      <dgm:prSet/>
      <dgm:spPr/>
      <dgm:t>
        <a:bodyPr/>
        <a:lstStyle/>
        <a:p>
          <a:pPr algn="ctr"/>
          <a:endParaRPr lang="en-US"/>
        </a:p>
      </dgm:t>
    </dgm:pt>
    <dgm:pt modelId="{9F8A2E72-C452-4E2C-AA57-8FB9E519CAD3}" type="sibTrans" cxnId="{0F6C71BB-C22B-4C5F-82BD-13E2ADAA4249}">
      <dgm:prSet/>
      <dgm:spPr/>
      <dgm:t>
        <a:bodyPr/>
        <a:lstStyle/>
        <a:p>
          <a:pPr algn="ctr"/>
          <a:endParaRPr lang="en-US"/>
        </a:p>
      </dgm:t>
    </dgm:pt>
    <dgm:pt modelId="{2DB1F59C-ACC4-4509-8A03-A2BD13196411}">
      <dgm:prSet phldrT="[Text]" custT="1"/>
      <dgm:spPr>
        <a:solidFill>
          <a:schemeClr val="accent1">
            <a:lumMod val="20000"/>
            <a:lumOff val="80000"/>
          </a:schemeClr>
        </a:solidFill>
      </dgm:spPr>
      <dgm:t>
        <a:bodyPr/>
        <a:lstStyle/>
        <a:p>
          <a:pPr algn="ctr"/>
          <a:endParaRPr lang="en-US" sz="1600" b="0" dirty="0"/>
        </a:p>
      </dgm:t>
    </dgm:pt>
    <dgm:pt modelId="{62B7A063-70CD-4AA7-AE52-5C7D85FEEA8C}" type="parTrans" cxnId="{450DA89E-F905-434E-983A-0A1580EABDA4}">
      <dgm:prSet/>
      <dgm:spPr/>
      <dgm:t>
        <a:bodyPr/>
        <a:lstStyle/>
        <a:p>
          <a:pPr algn="ctr"/>
          <a:endParaRPr lang="en-US"/>
        </a:p>
      </dgm:t>
    </dgm:pt>
    <dgm:pt modelId="{883FC3EA-2C7F-4043-AE77-B4C20D10D205}" type="sibTrans" cxnId="{450DA89E-F905-434E-983A-0A1580EABDA4}">
      <dgm:prSet/>
      <dgm:spPr/>
      <dgm:t>
        <a:bodyPr/>
        <a:lstStyle/>
        <a:p>
          <a:pPr algn="ctr"/>
          <a:endParaRPr lang="en-US"/>
        </a:p>
      </dgm:t>
    </dgm:pt>
    <dgm:pt modelId="{BFB08527-1830-4FF5-A9D9-5C444D121FCE}">
      <dgm:prSet phldrT="[Text]" custT="1"/>
      <dgm:spPr>
        <a:solidFill>
          <a:schemeClr val="accent1">
            <a:lumMod val="20000"/>
            <a:lumOff val="80000"/>
          </a:schemeClr>
        </a:solidFill>
      </dgm:spPr>
      <dgm:t>
        <a:bodyPr/>
        <a:lstStyle/>
        <a:p>
          <a:pPr algn="ctr"/>
          <a:endParaRPr lang="en-US" sz="1400" dirty="0"/>
        </a:p>
      </dgm:t>
    </dgm:pt>
    <dgm:pt modelId="{085632BB-B6F0-46FD-87CF-35531FD4C4EB}" type="parTrans" cxnId="{3437C165-FFE4-4B0E-A4DA-84387595B613}">
      <dgm:prSet/>
      <dgm:spPr/>
      <dgm:t>
        <a:bodyPr/>
        <a:lstStyle/>
        <a:p>
          <a:pPr algn="ctr"/>
          <a:endParaRPr lang="en-US"/>
        </a:p>
      </dgm:t>
    </dgm:pt>
    <dgm:pt modelId="{04E0B67C-FBCC-4454-B183-278FBF5CFFF8}" type="sibTrans" cxnId="{3437C165-FFE4-4B0E-A4DA-84387595B613}">
      <dgm:prSet/>
      <dgm:spPr/>
      <dgm:t>
        <a:bodyPr/>
        <a:lstStyle/>
        <a:p>
          <a:pPr algn="ctr"/>
          <a:endParaRPr lang="en-US"/>
        </a:p>
      </dgm:t>
    </dgm:pt>
    <dgm:pt modelId="{2CD7A90F-55C7-4D11-BE93-B7D15C15C214}" type="pres">
      <dgm:prSet presAssocID="{6F17F939-72CE-489F-835D-98D23EBBE923}" presName="Name0" presStyleCnt="0">
        <dgm:presLayoutVars>
          <dgm:dir/>
          <dgm:resizeHandles val="exact"/>
        </dgm:presLayoutVars>
      </dgm:prSet>
      <dgm:spPr/>
    </dgm:pt>
    <dgm:pt modelId="{BE7E18FC-2F56-4307-85B6-56F48A42280C}" type="pres">
      <dgm:prSet presAssocID="{D21E5172-4DC3-4F23-A0D7-BFD62C4434B9}" presName="parTxOnly" presStyleLbl="node1" presStyleIdx="0" presStyleCnt="4" custScaleX="120441">
        <dgm:presLayoutVars>
          <dgm:bulletEnabled val="1"/>
        </dgm:presLayoutVars>
      </dgm:prSet>
      <dgm:spPr/>
      <dgm:t>
        <a:bodyPr/>
        <a:lstStyle/>
        <a:p>
          <a:endParaRPr lang="en-US"/>
        </a:p>
      </dgm:t>
    </dgm:pt>
    <dgm:pt modelId="{28851B57-931F-4486-B041-B8B7FDD24C68}" type="pres">
      <dgm:prSet presAssocID="{90087D5C-AF81-4994-84BD-5FCC506B2CD5}" presName="parSpace" presStyleCnt="0"/>
      <dgm:spPr/>
    </dgm:pt>
    <dgm:pt modelId="{FCBA5394-423E-4576-A557-AA2C37A9770C}" type="pres">
      <dgm:prSet presAssocID="{CDA76999-B480-4C29-A97E-897B97E00679}" presName="parTxOnly" presStyleLbl="node1" presStyleIdx="1" presStyleCnt="4" custScaleX="113999">
        <dgm:presLayoutVars>
          <dgm:bulletEnabled val="1"/>
        </dgm:presLayoutVars>
      </dgm:prSet>
      <dgm:spPr/>
      <dgm:t>
        <a:bodyPr/>
        <a:lstStyle/>
        <a:p>
          <a:endParaRPr lang="en-US"/>
        </a:p>
      </dgm:t>
    </dgm:pt>
    <dgm:pt modelId="{5E7C22AE-A783-42EE-8EC9-95B14A94F35D}" type="pres">
      <dgm:prSet presAssocID="{9F8A2E72-C452-4E2C-AA57-8FB9E519CAD3}" presName="parSpace" presStyleCnt="0"/>
      <dgm:spPr/>
    </dgm:pt>
    <dgm:pt modelId="{13084707-573F-441A-9145-1AD8EBBA950F}" type="pres">
      <dgm:prSet presAssocID="{2DB1F59C-ACC4-4509-8A03-A2BD13196411}" presName="parTxOnly" presStyleLbl="node1" presStyleIdx="2" presStyleCnt="4" custScaleX="124339">
        <dgm:presLayoutVars>
          <dgm:bulletEnabled val="1"/>
        </dgm:presLayoutVars>
      </dgm:prSet>
      <dgm:spPr/>
      <dgm:t>
        <a:bodyPr/>
        <a:lstStyle/>
        <a:p>
          <a:endParaRPr lang="en-US"/>
        </a:p>
      </dgm:t>
    </dgm:pt>
    <dgm:pt modelId="{35B91915-1FC3-4C3F-AE68-DDB1AFF4F2CF}" type="pres">
      <dgm:prSet presAssocID="{883FC3EA-2C7F-4043-AE77-B4C20D10D205}" presName="parSpace" presStyleCnt="0"/>
      <dgm:spPr/>
    </dgm:pt>
    <dgm:pt modelId="{A324077E-D911-43A7-B83A-F1BB1B7B8744}" type="pres">
      <dgm:prSet presAssocID="{BFB08527-1830-4FF5-A9D9-5C444D121FCE}" presName="parTxOnly" presStyleLbl="node1" presStyleIdx="3" presStyleCnt="4">
        <dgm:presLayoutVars>
          <dgm:bulletEnabled val="1"/>
        </dgm:presLayoutVars>
      </dgm:prSet>
      <dgm:spPr/>
      <dgm:t>
        <a:bodyPr/>
        <a:lstStyle/>
        <a:p>
          <a:endParaRPr lang="en-US"/>
        </a:p>
      </dgm:t>
    </dgm:pt>
  </dgm:ptLst>
  <dgm:cxnLst>
    <dgm:cxn modelId="{450DA89E-F905-434E-983A-0A1580EABDA4}" srcId="{6F17F939-72CE-489F-835D-98D23EBBE923}" destId="{2DB1F59C-ACC4-4509-8A03-A2BD13196411}" srcOrd="2" destOrd="0" parTransId="{62B7A063-70CD-4AA7-AE52-5C7D85FEEA8C}" sibTransId="{883FC3EA-2C7F-4043-AE77-B4C20D10D205}"/>
    <dgm:cxn modelId="{0F6C71BB-C22B-4C5F-82BD-13E2ADAA4249}" srcId="{6F17F939-72CE-489F-835D-98D23EBBE923}" destId="{CDA76999-B480-4C29-A97E-897B97E00679}" srcOrd="1" destOrd="0" parTransId="{A519B68E-5CE1-4300-9E00-6215E111BD8D}" sibTransId="{9F8A2E72-C452-4E2C-AA57-8FB9E519CAD3}"/>
    <dgm:cxn modelId="{857C0251-29AE-40D4-99F7-9901BAB1983C}" type="presOf" srcId="{2DB1F59C-ACC4-4509-8A03-A2BD13196411}" destId="{13084707-573F-441A-9145-1AD8EBBA950F}" srcOrd="0" destOrd="0" presId="urn:microsoft.com/office/officeart/2005/8/layout/hChevron3"/>
    <dgm:cxn modelId="{B2D29DC2-58C9-42EF-9795-A617B3B5C3FE}" type="presOf" srcId="{BFB08527-1830-4FF5-A9D9-5C444D121FCE}" destId="{A324077E-D911-43A7-B83A-F1BB1B7B8744}" srcOrd="0" destOrd="0" presId="urn:microsoft.com/office/officeart/2005/8/layout/hChevron3"/>
    <dgm:cxn modelId="{809384D9-6188-49EF-BBB0-8B56E5B57343}" type="presOf" srcId="{D21E5172-4DC3-4F23-A0D7-BFD62C4434B9}" destId="{BE7E18FC-2F56-4307-85B6-56F48A42280C}" srcOrd="0" destOrd="0" presId="urn:microsoft.com/office/officeart/2005/8/layout/hChevron3"/>
    <dgm:cxn modelId="{3437C165-FFE4-4B0E-A4DA-84387595B613}" srcId="{6F17F939-72CE-489F-835D-98D23EBBE923}" destId="{BFB08527-1830-4FF5-A9D9-5C444D121FCE}" srcOrd="3" destOrd="0" parTransId="{085632BB-B6F0-46FD-87CF-35531FD4C4EB}" sibTransId="{04E0B67C-FBCC-4454-B183-278FBF5CFFF8}"/>
    <dgm:cxn modelId="{8537DF24-5AD3-481D-90C9-CBB0D4EF8302}" type="presOf" srcId="{6F17F939-72CE-489F-835D-98D23EBBE923}" destId="{2CD7A90F-55C7-4D11-BE93-B7D15C15C214}" srcOrd="0" destOrd="0" presId="urn:microsoft.com/office/officeart/2005/8/layout/hChevron3"/>
    <dgm:cxn modelId="{A5D8CE84-AB4D-435E-9BDF-8364773DD5FB}" type="presOf" srcId="{CDA76999-B480-4C29-A97E-897B97E00679}" destId="{FCBA5394-423E-4576-A557-AA2C37A9770C}" srcOrd="0" destOrd="0" presId="urn:microsoft.com/office/officeart/2005/8/layout/hChevron3"/>
    <dgm:cxn modelId="{43B64CD6-B780-4FFE-839B-53C238C76A6D}" srcId="{6F17F939-72CE-489F-835D-98D23EBBE923}" destId="{D21E5172-4DC3-4F23-A0D7-BFD62C4434B9}" srcOrd="0" destOrd="0" parTransId="{3AC57C70-034E-4A04-9860-4E6FC2389B76}" sibTransId="{90087D5C-AF81-4994-84BD-5FCC506B2CD5}"/>
    <dgm:cxn modelId="{66ED72C9-8830-4A3B-8671-5405BCA48017}" type="presParOf" srcId="{2CD7A90F-55C7-4D11-BE93-B7D15C15C214}" destId="{BE7E18FC-2F56-4307-85B6-56F48A42280C}" srcOrd="0" destOrd="0" presId="urn:microsoft.com/office/officeart/2005/8/layout/hChevron3"/>
    <dgm:cxn modelId="{46E37CD3-DA32-4D9C-B9C6-E922B9834450}" type="presParOf" srcId="{2CD7A90F-55C7-4D11-BE93-B7D15C15C214}" destId="{28851B57-931F-4486-B041-B8B7FDD24C68}" srcOrd="1" destOrd="0" presId="urn:microsoft.com/office/officeart/2005/8/layout/hChevron3"/>
    <dgm:cxn modelId="{5D076794-821C-40CD-A0B1-3BDAAFE0EC46}" type="presParOf" srcId="{2CD7A90F-55C7-4D11-BE93-B7D15C15C214}" destId="{FCBA5394-423E-4576-A557-AA2C37A9770C}" srcOrd="2" destOrd="0" presId="urn:microsoft.com/office/officeart/2005/8/layout/hChevron3"/>
    <dgm:cxn modelId="{57074BD1-CF86-4715-8F1B-F5653FFDBA20}" type="presParOf" srcId="{2CD7A90F-55C7-4D11-BE93-B7D15C15C214}" destId="{5E7C22AE-A783-42EE-8EC9-95B14A94F35D}" srcOrd="3" destOrd="0" presId="urn:microsoft.com/office/officeart/2005/8/layout/hChevron3"/>
    <dgm:cxn modelId="{B3EF5408-FDD3-4377-9515-4FF4079055DD}" type="presParOf" srcId="{2CD7A90F-55C7-4D11-BE93-B7D15C15C214}" destId="{13084707-573F-441A-9145-1AD8EBBA950F}" srcOrd="4" destOrd="0" presId="urn:microsoft.com/office/officeart/2005/8/layout/hChevron3"/>
    <dgm:cxn modelId="{8A74745A-15EF-4141-8C70-9F1941AA2C0C}" type="presParOf" srcId="{2CD7A90F-55C7-4D11-BE93-B7D15C15C214}" destId="{35B91915-1FC3-4C3F-AE68-DDB1AFF4F2CF}" srcOrd="5" destOrd="0" presId="urn:microsoft.com/office/officeart/2005/8/layout/hChevron3"/>
    <dgm:cxn modelId="{42D6F132-AC81-4098-8078-9F72FC7E7E84}" type="presParOf" srcId="{2CD7A90F-55C7-4D11-BE93-B7D15C15C214}" destId="{A324077E-D911-43A7-B83A-F1BB1B7B8744}" srcOrd="6"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5.xml><?xml version="1.0" encoding="utf-8"?>
<dgm:dataModel xmlns:dgm="http://schemas.openxmlformats.org/drawingml/2006/diagram" xmlns:a="http://schemas.openxmlformats.org/drawingml/2006/main">
  <dgm:ptLst>
    <dgm:pt modelId="{77DA6536-CA0B-4019-89E2-C15863158171}" type="doc">
      <dgm:prSet loTypeId="urn:microsoft.com/office/officeart/2005/8/layout/funnel1" loCatId="relationship" qsTypeId="urn:microsoft.com/office/officeart/2005/8/quickstyle/simple1" qsCatId="simple" csTypeId="urn:microsoft.com/office/officeart/2005/8/colors/accent1_2" csCatId="accent1" phldr="1"/>
      <dgm:spPr/>
      <dgm:t>
        <a:bodyPr/>
        <a:lstStyle/>
        <a:p>
          <a:endParaRPr lang="en-US"/>
        </a:p>
      </dgm:t>
    </dgm:pt>
    <dgm:pt modelId="{BD99B67B-1202-4CEF-B703-1B5BB795B559}">
      <dgm:prSet phldrT="[Text]"/>
      <dgm:spPr/>
      <dgm:t>
        <a:bodyPr/>
        <a:lstStyle/>
        <a:p>
          <a:r>
            <a:rPr lang="en-US" dirty="0" smtClean="0"/>
            <a:t>Tweet</a:t>
          </a:r>
          <a:endParaRPr lang="en-US" dirty="0"/>
        </a:p>
      </dgm:t>
    </dgm:pt>
    <dgm:pt modelId="{C41A0A95-0832-48F6-B0F1-5BB1F53E92EA}" type="parTrans" cxnId="{4AEB156E-C134-4622-B02A-C8C1457AE5D3}">
      <dgm:prSet/>
      <dgm:spPr/>
      <dgm:t>
        <a:bodyPr/>
        <a:lstStyle/>
        <a:p>
          <a:endParaRPr lang="en-US"/>
        </a:p>
      </dgm:t>
    </dgm:pt>
    <dgm:pt modelId="{77C24653-10DF-4F96-9039-4955300A9AB8}" type="sibTrans" cxnId="{4AEB156E-C134-4622-B02A-C8C1457AE5D3}">
      <dgm:prSet/>
      <dgm:spPr/>
      <dgm:t>
        <a:bodyPr/>
        <a:lstStyle/>
        <a:p>
          <a:endParaRPr lang="en-US"/>
        </a:p>
      </dgm:t>
    </dgm:pt>
    <dgm:pt modelId="{6FACAB66-73EB-4EF7-ADB0-1A36A7A7B82D}">
      <dgm:prSet phldrT="[Text]" phldr="1"/>
      <dgm:spPr/>
      <dgm:t>
        <a:bodyPr/>
        <a:lstStyle/>
        <a:p>
          <a:endParaRPr lang="en-US" dirty="0"/>
        </a:p>
      </dgm:t>
    </dgm:pt>
    <dgm:pt modelId="{FC8FF80A-A55F-4B7B-B2EF-D191F622A4FB}" type="sibTrans" cxnId="{0AD8251F-7689-4E86-B44F-DA2287BCFF47}">
      <dgm:prSet/>
      <dgm:spPr/>
      <dgm:t>
        <a:bodyPr/>
        <a:lstStyle/>
        <a:p>
          <a:endParaRPr lang="en-US"/>
        </a:p>
      </dgm:t>
    </dgm:pt>
    <dgm:pt modelId="{F49E9F0D-13A8-43E6-A885-8C8229509FA5}" type="parTrans" cxnId="{0AD8251F-7689-4E86-B44F-DA2287BCFF47}">
      <dgm:prSet/>
      <dgm:spPr/>
      <dgm:t>
        <a:bodyPr/>
        <a:lstStyle/>
        <a:p>
          <a:endParaRPr lang="en-US"/>
        </a:p>
      </dgm:t>
    </dgm:pt>
    <dgm:pt modelId="{BF099E6B-53E1-41E9-9006-5FDDFB5EDE9C}">
      <dgm:prSet phldrT="[Text]"/>
      <dgm:spPr/>
      <dgm:t>
        <a:bodyPr/>
        <a:lstStyle/>
        <a:p>
          <a:r>
            <a:rPr lang="en-US" dirty="0" smtClean="0"/>
            <a:t>Status</a:t>
          </a:r>
          <a:endParaRPr lang="en-US" dirty="0"/>
        </a:p>
      </dgm:t>
    </dgm:pt>
    <dgm:pt modelId="{E5FE354F-BB0D-4540-91D8-8DB53EC9C736}" type="sibTrans" cxnId="{CD65C6FC-1D09-4D54-9424-F34B46AE9AB7}">
      <dgm:prSet/>
      <dgm:spPr/>
      <dgm:t>
        <a:bodyPr/>
        <a:lstStyle/>
        <a:p>
          <a:endParaRPr lang="en-US"/>
        </a:p>
      </dgm:t>
    </dgm:pt>
    <dgm:pt modelId="{1C81ACF3-88D8-4E18-81BB-23CE472EE04F}" type="parTrans" cxnId="{CD65C6FC-1D09-4D54-9424-F34B46AE9AB7}">
      <dgm:prSet/>
      <dgm:spPr/>
      <dgm:t>
        <a:bodyPr/>
        <a:lstStyle/>
        <a:p>
          <a:endParaRPr lang="en-US"/>
        </a:p>
      </dgm:t>
    </dgm:pt>
    <dgm:pt modelId="{01346F26-F024-402D-AB45-65228A361009}" type="pres">
      <dgm:prSet presAssocID="{77DA6536-CA0B-4019-89E2-C15863158171}" presName="Name0" presStyleCnt="0">
        <dgm:presLayoutVars>
          <dgm:chMax val="4"/>
          <dgm:resizeHandles val="exact"/>
        </dgm:presLayoutVars>
      </dgm:prSet>
      <dgm:spPr/>
      <dgm:t>
        <a:bodyPr/>
        <a:lstStyle/>
        <a:p>
          <a:endParaRPr lang="en-US"/>
        </a:p>
      </dgm:t>
    </dgm:pt>
    <dgm:pt modelId="{F00ACD6C-050F-4E10-8065-A6BCE279F61B}" type="pres">
      <dgm:prSet presAssocID="{77DA6536-CA0B-4019-89E2-C15863158171}" presName="ellipse" presStyleLbl="trBgShp" presStyleIdx="0" presStyleCnt="1" custAng="16200000" custLinFactNeighborX="-19690" custLinFactNeighborY="99554"/>
      <dgm:spPr/>
    </dgm:pt>
    <dgm:pt modelId="{B4615662-2343-45D0-A886-E55D359C7A5B}" type="pres">
      <dgm:prSet presAssocID="{77DA6536-CA0B-4019-89E2-C15863158171}" presName="arrow1" presStyleLbl="fgShp" presStyleIdx="0" presStyleCnt="1" custAng="16200000" custLinFactX="100000" custLinFactY="-113750" custLinFactNeighborX="178000" custLinFactNeighborY="-200000"/>
      <dgm:spPr>
        <a:solidFill>
          <a:srgbClr val="FF0000"/>
        </a:solidFill>
      </dgm:spPr>
      <dgm:t>
        <a:bodyPr/>
        <a:lstStyle/>
        <a:p>
          <a:endParaRPr lang="en-US"/>
        </a:p>
      </dgm:t>
    </dgm:pt>
    <dgm:pt modelId="{EB3FD7E6-32BD-407D-B8B7-632B3344805E}" type="pres">
      <dgm:prSet presAssocID="{77DA6536-CA0B-4019-89E2-C15863158171}" presName="rectangle" presStyleLbl="revTx" presStyleIdx="0" presStyleCnt="1">
        <dgm:presLayoutVars>
          <dgm:bulletEnabled val="1"/>
        </dgm:presLayoutVars>
      </dgm:prSet>
      <dgm:spPr/>
      <dgm:t>
        <a:bodyPr/>
        <a:lstStyle/>
        <a:p>
          <a:endParaRPr lang="en-US"/>
        </a:p>
      </dgm:t>
    </dgm:pt>
    <dgm:pt modelId="{1B13DF6E-313A-4E0E-818F-09C27229585A}" type="pres">
      <dgm:prSet presAssocID="{BD99B67B-1202-4CEF-B703-1B5BB795B559}" presName="item1" presStyleLbl="node1" presStyleIdx="0" presStyleCnt="2" custLinFactNeighborX="-47111" custLinFactNeighborY="58311">
        <dgm:presLayoutVars>
          <dgm:bulletEnabled val="1"/>
        </dgm:presLayoutVars>
      </dgm:prSet>
      <dgm:spPr/>
      <dgm:t>
        <a:bodyPr/>
        <a:lstStyle/>
        <a:p>
          <a:endParaRPr lang="en-US"/>
        </a:p>
      </dgm:t>
    </dgm:pt>
    <dgm:pt modelId="{D073D8C7-C41E-4BD4-9D6C-A1D255E5B671}" type="pres">
      <dgm:prSet presAssocID="{6FACAB66-73EB-4EF7-ADB0-1A36A7A7B82D}" presName="item2" presStyleLbl="node1" presStyleIdx="1" presStyleCnt="2" custLinFactNeighborX="-15555" custLinFactNeighborY="26667">
        <dgm:presLayoutVars>
          <dgm:bulletEnabled val="1"/>
        </dgm:presLayoutVars>
      </dgm:prSet>
      <dgm:spPr/>
      <dgm:t>
        <a:bodyPr/>
        <a:lstStyle/>
        <a:p>
          <a:endParaRPr lang="en-US"/>
        </a:p>
      </dgm:t>
    </dgm:pt>
    <dgm:pt modelId="{8123DA5B-C3A3-4FD7-88D5-02987C3EAAAF}" type="pres">
      <dgm:prSet presAssocID="{77DA6536-CA0B-4019-89E2-C15863158171}" presName="funnel" presStyleLbl="trAlignAcc1" presStyleIdx="0" presStyleCnt="1" custAng="16200000" custLinFactNeighborX="1429" custLinFactNeighborY="14286"/>
      <dgm:spPr>
        <a:solidFill>
          <a:schemeClr val="bg1">
            <a:alpha val="40000"/>
          </a:schemeClr>
        </a:solidFill>
      </dgm:spPr>
    </dgm:pt>
  </dgm:ptLst>
  <dgm:cxnLst>
    <dgm:cxn modelId="{CD65C6FC-1D09-4D54-9424-F34B46AE9AB7}" srcId="{77DA6536-CA0B-4019-89E2-C15863158171}" destId="{BF099E6B-53E1-41E9-9006-5FDDFB5EDE9C}" srcOrd="0" destOrd="0" parTransId="{1C81ACF3-88D8-4E18-81BB-23CE472EE04F}" sibTransId="{E5FE354F-BB0D-4540-91D8-8DB53EC9C736}"/>
    <dgm:cxn modelId="{FB1985D7-D2E8-41AF-879B-305C9EC93CAF}" type="presOf" srcId="{77DA6536-CA0B-4019-89E2-C15863158171}" destId="{01346F26-F024-402D-AB45-65228A361009}" srcOrd="0" destOrd="0" presId="urn:microsoft.com/office/officeart/2005/8/layout/funnel1"/>
    <dgm:cxn modelId="{2617A2D2-67EE-495B-87AC-193D89F3F614}" type="presOf" srcId="{BF099E6B-53E1-41E9-9006-5FDDFB5EDE9C}" destId="{D073D8C7-C41E-4BD4-9D6C-A1D255E5B671}" srcOrd="0" destOrd="0" presId="urn:microsoft.com/office/officeart/2005/8/layout/funnel1"/>
    <dgm:cxn modelId="{FE6B6FBB-5A28-4DCD-B873-2B179742121C}" type="presOf" srcId="{6FACAB66-73EB-4EF7-ADB0-1A36A7A7B82D}" destId="{EB3FD7E6-32BD-407D-B8B7-632B3344805E}" srcOrd="0" destOrd="0" presId="urn:microsoft.com/office/officeart/2005/8/layout/funnel1"/>
    <dgm:cxn modelId="{4AEB156E-C134-4622-B02A-C8C1457AE5D3}" srcId="{77DA6536-CA0B-4019-89E2-C15863158171}" destId="{BD99B67B-1202-4CEF-B703-1B5BB795B559}" srcOrd="1" destOrd="0" parTransId="{C41A0A95-0832-48F6-B0F1-5BB1F53E92EA}" sibTransId="{77C24653-10DF-4F96-9039-4955300A9AB8}"/>
    <dgm:cxn modelId="{0AD8251F-7689-4E86-B44F-DA2287BCFF47}" srcId="{77DA6536-CA0B-4019-89E2-C15863158171}" destId="{6FACAB66-73EB-4EF7-ADB0-1A36A7A7B82D}" srcOrd="2" destOrd="0" parTransId="{F49E9F0D-13A8-43E6-A885-8C8229509FA5}" sibTransId="{FC8FF80A-A55F-4B7B-B2EF-D191F622A4FB}"/>
    <dgm:cxn modelId="{52680B69-B1AA-4E3D-BAC7-7C43B73EB880}" type="presOf" srcId="{BD99B67B-1202-4CEF-B703-1B5BB795B559}" destId="{1B13DF6E-313A-4E0E-818F-09C27229585A}" srcOrd="0" destOrd="0" presId="urn:microsoft.com/office/officeart/2005/8/layout/funnel1"/>
    <dgm:cxn modelId="{4AE3603A-7FFC-4B4B-B67E-528D5FE4BFDB}" type="presParOf" srcId="{01346F26-F024-402D-AB45-65228A361009}" destId="{F00ACD6C-050F-4E10-8065-A6BCE279F61B}" srcOrd="0" destOrd="0" presId="urn:microsoft.com/office/officeart/2005/8/layout/funnel1"/>
    <dgm:cxn modelId="{93C866F0-9513-454A-A2F6-CB7616E5F319}" type="presParOf" srcId="{01346F26-F024-402D-AB45-65228A361009}" destId="{B4615662-2343-45D0-A886-E55D359C7A5B}" srcOrd="1" destOrd="0" presId="urn:microsoft.com/office/officeart/2005/8/layout/funnel1"/>
    <dgm:cxn modelId="{A572E569-A120-481C-8189-635BF935BB2F}" type="presParOf" srcId="{01346F26-F024-402D-AB45-65228A361009}" destId="{EB3FD7E6-32BD-407D-B8B7-632B3344805E}" srcOrd="2" destOrd="0" presId="urn:microsoft.com/office/officeart/2005/8/layout/funnel1"/>
    <dgm:cxn modelId="{A83DD2B7-D261-4CC0-8249-B16027440AF8}" type="presParOf" srcId="{01346F26-F024-402D-AB45-65228A361009}" destId="{1B13DF6E-313A-4E0E-818F-09C27229585A}" srcOrd="3" destOrd="0" presId="urn:microsoft.com/office/officeart/2005/8/layout/funnel1"/>
    <dgm:cxn modelId="{D665827C-84AA-481E-8453-59C65608319F}" type="presParOf" srcId="{01346F26-F024-402D-AB45-65228A361009}" destId="{D073D8C7-C41E-4BD4-9D6C-A1D255E5B671}" srcOrd="4" destOrd="0" presId="urn:microsoft.com/office/officeart/2005/8/layout/funnel1"/>
    <dgm:cxn modelId="{B9431848-0F28-4D15-A065-D160B0434F58}" type="presParOf" srcId="{01346F26-F024-402D-AB45-65228A361009}" destId="{8123DA5B-C3A3-4FD7-88D5-02987C3EAAAF}" srcOrd="5" destOrd="0" presId="urn:microsoft.com/office/officeart/2005/8/layout/funnel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6.xml><?xml version="1.0" encoding="utf-8"?>
<dgm:dataModel xmlns:dgm="http://schemas.openxmlformats.org/drawingml/2006/diagram" xmlns:a="http://schemas.openxmlformats.org/drawingml/2006/main">
  <dgm:ptLst>
    <dgm:pt modelId="{6F17F939-72CE-489F-835D-98D23EBBE923}" type="doc">
      <dgm:prSet loTypeId="urn:microsoft.com/office/officeart/2005/8/layout/hChevron3" loCatId="process" qsTypeId="urn:microsoft.com/office/officeart/2005/8/quickstyle/simple1" qsCatId="simple" csTypeId="urn:microsoft.com/office/officeart/2005/8/colors/accent1_2" csCatId="accent1" phldr="1"/>
      <dgm:spPr/>
    </dgm:pt>
    <dgm:pt modelId="{D21E5172-4DC3-4F23-A0D7-BFD62C4434B9}">
      <dgm:prSet phldrT="[Text]"/>
      <dgm:spPr>
        <a:solidFill>
          <a:schemeClr val="accent1"/>
        </a:solidFill>
      </dgm:spPr>
      <dgm:t>
        <a:bodyPr/>
        <a:lstStyle/>
        <a:p>
          <a:pPr algn="l"/>
          <a:r>
            <a:rPr lang="en-US" dirty="0" smtClean="0"/>
            <a:t>Introduction</a:t>
          </a:r>
          <a:endParaRPr lang="en-US" dirty="0"/>
        </a:p>
      </dgm:t>
    </dgm:pt>
    <dgm:pt modelId="{3AC57C70-034E-4A04-9860-4E6FC2389B76}" type="parTrans" cxnId="{43B64CD6-B780-4FFE-839B-53C238C76A6D}">
      <dgm:prSet/>
      <dgm:spPr/>
      <dgm:t>
        <a:bodyPr/>
        <a:lstStyle/>
        <a:p>
          <a:endParaRPr lang="en-US"/>
        </a:p>
      </dgm:t>
    </dgm:pt>
    <dgm:pt modelId="{90087D5C-AF81-4994-84BD-5FCC506B2CD5}" type="sibTrans" cxnId="{43B64CD6-B780-4FFE-839B-53C238C76A6D}">
      <dgm:prSet/>
      <dgm:spPr/>
      <dgm:t>
        <a:bodyPr/>
        <a:lstStyle/>
        <a:p>
          <a:endParaRPr lang="en-US"/>
        </a:p>
      </dgm:t>
    </dgm:pt>
    <dgm:pt modelId="{CDA76999-B480-4C29-A97E-897B97E00679}">
      <dgm:prSet phldrT="[Text]"/>
      <dgm:spPr/>
      <dgm:t>
        <a:bodyPr/>
        <a:lstStyle/>
        <a:p>
          <a:pPr algn="l"/>
          <a:r>
            <a:rPr lang="en-US" dirty="0" smtClean="0"/>
            <a:t>Sentiment Analysis</a:t>
          </a:r>
          <a:endParaRPr lang="en-US" dirty="0"/>
        </a:p>
      </dgm:t>
    </dgm:pt>
    <dgm:pt modelId="{A519B68E-5CE1-4300-9E00-6215E111BD8D}" type="parTrans" cxnId="{0F6C71BB-C22B-4C5F-82BD-13E2ADAA4249}">
      <dgm:prSet/>
      <dgm:spPr/>
      <dgm:t>
        <a:bodyPr/>
        <a:lstStyle/>
        <a:p>
          <a:endParaRPr lang="en-US"/>
        </a:p>
      </dgm:t>
    </dgm:pt>
    <dgm:pt modelId="{9F8A2E72-C452-4E2C-AA57-8FB9E519CAD3}" type="sibTrans" cxnId="{0F6C71BB-C22B-4C5F-82BD-13E2ADAA4249}">
      <dgm:prSet/>
      <dgm:spPr/>
      <dgm:t>
        <a:bodyPr/>
        <a:lstStyle/>
        <a:p>
          <a:endParaRPr lang="en-US"/>
        </a:p>
      </dgm:t>
    </dgm:pt>
    <dgm:pt modelId="{2DB1F59C-ACC4-4509-8A03-A2BD13196411}">
      <dgm:prSet phldrT="[Text]"/>
      <dgm:spPr>
        <a:solidFill>
          <a:srgbClr val="FFFF00"/>
        </a:solidFill>
      </dgm:spPr>
      <dgm:t>
        <a:bodyPr/>
        <a:lstStyle/>
        <a:p>
          <a:pPr algn="l"/>
          <a:r>
            <a:rPr lang="en-US" dirty="0" smtClean="0">
              <a:solidFill>
                <a:schemeClr val="tx1"/>
              </a:solidFill>
            </a:rPr>
            <a:t>Research Trend</a:t>
          </a:r>
          <a:endParaRPr lang="en-US" dirty="0">
            <a:solidFill>
              <a:schemeClr val="tx1"/>
            </a:solidFill>
          </a:endParaRPr>
        </a:p>
      </dgm:t>
    </dgm:pt>
    <dgm:pt modelId="{62B7A063-70CD-4AA7-AE52-5C7D85FEEA8C}" type="parTrans" cxnId="{450DA89E-F905-434E-983A-0A1580EABDA4}">
      <dgm:prSet/>
      <dgm:spPr/>
      <dgm:t>
        <a:bodyPr/>
        <a:lstStyle/>
        <a:p>
          <a:endParaRPr lang="en-US"/>
        </a:p>
      </dgm:t>
    </dgm:pt>
    <dgm:pt modelId="{883FC3EA-2C7F-4043-AE77-B4C20D10D205}" type="sibTrans" cxnId="{450DA89E-F905-434E-983A-0A1580EABDA4}">
      <dgm:prSet/>
      <dgm:spPr/>
      <dgm:t>
        <a:bodyPr/>
        <a:lstStyle/>
        <a:p>
          <a:endParaRPr lang="en-US"/>
        </a:p>
      </dgm:t>
    </dgm:pt>
    <dgm:pt modelId="{BFB08527-1830-4FF5-A9D9-5C444D121FCE}">
      <dgm:prSet phldrT="[Text]"/>
      <dgm:spPr>
        <a:solidFill>
          <a:schemeClr val="tx2">
            <a:lumMod val="20000"/>
            <a:lumOff val="80000"/>
          </a:schemeClr>
        </a:solidFill>
      </dgm:spPr>
      <dgm:t>
        <a:bodyPr/>
        <a:lstStyle/>
        <a:p>
          <a:endParaRPr lang="en-US" dirty="0"/>
        </a:p>
      </dgm:t>
    </dgm:pt>
    <dgm:pt modelId="{085632BB-B6F0-46FD-87CF-35531FD4C4EB}" type="parTrans" cxnId="{3437C165-FFE4-4B0E-A4DA-84387595B613}">
      <dgm:prSet/>
      <dgm:spPr/>
      <dgm:t>
        <a:bodyPr/>
        <a:lstStyle/>
        <a:p>
          <a:endParaRPr lang="en-US"/>
        </a:p>
      </dgm:t>
    </dgm:pt>
    <dgm:pt modelId="{04E0B67C-FBCC-4454-B183-278FBF5CFFF8}" type="sibTrans" cxnId="{3437C165-FFE4-4B0E-A4DA-84387595B613}">
      <dgm:prSet/>
      <dgm:spPr/>
      <dgm:t>
        <a:bodyPr/>
        <a:lstStyle/>
        <a:p>
          <a:endParaRPr lang="en-US"/>
        </a:p>
      </dgm:t>
    </dgm:pt>
    <dgm:pt modelId="{2CD7A90F-55C7-4D11-BE93-B7D15C15C214}" type="pres">
      <dgm:prSet presAssocID="{6F17F939-72CE-489F-835D-98D23EBBE923}" presName="Name0" presStyleCnt="0">
        <dgm:presLayoutVars>
          <dgm:dir/>
          <dgm:resizeHandles val="exact"/>
        </dgm:presLayoutVars>
      </dgm:prSet>
      <dgm:spPr/>
    </dgm:pt>
    <dgm:pt modelId="{BE7E18FC-2F56-4307-85B6-56F48A42280C}" type="pres">
      <dgm:prSet presAssocID="{D21E5172-4DC3-4F23-A0D7-BFD62C4434B9}" presName="parTxOnly" presStyleLbl="node1" presStyleIdx="0" presStyleCnt="4" custScaleX="120441">
        <dgm:presLayoutVars>
          <dgm:bulletEnabled val="1"/>
        </dgm:presLayoutVars>
      </dgm:prSet>
      <dgm:spPr/>
      <dgm:t>
        <a:bodyPr/>
        <a:lstStyle/>
        <a:p>
          <a:endParaRPr lang="en-US"/>
        </a:p>
      </dgm:t>
    </dgm:pt>
    <dgm:pt modelId="{28851B57-931F-4486-B041-B8B7FDD24C68}" type="pres">
      <dgm:prSet presAssocID="{90087D5C-AF81-4994-84BD-5FCC506B2CD5}" presName="parSpace" presStyleCnt="0"/>
      <dgm:spPr/>
    </dgm:pt>
    <dgm:pt modelId="{FCBA5394-423E-4576-A557-AA2C37A9770C}" type="pres">
      <dgm:prSet presAssocID="{CDA76999-B480-4C29-A97E-897B97E00679}" presName="parTxOnly" presStyleLbl="node1" presStyleIdx="1" presStyleCnt="4" custScaleX="171687">
        <dgm:presLayoutVars>
          <dgm:bulletEnabled val="1"/>
        </dgm:presLayoutVars>
      </dgm:prSet>
      <dgm:spPr/>
      <dgm:t>
        <a:bodyPr/>
        <a:lstStyle/>
        <a:p>
          <a:endParaRPr lang="en-US"/>
        </a:p>
      </dgm:t>
    </dgm:pt>
    <dgm:pt modelId="{5E7C22AE-A783-42EE-8EC9-95B14A94F35D}" type="pres">
      <dgm:prSet presAssocID="{9F8A2E72-C452-4E2C-AA57-8FB9E519CAD3}" presName="parSpace" presStyleCnt="0"/>
      <dgm:spPr/>
    </dgm:pt>
    <dgm:pt modelId="{13084707-573F-441A-9145-1AD8EBBA950F}" type="pres">
      <dgm:prSet presAssocID="{2DB1F59C-ACC4-4509-8A03-A2BD13196411}" presName="parTxOnly" presStyleLbl="node1" presStyleIdx="2" presStyleCnt="4" custScaleX="124339">
        <dgm:presLayoutVars>
          <dgm:bulletEnabled val="1"/>
        </dgm:presLayoutVars>
      </dgm:prSet>
      <dgm:spPr/>
      <dgm:t>
        <a:bodyPr/>
        <a:lstStyle/>
        <a:p>
          <a:endParaRPr lang="en-US"/>
        </a:p>
      </dgm:t>
    </dgm:pt>
    <dgm:pt modelId="{35B91915-1FC3-4C3F-AE68-DDB1AFF4F2CF}" type="pres">
      <dgm:prSet presAssocID="{883FC3EA-2C7F-4043-AE77-B4C20D10D205}" presName="parSpace" presStyleCnt="0"/>
      <dgm:spPr/>
    </dgm:pt>
    <dgm:pt modelId="{A324077E-D911-43A7-B83A-F1BB1B7B8744}" type="pres">
      <dgm:prSet presAssocID="{BFB08527-1830-4FF5-A9D9-5C444D121FCE}" presName="parTxOnly" presStyleLbl="node1" presStyleIdx="3" presStyleCnt="4">
        <dgm:presLayoutVars>
          <dgm:bulletEnabled val="1"/>
        </dgm:presLayoutVars>
      </dgm:prSet>
      <dgm:spPr/>
      <dgm:t>
        <a:bodyPr/>
        <a:lstStyle/>
        <a:p>
          <a:endParaRPr lang="en-US"/>
        </a:p>
      </dgm:t>
    </dgm:pt>
  </dgm:ptLst>
  <dgm:cxnLst>
    <dgm:cxn modelId="{29FB6E94-247A-435B-8C5A-550D8608B02A}" type="presOf" srcId="{6F17F939-72CE-489F-835D-98D23EBBE923}" destId="{2CD7A90F-55C7-4D11-BE93-B7D15C15C214}" srcOrd="0" destOrd="0" presId="urn:microsoft.com/office/officeart/2005/8/layout/hChevron3"/>
    <dgm:cxn modelId="{D4E1C7AB-87EA-47BF-A5F2-7804F3913687}" type="presOf" srcId="{BFB08527-1830-4FF5-A9D9-5C444D121FCE}" destId="{A324077E-D911-43A7-B83A-F1BB1B7B8744}" srcOrd="0" destOrd="0" presId="urn:microsoft.com/office/officeart/2005/8/layout/hChevron3"/>
    <dgm:cxn modelId="{450DA89E-F905-434E-983A-0A1580EABDA4}" srcId="{6F17F939-72CE-489F-835D-98D23EBBE923}" destId="{2DB1F59C-ACC4-4509-8A03-A2BD13196411}" srcOrd="2" destOrd="0" parTransId="{62B7A063-70CD-4AA7-AE52-5C7D85FEEA8C}" sibTransId="{883FC3EA-2C7F-4043-AE77-B4C20D10D205}"/>
    <dgm:cxn modelId="{A08CF28F-8FA9-48E2-AD94-F4C8E5F8B7BA}" type="presOf" srcId="{D21E5172-4DC3-4F23-A0D7-BFD62C4434B9}" destId="{BE7E18FC-2F56-4307-85B6-56F48A42280C}" srcOrd="0" destOrd="0" presId="urn:microsoft.com/office/officeart/2005/8/layout/hChevron3"/>
    <dgm:cxn modelId="{2B993C52-15C2-4978-91B3-F2AA0A4B11C3}" type="presOf" srcId="{2DB1F59C-ACC4-4509-8A03-A2BD13196411}" destId="{13084707-573F-441A-9145-1AD8EBBA950F}" srcOrd="0" destOrd="0" presId="urn:microsoft.com/office/officeart/2005/8/layout/hChevron3"/>
    <dgm:cxn modelId="{0F6C71BB-C22B-4C5F-82BD-13E2ADAA4249}" srcId="{6F17F939-72CE-489F-835D-98D23EBBE923}" destId="{CDA76999-B480-4C29-A97E-897B97E00679}" srcOrd="1" destOrd="0" parTransId="{A519B68E-5CE1-4300-9E00-6215E111BD8D}" sibTransId="{9F8A2E72-C452-4E2C-AA57-8FB9E519CAD3}"/>
    <dgm:cxn modelId="{1AF7166A-AA2B-4416-ACE5-F3D6ED8A6079}" type="presOf" srcId="{CDA76999-B480-4C29-A97E-897B97E00679}" destId="{FCBA5394-423E-4576-A557-AA2C37A9770C}" srcOrd="0" destOrd="0" presId="urn:microsoft.com/office/officeart/2005/8/layout/hChevron3"/>
    <dgm:cxn modelId="{3437C165-FFE4-4B0E-A4DA-84387595B613}" srcId="{6F17F939-72CE-489F-835D-98D23EBBE923}" destId="{BFB08527-1830-4FF5-A9D9-5C444D121FCE}" srcOrd="3" destOrd="0" parTransId="{085632BB-B6F0-46FD-87CF-35531FD4C4EB}" sibTransId="{04E0B67C-FBCC-4454-B183-278FBF5CFFF8}"/>
    <dgm:cxn modelId="{43B64CD6-B780-4FFE-839B-53C238C76A6D}" srcId="{6F17F939-72CE-489F-835D-98D23EBBE923}" destId="{D21E5172-4DC3-4F23-A0D7-BFD62C4434B9}" srcOrd="0" destOrd="0" parTransId="{3AC57C70-034E-4A04-9860-4E6FC2389B76}" sibTransId="{90087D5C-AF81-4994-84BD-5FCC506B2CD5}"/>
    <dgm:cxn modelId="{62F576AA-F8E3-4BFD-B7FB-825C29960AF6}" type="presParOf" srcId="{2CD7A90F-55C7-4D11-BE93-B7D15C15C214}" destId="{BE7E18FC-2F56-4307-85B6-56F48A42280C}" srcOrd="0" destOrd="0" presId="urn:microsoft.com/office/officeart/2005/8/layout/hChevron3"/>
    <dgm:cxn modelId="{C247668E-57A5-4650-B975-D4BB8F9DD6AD}" type="presParOf" srcId="{2CD7A90F-55C7-4D11-BE93-B7D15C15C214}" destId="{28851B57-931F-4486-B041-B8B7FDD24C68}" srcOrd="1" destOrd="0" presId="urn:microsoft.com/office/officeart/2005/8/layout/hChevron3"/>
    <dgm:cxn modelId="{DF0C4339-3612-4803-A6A2-257436659EEC}" type="presParOf" srcId="{2CD7A90F-55C7-4D11-BE93-B7D15C15C214}" destId="{FCBA5394-423E-4576-A557-AA2C37A9770C}" srcOrd="2" destOrd="0" presId="urn:microsoft.com/office/officeart/2005/8/layout/hChevron3"/>
    <dgm:cxn modelId="{5F560D2E-35EA-4BCB-8F4B-02A92AFCAB9C}" type="presParOf" srcId="{2CD7A90F-55C7-4D11-BE93-B7D15C15C214}" destId="{5E7C22AE-A783-42EE-8EC9-95B14A94F35D}" srcOrd="3" destOrd="0" presId="urn:microsoft.com/office/officeart/2005/8/layout/hChevron3"/>
    <dgm:cxn modelId="{64B09508-02B6-4384-866D-D456A195330A}" type="presParOf" srcId="{2CD7A90F-55C7-4D11-BE93-B7D15C15C214}" destId="{13084707-573F-441A-9145-1AD8EBBA950F}" srcOrd="4" destOrd="0" presId="urn:microsoft.com/office/officeart/2005/8/layout/hChevron3"/>
    <dgm:cxn modelId="{9D0E2C57-47A5-4697-8CC8-DDBDC64ECCEF}" type="presParOf" srcId="{2CD7A90F-55C7-4D11-BE93-B7D15C15C214}" destId="{35B91915-1FC3-4C3F-AE68-DDB1AFF4F2CF}" srcOrd="5" destOrd="0" presId="urn:microsoft.com/office/officeart/2005/8/layout/hChevron3"/>
    <dgm:cxn modelId="{780848E2-7853-4650-929E-BB1C2D7E2489}" type="presParOf" srcId="{2CD7A90F-55C7-4D11-BE93-B7D15C15C214}" destId="{A324077E-D911-43A7-B83A-F1BB1B7B8744}" srcOrd="6" destOrd="0" presId="urn:microsoft.com/office/officeart/2005/8/layout/hChevron3"/>
  </dgm:cxnLst>
  <dgm:bg/>
  <dgm:whole/>
  <dgm:extLst>
    <a:ext uri="http://schemas.microsoft.com/office/drawing/2008/diagram">
      <dsp:dataModelExt xmlns:dsp="http://schemas.microsoft.com/office/drawing/2008/diagram" relId="rId20" minVer="http://schemas.openxmlformats.org/drawingml/2006/diagram"/>
    </a:ext>
  </dgm:extLst>
</dgm:dataModel>
</file>

<file path=ppt/diagrams/data37.xml><?xml version="1.0" encoding="utf-8"?>
<dgm:dataModel xmlns:dgm="http://schemas.openxmlformats.org/drawingml/2006/diagram" xmlns:a="http://schemas.openxmlformats.org/drawingml/2006/main">
  <dgm:ptLst>
    <dgm:pt modelId="{6F17F939-72CE-489F-835D-98D23EBBE923}" type="doc">
      <dgm:prSet loTypeId="urn:microsoft.com/office/officeart/2005/8/layout/hChevron3" loCatId="process" qsTypeId="urn:microsoft.com/office/officeart/2005/8/quickstyle/simple1" qsCatId="simple" csTypeId="urn:microsoft.com/office/officeart/2005/8/colors/accent1_2" csCatId="accent1" phldr="1"/>
      <dgm:spPr/>
    </dgm:pt>
    <dgm:pt modelId="{D21E5172-4DC3-4F23-A0D7-BFD62C4434B9}">
      <dgm:prSet phldrT="[Text]"/>
      <dgm:spPr>
        <a:solidFill>
          <a:schemeClr val="accent1"/>
        </a:solidFill>
      </dgm:spPr>
      <dgm:t>
        <a:bodyPr/>
        <a:lstStyle/>
        <a:p>
          <a:pPr algn="ctr"/>
          <a:r>
            <a:rPr lang="en-US" dirty="0" smtClean="0"/>
            <a:t>Introduction</a:t>
          </a:r>
          <a:endParaRPr lang="en-US" dirty="0"/>
        </a:p>
      </dgm:t>
    </dgm:pt>
    <dgm:pt modelId="{3AC57C70-034E-4A04-9860-4E6FC2389B76}" type="parTrans" cxnId="{43B64CD6-B780-4FFE-839B-53C238C76A6D}">
      <dgm:prSet/>
      <dgm:spPr/>
      <dgm:t>
        <a:bodyPr/>
        <a:lstStyle/>
        <a:p>
          <a:endParaRPr lang="en-US"/>
        </a:p>
      </dgm:t>
    </dgm:pt>
    <dgm:pt modelId="{90087D5C-AF81-4994-84BD-5FCC506B2CD5}" type="sibTrans" cxnId="{43B64CD6-B780-4FFE-839B-53C238C76A6D}">
      <dgm:prSet/>
      <dgm:spPr/>
      <dgm:t>
        <a:bodyPr/>
        <a:lstStyle/>
        <a:p>
          <a:endParaRPr lang="en-US"/>
        </a:p>
      </dgm:t>
    </dgm:pt>
    <dgm:pt modelId="{CDA76999-B480-4C29-A97E-897B97E00679}">
      <dgm:prSet phldrT="[Text]"/>
      <dgm:spPr/>
      <dgm:t>
        <a:bodyPr/>
        <a:lstStyle/>
        <a:p>
          <a:pPr algn="ctr"/>
          <a:r>
            <a:rPr lang="en-US" dirty="0" smtClean="0"/>
            <a:t>Sentiment Analysis</a:t>
          </a:r>
          <a:endParaRPr lang="en-US" dirty="0"/>
        </a:p>
      </dgm:t>
    </dgm:pt>
    <dgm:pt modelId="{A519B68E-5CE1-4300-9E00-6215E111BD8D}" type="parTrans" cxnId="{0F6C71BB-C22B-4C5F-82BD-13E2ADAA4249}">
      <dgm:prSet/>
      <dgm:spPr/>
      <dgm:t>
        <a:bodyPr/>
        <a:lstStyle/>
        <a:p>
          <a:endParaRPr lang="en-US"/>
        </a:p>
      </dgm:t>
    </dgm:pt>
    <dgm:pt modelId="{9F8A2E72-C452-4E2C-AA57-8FB9E519CAD3}" type="sibTrans" cxnId="{0F6C71BB-C22B-4C5F-82BD-13E2ADAA4249}">
      <dgm:prSet/>
      <dgm:spPr/>
      <dgm:t>
        <a:bodyPr/>
        <a:lstStyle/>
        <a:p>
          <a:endParaRPr lang="en-US"/>
        </a:p>
      </dgm:t>
    </dgm:pt>
    <dgm:pt modelId="{2DB1F59C-ACC4-4509-8A03-A2BD13196411}">
      <dgm:prSet phldrT="[Text]"/>
      <dgm:spPr>
        <a:solidFill>
          <a:srgbClr val="FFFF00"/>
        </a:solidFill>
      </dgm:spPr>
      <dgm:t>
        <a:bodyPr/>
        <a:lstStyle/>
        <a:p>
          <a:pPr algn="ctr"/>
          <a:r>
            <a:rPr lang="en-US" dirty="0" smtClean="0">
              <a:solidFill>
                <a:schemeClr val="tx1"/>
              </a:solidFill>
            </a:rPr>
            <a:t>Methods</a:t>
          </a:r>
          <a:endParaRPr lang="en-US" dirty="0">
            <a:solidFill>
              <a:schemeClr val="tx1"/>
            </a:solidFill>
          </a:endParaRPr>
        </a:p>
      </dgm:t>
    </dgm:pt>
    <dgm:pt modelId="{62B7A063-70CD-4AA7-AE52-5C7D85FEEA8C}" type="parTrans" cxnId="{450DA89E-F905-434E-983A-0A1580EABDA4}">
      <dgm:prSet/>
      <dgm:spPr/>
      <dgm:t>
        <a:bodyPr/>
        <a:lstStyle/>
        <a:p>
          <a:endParaRPr lang="en-US"/>
        </a:p>
      </dgm:t>
    </dgm:pt>
    <dgm:pt modelId="{883FC3EA-2C7F-4043-AE77-B4C20D10D205}" type="sibTrans" cxnId="{450DA89E-F905-434E-983A-0A1580EABDA4}">
      <dgm:prSet/>
      <dgm:spPr/>
      <dgm:t>
        <a:bodyPr/>
        <a:lstStyle/>
        <a:p>
          <a:endParaRPr lang="en-US"/>
        </a:p>
      </dgm:t>
    </dgm:pt>
    <dgm:pt modelId="{BFB08527-1830-4FF5-A9D9-5C444D121FCE}">
      <dgm:prSet phldrT="[Text]"/>
      <dgm:spPr>
        <a:solidFill>
          <a:schemeClr val="tx2">
            <a:lumMod val="20000"/>
            <a:lumOff val="80000"/>
          </a:schemeClr>
        </a:solidFill>
      </dgm:spPr>
      <dgm:t>
        <a:bodyPr/>
        <a:lstStyle/>
        <a:p>
          <a:endParaRPr lang="en-US" dirty="0"/>
        </a:p>
      </dgm:t>
    </dgm:pt>
    <dgm:pt modelId="{085632BB-B6F0-46FD-87CF-35531FD4C4EB}" type="parTrans" cxnId="{3437C165-FFE4-4B0E-A4DA-84387595B613}">
      <dgm:prSet/>
      <dgm:spPr/>
      <dgm:t>
        <a:bodyPr/>
        <a:lstStyle/>
        <a:p>
          <a:endParaRPr lang="en-US"/>
        </a:p>
      </dgm:t>
    </dgm:pt>
    <dgm:pt modelId="{04E0B67C-FBCC-4454-B183-278FBF5CFFF8}" type="sibTrans" cxnId="{3437C165-FFE4-4B0E-A4DA-84387595B613}">
      <dgm:prSet/>
      <dgm:spPr/>
      <dgm:t>
        <a:bodyPr/>
        <a:lstStyle/>
        <a:p>
          <a:endParaRPr lang="en-US"/>
        </a:p>
      </dgm:t>
    </dgm:pt>
    <dgm:pt modelId="{2CD7A90F-55C7-4D11-BE93-B7D15C15C214}" type="pres">
      <dgm:prSet presAssocID="{6F17F939-72CE-489F-835D-98D23EBBE923}" presName="Name0" presStyleCnt="0">
        <dgm:presLayoutVars>
          <dgm:dir/>
          <dgm:resizeHandles val="exact"/>
        </dgm:presLayoutVars>
      </dgm:prSet>
      <dgm:spPr/>
    </dgm:pt>
    <dgm:pt modelId="{BE7E18FC-2F56-4307-85B6-56F48A42280C}" type="pres">
      <dgm:prSet presAssocID="{D21E5172-4DC3-4F23-A0D7-BFD62C4434B9}" presName="parTxOnly" presStyleLbl="node1" presStyleIdx="0" presStyleCnt="4" custScaleX="120441">
        <dgm:presLayoutVars>
          <dgm:bulletEnabled val="1"/>
        </dgm:presLayoutVars>
      </dgm:prSet>
      <dgm:spPr/>
      <dgm:t>
        <a:bodyPr/>
        <a:lstStyle/>
        <a:p>
          <a:endParaRPr lang="en-US"/>
        </a:p>
      </dgm:t>
    </dgm:pt>
    <dgm:pt modelId="{28851B57-931F-4486-B041-B8B7FDD24C68}" type="pres">
      <dgm:prSet presAssocID="{90087D5C-AF81-4994-84BD-5FCC506B2CD5}" presName="parSpace" presStyleCnt="0"/>
      <dgm:spPr/>
    </dgm:pt>
    <dgm:pt modelId="{FCBA5394-423E-4576-A557-AA2C37A9770C}" type="pres">
      <dgm:prSet presAssocID="{CDA76999-B480-4C29-A97E-897B97E00679}" presName="parTxOnly" presStyleLbl="node1" presStyleIdx="1" presStyleCnt="4" custScaleX="171687">
        <dgm:presLayoutVars>
          <dgm:bulletEnabled val="1"/>
        </dgm:presLayoutVars>
      </dgm:prSet>
      <dgm:spPr/>
      <dgm:t>
        <a:bodyPr/>
        <a:lstStyle/>
        <a:p>
          <a:endParaRPr lang="en-US"/>
        </a:p>
      </dgm:t>
    </dgm:pt>
    <dgm:pt modelId="{5E7C22AE-A783-42EE-8EC9-95B14A94F35D}" type="pres">
      <dgm:prSet presAssocID="{9F8A2E72-C452-4E2C-AA57-8FB9E519CAD3}" presName="parSpace" presStyleCnt="0"/>
      <dgm:spPr/>
    </dgm:pt>
    <dgm:pt modelId="{13084707-573F-441A-9145-1AD8EBBA950F}" type="pres">
      <dgm:prSet presAssocID="{2DB1F59C-ACC4-4509-8A03-A2BD13196411}" presName="parTxOnly" presStyleLbl="node1" presStyleIdx="2" presStyleCnt="4" custScaleX="124339">
        <dgm:presLayoutVars>
          <dgm:bulletEnabled val="1"/>
        </dgm:presLayoutVars>
      </dgm:prSet>
      <dgm:spPr/>
      <dgm:t>
        <a:bodyPr/>
        <a:lstStyle/>
        <a:p>
          <a:endParaRPr lang="en-US"/>
        </a:p>
      </dgm:t>
    </dgm:pt>
    <dgm:pt modelId="{35B91915-1FC3-4C3F-AE68-DDB1AFF4F2CF}" type="pres">
      <dgm:prSet presAssocID="{883FC3EA-2C7F-4043-AE77-B4C20D10D205}" presName="parSpace" presStyleCnt="0"/>
      <dgm:spPr/>
    </dgm:pt>
    <dgm:pt modelId="{A324077E-D911-43A7-B83A-F1BB1B7B8744}" type="pres">
      <dgm:prSet presAssocID="{BFB08527-1830-4FF5-A9D9-5C444D121FCE}" presName="parTxOnly" presStyleLbl="node1" presStyleIdx="3" presStyleCnt="4">
        <dgm:presLayoutVars>
          <dgm:bulletEnabled val="1"/>
        </dgm:presLayoutVars>
      </dgm:prSet>
      <dgm:spPr/>
      <dgm:t>
        <a:bodyPr/>
        <a:lstStyle/>
        <a:p>
          <a:endParaRPr lang="en-US"/>
        </a:p>
      </dgm:t>
    </dgm:pt>
  </dgm:ptLst>
  <dgm:cxnLst>
    <dgm:cxn modelId="{450DA89E-F905-434E-983A-0A1580EABDA4}" srcId="{6F17F939-72CE-489F-835D-98D23EBBE923}" destId="{2DB1F59C-ACC4-4509-8A03-A2BD13196411}" srcOrd="2" destOrd="0" parTransId="{62B7A063-70CD-4AA7-AE52-5C7D85FEEA8C}" sibTransId="{883FC3EA-2C7F-4043-AE77-B4C20D10D205}"/>
    <dgm:cxn modelId="{C691E07F-1570-43A2-93E0-134FFEE9236E}" type="presOf" srcId="{BFB08527-1830-4FF5-A9D9-5C444D121FCE}" destId="{A324077E-D911-43A7-B83A-F1BB1B7B8744}" srcOrd="0" destOrd="0" presId="urn:microsoft.com/office/officeart/2005/8/layout/hChevron3"/>
    <dgm:cxn modelId="{43B64CD6-B780-4FFE-839B-53C238C76A6D}" srcId="{6F17F939-72CE-489F-835D-98D23EBBE923}" destId="{D21E5172-4DC3-4F23-A0D7-BFD62C4434B9}" srcOrd="0" destOrd="0" parTransId="{3AC57C70-034E-4A04-9860-4E6FC2389B76}" sibTransId="{90087D5C-AF81-4994-84BD-5FCC506B2CD5}"/>
    <dgm:cxn modelId="{11D68E6B-3279-4C58-95FD-10BEA5A6D9FA}" type="presOf" srcId="{D21E5172-4DC3-4F23-A0D7-BFD62C4434B9}" destId="{BE7E18FC-2F56-4307-85B6-56F48A42280C}" srcOrd="0" destOrd="0" presId="urn:microsoft.com/office/officeart/2005/8/layout/hChevron3"/>
    <dgm:cxn modelId="{3AB02729-0733-4E4B-9408-A0726DCE2E10}" type="presOf" srcId="{2DB1F59C-ACC4-4509-8A03-A2BD13196411}" destId="{13084707-573F-441A-9145-1AD8EBBA950F}" srcOrd="0" destOrd="0" presId="urn:microsoft.com/office/officeart/2005/8/layout/hChevron3"/>
    <dgm:cxn modelId="{B6730E05-5574-47AE-8AEF-343313F4996B}" type="presOf" srcId="{6F17F939-72CE-489F-835D-98D23EBBE923}" destId="{2CD7A90F-55C7-4D11-BE93-B7D15C15C214}" srcOrd="0" destOrd="0" presId="urn:microsoft.com/office/officeart/2005/8/layout/hChevron3"/>
    <dgm:cxn modelId="{0F6C71BB-C22B-4C5F-82BD-13E2ADAA4249}" srcId="{6F17F939-72CE-489F-835D-98D23EBBE923}" destId="{CDA76999-B480-4C29-A97E-897B97E00679}" srcOrd="1" destOrd="0" parTransId="{A519B68E-5CE1-4300-9E00-6215E111BD8D}" sibTransId="{9F8A2E72-C452-4E2C-AA57-8FB9E519CAD3}"/>
    <dgm:cxn modelId="{3437C165-FFE4-4B0E-A4DA-84387595B613}" srcId="{6F17F939-72CE-489F-835D-98D23EBBE923}" destId="{BFB08527-1830-4FF5-A9D9-5C444D121FCE}" srcOrd="3" destOrd="0" parTransId="{085632BB-B6F0-46FD-87CF-35531FD4C4EB}" sibTransId="{04E0B67C-FBCC-4454-B183-278FBF5CFFF8}"/>
    <dgm:cxn modelId="{DFB5D85D-FA28-4BCD-994A-31CDCF056E08}" type="presOf" srcId="{CDA76999-B480-4C29-A97E-897B97E00679}" destId="{FCBA5394-423E-4576-A557-AA2C37A9770C}" srcOrd="0" destOrd="0" presId="urn:microsoft.com/office/officeart/2005/8/layout/hChevron3"/>
    <dgm:cxn modelId="{B661AC35-CA59-43A8-8783-77622B421934}" type="presParOf" srcId="{2CD7A90F-55C7-4D11-BE93-B7D15C15C214}" destId="{BE7E18FC-2F56-4307-85B6-56F48A42280C}" srcOrd="0" destOrd="0" presId="urn:microsoft.com/office/officeart/2005/8/layout/hChevron3"/>
    <dgm:cxn modelId="{2813B08C-E623-483A-8AA2-BDA5213A2502}" type="presParOf" srcId="{2CD7A90F-55C7-4D11-BE93-B7D15C15C214}" destId="{28851B57-931F-4486-B041-B8B7FDD24C68}" srcOrd="1" destOrd="0" presId="urn:microsoft.com/office/officeart/2005/8/layout/hChevron3"/>
    <dgm:cxn modelId="{5CD45374-82D6-45BB-917B-6F0A8A1027AF}" type="presParOf" srcId="{2CD7A90F-55C7-4D11-BE93-B7D15C15C214}" destId="{FCBA5394-423E-4576-A557-AA2C37A9770C}" srcOrd="2" destOrd="0" presId="urn:microsoft.com/office/officeart/2005/8/layout/hChevron3"/>
    <dgm:cxn modelId="{AA758442-BCC4-43D4-BD20-4A1A5D6973E6}" type="presParOf" srcId="{2CD7A90F-55C7-4D11-BE93-B7D15C15C214}" destId="{5E7C22AE-A783-42EE-8EC9-95B14A94F35D}" srcOrd="3" destOrd="0" presId="urn:microsoft.com/office/officeart/2005/8/layout/hChevron3"/>
    <dgm:cxn modelId="{3E916EFD-0EF3-498D-8095-6EFC14DFB70A}" type="presParOf" srcId="{2CD7A90F-55C7-4D11-BE93-B7D15C15C214}" destId="{13084707-573F-441A-9145-1AD8EBBA950F}" srcOrd="4" destOrd="0" presId="urn:microsoft.com/office/officeart/2005/8/layout/hChevron3"/>
    <dgm:cxn modelId="{E0EDBDA2-8FEF-41A2-8426-EAA2229406BC}" type="presParOf" srcId="{2CD7A90F-55C7-4D11-BE93-B7D15C15C214}" destId="{35B91915-1FC3-4C3F-AE68-DDB1AFF4F2CF}" srcOrd="5" destOrd="0" presId="urn:microsoft.com/office/officeart/2005/8/layout/hChevron3"/>
    <dgm:cxn modelId="{35C8B67A-07E6-401A-9AF3-C22D41D4C415}" type="presParOf" srcId="{2CD7A90F-55C7-4D11-BE93-B7D15C15C214}" destId="{A324077E-D911-43A7-B83A-F1BB1B7B8744}" srcOrd="6" destOrd="0" presId="urn:microsoft.com/office/officeart/2005/8/layout/hChevron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8.xml><?xml version="1.0" encoding="utf-8"?>
<dgm:dataModel xmlns:dgm="http://schemas.openxmlformats.org/drawingml/2006/diagram" xmlns:a="http://schemas.openxmlformats.org/drawingml/2006/main">
  <dgm:ptLst>
    <dgm:pt modelId="{6F17F939-72CE-489F-835D-98D23EBBE923}" type="doc">
      <dgm:prSet loTypeId="urn:microsoft.com/office/officeart/2005/8/layout/hChevron3" loCatId="process" qsTypeId="urn:microsoft.com/office/officeart/2005/8/quickstyle/simple1" qsCatId="simple" csTypeId="urn:microsoft.com/office/officeart/2005/8/colors/accent1_2" csCatId="accent1" phldr="1"/>
      <dgm:spPr/>
    </dgm:pt>
    <dgm:pt modelId="{D21E5172-4DC3-4F23-A0D7-BFD62C4434B9}">
      <dgm:prSet phldrT="[Text]"/>
      <dgm:spPr>
        <a:solidFill>
          <a:schemeClr val="accent1"/>
        </a:solidFill>
      </dgm:spPr>
      <dgm:t>
        <a:bodyPr/>
        <a:lstStyle/>
        <a:p>
          <a:pPr algn="l"/>
          <a:r>
            <a:rPr lang="en-US" dirty="0" smtClean="0"/>
            <a:t>Introduction</a:t>
          </a:r>
          <a:endParaRPr lang="en-US" dirty="0"/>
        </a:p>
      </dgm:t>
    </dgm:pt>
    <dgm:pt modelId="{3AC57C70-034E-4A04-9860-4E6FC2389B76}" type="parTrans" cxnId="{43B64CD6-B780-4FFE-839B-53C238C76A6D}">
      <dgm:prSet/>
      <dgm:spPr/>
      <dgm:t>
        <a:bodyPr/>
        <a:lstStyle/>
        <a:p>
          <a:endParaRPr lang="en-US"/>
        </a:p>
      </dgm:t>
    </dgm:pt>
    <dgm:pt modelId="{90087D5C-AF81-4994-84BD-5FCC506B2CD5}" type="sibTrans" cxnId="{43B64CD6-B780-4FFE-839B-53C238C76A6D}">
      <dgm:prSet/>
      <dgm:spPr/>
      <dgm:t>
        <a:bodyPr/>
        <a:lstStyle/>
        <a:p>
          <a:endParaRPr lang="en-US"/>
        </a:p>
      </dgm:t>
    </dgm:pt>
    <dgm:pt modelId="{CDA76999-B480-4C29-A97E-897B97E00679}">
      <dgm:prSet phldrT="[Text]"/>
      <dgm:spPr/>
      <dgm:t>
        <a:bodyPr/>
        <a:lstStyle/>
        <a:p>
          <a:pPr algn="l"/>
          <a:r>
            <a:rPr lang="en-US" dirty="0" smtClean="0"/>
            <a:t>Sentiment Analysis</a:t>
          </a:r>
          <a:endParaRPr lang="en-US" dirty="0"/>
        </a:p>
      </dgm:t>
    </dgm:pt>
    <dgm:pt modelId="{A519B68E-5CE1-4300-9E00-6215E111BD8D}" type="parTrans" cxnId="{0F6C71BB-C22B-4C5F-82BD-13E2ADAA4249}">
      <dgm:prSet/>
      <dgm:spPr/>
      <dgm:t>
        <a:bodyPr/>
        <a:lstStyle/>
        <a:p>
          <a:endParaRPr lang="en-US"/>
        </a:p>
      </dgm:t>
    </dgm:pt>
    <dgm:pt modelId="{9F8A2E72-C452-4E2C-AA57-8FB9E519CAD3}" type="sibTrans" cxnId="{0F6C71BB-C22B-4C5F-82BD-13E2ADAA4249}">
      <dgm:prSet/>
      <dgm:spPr/>
      <dgm:t>
        <a:bodyPr/>
        <a:lstStyle/>
        <a:p>
          <a:endParaRPr lang="en-US"/>
        </a:p>
      </dgm:t>
    </dgm:pt>
    <dgm:pt modelId="{2DB1F59C-ACC4-4509-8A03-A2BD13196411}">
      <dgm:prSet phldrT="[Text]"/>
      <dgm:spPr>
        <a:solidFill>
          <a:srgbClr val="FFFF00"/>
        </a:solidFill>
      </dgm:spPr>
      <dgm:t>
        <a:bodyPr/>
        <a:lstStyle/>
        <a:p>
          <a:pPr algn="l"/>
          <a:r>
            <a:rPr lang="en-US" dirty="0" smtClean="0">
              <a:solidFill>
                <a:schemeClr val="tx1"/>
              </a:solidFill>
            </a:rPr>
            <a:t>Data</a:t>
          </a:r>
          <a:r>
            <a:rPr lang="en-US" dirty="0" smtClean="0"/>
            <a:t> </a:t>
          </a:r>
          <a:r>
            <a:rPr lang="en-US" dirty="0" smtClean="0">
              <a:solidFill>
                <a:schemeClr val="tx1"/>
              </a:solidFill>
            </a:rPr>
            <a:t>Source</a:t>
          </a:r>
          <a:endParaRPr lang="en-US" dirty="0">
            <a:solidFill>
              <a:schemeClr val="tx1"/>
            </a:solidFill>
          </a:endParaRPr>
        </a:p>
      </dgm:t>
    </dgm:pt>
    <dgm:pt modelId="{62B7A063-70CD-4AA7-AE52-5C7D85FEEA8C}" type="parTrans" cxnId="{450DA89E-F905-434E-983A-0A1580EABDA4}">
      <dgm:prSet/>
      <dgm:spPr/>
      <dgm:t>
        <a:bodyPr/>
        <a:lstStyle/>
        <a:p>
          <a:endParaRPr lang="en-US"/>
        </a:p>
      </dgm:t>
    </dgm:pt>
    <dgm:pt modelId="{883FC3EA-2C7F-4043-AE77-B4C20D10D205}" type="sibTrans" cxnId="{450DA89E-F905-434E-983A-0A1580EABDA4}">
      <dgm:prSet/>
      <dgm:spPr/>
      <dgm:t>
        <a:bodyPr/>
        <a:lstStyle/>
        <a:p>
          <a:endParaRPr lang="en-US"/>
        </a:p>
      </dgm:t>
    </dgm:pt>
    <dgm:pt modelId="{BFB08527-1830-4FF5-A9D9-5C444D121FCE}">
      <dgm:prSet phldrT="[Text]"/>
      <dgm:spPr>
        <a:solidFill>
          <a:schemeClr val="tx2">
            <a:lumMod val="20000"/>
            <a:lumOff val="80000"/>
          </a:schemeClr>
        </a:solidFill>
      </dgm:spPr>
      <dgm:t>
        <a:bodyPr/>
        <a:lstStyle/>
        <a:p>
          <a:endParaRPr lang="en-US" dirty="0"/>
        </a:p>
      </dgm:t>
    </dgm:pt>
    <dgm:pt modelId="{085632BB-B6F0-46FD-87CF-35531FD4C4EB}" type="parTrans" cxnId="{3437C165-FFE4-4B0E-A4DA-84387595B613}">
      <dgm:prSet/>
      <dgm:spPr/>
      <dgm:t>
        <a:bodyPr/>
        <a:lstStyle/>
        <a:p>
          <a:endParaRPr lang="en-US"/>
        </a:p>
      </dgm:t>
    </dgm:pt>
    <dgm:pt modelId="{04E0B67C-FBCC-4454-B183-278FBF5CFFF8}" type="sibTrans" cxnId="{3437C165-FFE4-4B0E-A4DA-84387595B613}">
      <dgm:prSet/>
      <dgm:spPr/>
      <dgm:t>
        <a:bodyPr/>
        <a:lstStyle/>
        <a:p>
          <a:endParaRPr lang="en-US"/>
        </a:p>
      </dgm:t>
    </dgm:pt>
    <dgm:pt modelId="{2CD7A90F-55C7-4D11-BE93-B7D15C15C214}" type="pres">
      <dgm:prSet presAssocID="{6F17F939-72CE-489F-835D-98D23EBBE923}" presName="Name0" presStyleCnt="0">
        <dgm:presLayoutVars>
          <dgm:dir/>
          <dgm:resizeHandles val="exact"/>
        </dgm:presLayoutVars>
      </dgm:prSet>
      <dgm:spPr/>
    </dgm:pt>
    <dgm:pt modelId="{BE7E18FC-2F56-4307-85B6-56F48A42280C}" type="pres">
      <dgm:prSet presAssocID="{D21E5172-4DC3-4F23-A0D7-BFD62C4434B9}" presName="parTxOnly" presStyleLbl="node1" presStyleIdx="0" presStyleCnt="4" custScaleX="120441">
        <dgm:presLayoutVars>
          <dgm:bulletEnabled val="1"/>
        </dgm:presLayoutVars>
      </dgm:prSet>
      <dgm:spPr/>
      <dgm:t>
        <a:bodyPr/>
        <a:lstStyle/>
        <a:p>
          <a:endParaRPr lang="en-US"/>
        </a:p>
      </dgm:t>
    </dgm:pt>
    <dgm:pt modelId="{28851B57-931F-4486-B041-B8B7FDD24C68}" type="pres">
      <dgm:prSet presAssocID="{90087D5C-AF81-4994-84BD-5FCC506B2CD5}" presName="parSpace" presStyleCnt="0"/>
      <dgm:spPr/>
    </dgm:pt>
    <dgm:pt modelId="{FCBA5394-423E-4576-A557-AA2C37A9770C}" type="pres">
      <dgm:prSet presAssocID="{CDA76999-B480-4C29-A97E-897B97E00679}" presName="parTxOnly" presStyleLbl="node1" presStyleIdx="1" presStyleCnt="4" custScaleX="171687">
        <dgm:presLayoutVars>
          <dgm:bulletEnabled val="1"/>
        </dgm:presLayoutVars>
      </dgm:prSet>
      <dgm:spPr/>
      <dgm:t>
        <a:bodyPr/>
        <a:lstStyle/>
        <a:p>
          <a:endParaRPr lang="en-US"/>
        </a:p>
      </dgm:t>
    </dgm:pt>
    <dgm:pt modelId="{5E7C22AE-A783-42EE-8EC9-95B14A94F35D}" type="pres">
      <dgm:prSet presAssocID="{9F8A2E72-C452-4E2C-AA57-8FB9E519CAD3}" presName="parSpace" presStyleCnt="0"/>
      <dgm:spPr/>
    </dgm:pt>
    <dgm:pt modelId="{13084707-573F-441A-9145-1AD8EBBA950F}" type="pres">
      <dgm:prSet presAssocID="{2DB1F59C-ACC4-4509-8A03-A2BD13196411}" presName="parTxOnly" presStyleLbl="node1" presStyleIdx="2" presStyleCnt="4" custScaleX="124339">
        <dgm:presLayoutVars>
          <dgm:bulletEnabled val="1"/>
        </dgm:presLayoutVars>
      </dgm:prSet>
      <dgm:spPr/>
      <dgm:t>
        <a:bodyPr/>
        <a:lstStyle/>
        <a:p>
          <a:endParaRPr lang="en-US"/>
        </a:p>
      </dgm:t>
    </dgm:pt>
    <dgm:pt modelId="{35B91915-1FC3-4C3F-AE68-DDB1AFF4F2CF}" type="pres">
      <dgm:prSet presAssocID="{883FC3EA-2C7F-4043-AE77-B4C20D10D205}" presName="parSpace" presStyleCnt="0"/>
      <dgm:spPr/>
    </dgm:pt>
    <dgm:pt modelId="{A324077E-D911-43A7-B83A-F1BB1B7B8744}" type="pres">
      <dgm:prSet presAssocID="{BFB08527-1830-4FF5-A9D9-5C444D121FCE}" presName="parTxOnly" presStyleLbl="node1" presStyleIdx="3" presStyleCnt="4">
        <dgm:presLayoutVars>
          <dgm:bulletEnabled val="1"/>
        </dgm:presLayoutVars>
      </dgm:prSet>
      <dgm:spPr/>
      <dgm:t>
        <a:bodyPr/>
        <a:lstStyle/>
        <a:p>
          <a:endParaRPr lang="en-US"/>
        </a:p>
      </dgm:t>
    </dgm:pt>
  </dgm:ptLst>
  <dgm:cxnLst>
    <dgm:cxn modelId="{D61697C1-A0BF-42B3-9806-4A516369F2CB}" type="presOf" srcId="{BFB08527-1830-4FF5-A9D9-5C444D121FCE}" destId="{A324077E-D911-43A7-B83A-F1BB1B7B8744}" srcOrd="0" destOrd="0" presId="urn:microsoft.com/office/officeart/2005/8/layout/hChevron3"/>
    <dgm:cxn modelId="{450DA89E-F905-434E-983A-0A1580EABDA4}" srcId="{6F17F939-72CE-489F-835D-98D23EBBE923}" destId="{2DB1F59C-ACC4-4509-8A03-A2BD13196411}" srcOrd="2" destOrd="0" parTransId="{62B7A063-70CD-4AA7-AE52-5C7D85FEEA8C}" sibTransId="{883FC3EA-2C7F-4043-AE77-B4C20D10D205}"/>
    <dgm:cxn modelId="{F7451936-64DB-4736-A2D9-63F5C9C863A2}" type="presOf" srcId="{6F17F939-72CE-489F-835D-98D23EBBE923}" destId="{2CD7A90F-55C7-4D11-BE93-B7D15C15C214}" srcOrd="0" destOrd="0" presId="urn:microsoft.com/office/officeart/2005/8/layout/hChevron3"/>
    <dgm:cxn modelId="{43B64CD6-B780-4FFE-839B-53C238C76A6D}" srcId="{6F17F939-72CE-489F-835D-98D23EBBE923}" destId="{D21E5172-4DC3-4F23-A0D7-BFD62C4434B9}" srcOrd="0" destOrd="0" parTransId="{3AC57C70-034E-4A04-9860-4E6FC2389B76}" sibTransId="{90087D5C-AF81-4994-84BD-5FCC506B2CD5}"/>
    <dgm:cxn modelId="{0F6C71BB-C22B-4C5F-82BD-13E2ADAA4249}" srcId="{6F17F939-72CE-489F-835D-98D23EBBE923}" destId="{CDA76999-B480-4C29-A97E-897B97E00679}" srcOrd="1" destOrd="0" parTransId="{A519B68E-5CE1-4300-9E00-6215E111BD8D}" sibTransId="{9F8A2E72-C452-4E2C-AA57-8FB9E519CAD3}"/>
    <dgm:cxn modelId="{65ED6B56-7B5C-4DB5-9E7D-A6DD46A50E86}" type="presOf" srcId="{D21E5172-4DC3-4F23-A0D7-BFD62C4434B9}" destId="{BE7E18FC-2F56-4307-85B6-56F48A42280C}" srcOrd="0" destOrd="0" presId="urn:microsoft.com/office/officeart/2005/8/layout/hChevron3"/>
    <dgm:cxn modelId="{3437C165-FFE4-4B0E-A4DA-84387595B613}" srcId="{6F17F939-72CE-489F-835D-98D23EBBE923}" destId="{BFB08527-1830-4FF5-A9D9-5C444D121FCE}" srcOrd="3" destOrd="0" parTransId="{085632BB-B6F0-46FD-87CF-35531FD4C4EB}" sibTransId="{04E0B67C-FBCC-4454-B183-278FBF5CFFF8}"/>
    <dgm:cxn modelId="{ACF0932E-7901-4252-B640-EA40E60218C6}" type="presOf" srcId="{CDA76999-B480-4C29-A97E-897B97E00679}" destId="{FCBA5394-423E-4576-A557-AA2C37A9770C}" srcOrd="0" destOrd="0" presId="urn:microsoft.com/office/officeart/2005/8/layout/hChevron3"/>
    <dgm:cxn modelId="{86940826-E802-46C2-8E91-0B4AC469793D}" type="presOf" srcId="{2DB1F59C-ACC4-4509-8A03-A2BD13196411}" destId="{13084707-573F-441A-9145-1AD8EBBA950F}" srcOrd="0" destOrd="0" presId="urn:microsoft.com/office/officeart/2005/8/layout/hChevron3"/>
    <dgm:cxn modelId="{994B4FDD-FD48-4A39-A38A-105E8B35F726}" type="presParOf" srcId="{2CD7A90F-55C7-4D11-BE93-B7D15C15C214}" destId="{BE7E18FC-2F56-4307-85B6-56F48A42280C}" srcOrd="0" destOrd="0" presId="urn:microsoft.com/office/officeart/2005/8/layout/hChevron3"/>
    <dgm:cxn modelId="{D5A62C70-73B4-4D5B-A51D-AA54C729EFC9}" type="presParOf" srcId="{2CD7A90F-55C7-4D11-BE93-B7D15C15C214}" destId="{28851B57-931F-4486-B041-B8B7FDD24C68}" srcOrd="1" destOrd="0" presId="urn:microsoft.com/office/officeart/2005/8/layout/hChevron3"/>
    <dgm:cxn modelId="{353DA65B-79D2-4435-A272-C90809BB164A}" type="presParOf" srcId="{2CD7A90F-55C7-4D11-BE93-B7D15C15C214}" destId="{FCBA5394-423E-4576-A557-AA2C37A9770C}" srcOrd="2" destOrd="0" presId="urn:microsoft.com/office/officeart/2005/8/layout/hChevron3"/>
    <dgm:cxn modelId="{2D5285A1-7706-493A-B283-D6902862C47B}" type="presParOf" srcId="{2CD7A90F-55C7-4D11-BE93-B7D15C15C214}" destId="{5E7C22AE-A783-42EE-8EC9-95B14A94F35D}" srcOrd="3" destOrd="0" presId="urn:microsoft.com/office/officeart/2005/8/layout/hChevron3"/>
    <dgm:cxn modelId="{B55B8C09-5388-4235-BE9A-C5BCFC08019D}" type="presParOf" srcId="{2CD7A90F-55C7-4D11-BE93-B7D15C15C214}" destId="{13084707-573F-441A-9145-1AD8EBBA950F}" srcOrd="4" destOrd="0" presId="urn:microsoft.com/office/officeart/2005/8/layout/hChevron3"/>
    <dgm:cxn modelId="{056C920A-E05D-4A06-B91C-05F3C6FFB23D}" type="presParOf" srcId="{2CD7A90F-55C7-4D11-BE93-B7D15C15C214}" destId="{35B91915-1FC3-4C3F-AE68-DDB1AFF4F2CF}" srcOrd="5" destOrd="0" presId="urn:microsoft.com/office/officeart/2005/8/layout/hChevron3"/>
    <dgm:cxn modelId="{D5B55194-521D-43A3-81A5-60BE5BA56407}" type="presParOf" srcId="{2CD7A90F-55C7-4D11-BE93-B7D15C15C214}" destId="{A324077E-D911-43A7-B83A-F1BB1B7B8744}" srcOrd="6" destOrd="0" presId="urn:microsoft.com/office/officeart/2005/8/layout/hChevron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9.xml><?xml version="1.0" encoding="utf-8"?>
<dgm:dataModel xmlns:dgm="http://schemas.openxmlformats.org/drawingml/2006/diagram" xmlns:a="http://schemas.openxmlformats.org/drawingml/2006/main">
  <dgm:ptLst>
    <dgm:pt modelId="{6F17F939-72CE-489F-835D-98D23EBBE923}" type="doc">
      <dgm:prSet loTypeId="urn:microsoft.com/office/officeart/2005/8/layout/hChevron3" loCatId="process" qsTypeId="urn:microsoft.com/office/officeart/2005/8/quickstyle/simple1" qsCatId="simple" csTypeId="urn:microsoft.com/office/officeart/2005/8/colors/accent1_2" csCatId="accent1" phldr="1"/>
      <dgm:spPr/>
    </dgm:pt>
    <dgm:pt modelId="{D21E5172-4DC3-4F23-A0D7-BFD62C4434B9}">
      <dgm:prSet phldrT="[Text]" custT="1"/>
      <dgm:spPr>
        <a:solidFill>
          <a:schemeClr val="accent1"/>
        </a:solidFill>
      </dgm:spPr>
      <dgm:t>
        <a:bodyPr/>
        <a:lstStyle/>
        <a:p>
          <a:pPr algn="ctr"/>
          <a:r>
            <a:rPr lang="en-US" sz="2400" dirty="0" smtClean="0"/>
            <a:t>Result</a:t>
          </a:r>
          <a:endParaRPr lang="en-US" sz="1100" dirty="0"/>
        </a:p>
      </dgm:t>
    </dgm:pt>
    <dgm:pt modelId="{3AC57C70-034E-4A04-9860-4E6FC2389B76}" type="parTrans" cxnId="{43B64CD6-B780-4FFE-839B-53C238C76A6D}">
      <dgm:prSet/>
      <dgm:spPr/>
      <dgm:t>
        <a:bodyPr/>
        <a:lstStyle/>
        <a:p>
          <a:pPr algn="ctr"/>
          <a:endParaRPr lang="en-US"/>
        </a:p>
      </dgm:t>
    </dgm:pt>
    <dgm:pt modelId="{90087D5C-AF81-4994-84BD-5FCC506B2CD5}" type="sibTrans" cxnId="{43B64CD6-B780-4FFE-839B-53C238C76A6D}">
      <dgm:prSet/>
      <dgm:spPr/>
      <dgm:t>
        <a:bodyPr/>
        <a:lstStyle/>
        <a:p>
          <a:pPr algn="ctr"/>
          <a:endParaRPr lang="en-US"/>
        </a:p>
      </dgm:t>
    </dgm:pt>
    <dgm:pt modelId="{CDA76999-B480-4C29-A97E-897B97E00679}">
      <dgm:prSet phldrT="[Text]" custT="1"/>
      <dgm:spPr/>
      <dgm:t>
        <a:bodyPr/>
        <a:lstStyle/>
        <a:p>
          <a:pPr algn="ctr"/>
          <a:r>
            <a:rPr lang="en-US" sz="2400" dirty="0" smtClean="0"/>
            <a:t>Machine Learning</a:t>
          </a:r>
          <a:endParaRPr lang="en-US" sz="1100" dirty="0"/>
        </a:p>
      </dgm:t>
    </dgm:pt>
    <dgm:pt modelId="{A519B68E-5CE1-4300-9E00-6215E111BD8D}" type="parTrans" cxnId="{0F6C71BB-C22B-4C5F-82BD-13E2ADAA4249}">
      <dgm:prSet/>
      <dgm:spPr/>
      <dgm:t>
        <a:bodyPr/>
        <a:lstStyle/>
        <a:p>
          <a:pPr algn="ctr"/>
          <a:endParaRPr lang="en-US"/>
        </a:p>
      </dgm:t>
    </dgm:pt>
    <dgm:pt modelId="{9F8A2E72-C452-4E2C-AA57-8FB9E519CAD3}" type="sibTrans" cxnId="{0F6C71BB-C22B-4C5F-82BD-13E2ADAA4249}">
      <dgm:prSet/>
      <dgm:spPr/>
      <dgm:t>
        <a:bodyPr/>
        <a:lstStyle/>
        <a:p>
          <a:pPr algn="ctr"/>
          <a:endParaRPr lang="en-US"/>
        </a:p>
      </dgm:t>
    </dgm:pt>
    <dgm:pt modelId="{2DB1F59C-ACC4-4509-8A03-A2BD13196411}">
      <dgm:prSet phldrT="[Text]" custT="1"/>
      <dgm:spPr>
        <a:solidFill>
          <a:srgbClr val="FFFF00"/>
        </a:solidFill>
      </dgm:spPr>
      <dgm:t>
        <a:bodyPr/>
        <a:lstStyle/>
        <a:p>
          <a:pPr algn="ctr"/>
          <a:r>
            <a:rPr lang="en-US" sz="2400" b="0" dirty="0" smtClean="0">
              <a:solidFill>
                <a:schemeClr val="tx1"/>
              </a:solidFill>
            </a:rPr>
            <a:t>Silhouette</a:t>
          </a:r>
          <a:endParaRPr lang="en-US" sz="1600" b="0" dirty="0">
            <a:solidFill>
              <a:schemeClr val="tx1"/>
            </a:solidFill>
          </a:endParaRPr>
        </a:p>
      </dgm:t>
    </dgm:pt>
    <dgm:pt modelId="{62B7A063-70CD-4AA7-AE52-5C7D85FEEA8C}" type="parTrans" cxnId="{450DA89E-F905-434E-983A-0A1580EABDA4}">
      <dgm:prSet/>
      <dgm:spPr/>
      <dgm:t>
        <a:bodyPr/>
        <a:lstStyle/>
        <a:p>
          <a:pPr algn="ctr"/>
          <a:endParaRPr lang="en-US"/>
        </a:p>
      </dgm:t>
    </dgm:pt>
    <dgm:pt modelId="{883FC3EA-2C7F-4043-AE77-B4C20D10D205}" type="sibTrans" cxnId="{450DA89E-F905-434E-983A-0A1580EABDA4}">
      <dgm:prSet/>
      <dgm:spPr/>
      <dgm:t>
        <a:bodyPr/>
        <a:lstStyle/>
        <a:p>
          <a:pPr algn="ctr"/>
          <a:endParaRPr lang="en-US"/>
        </a:p>
      </dgm:t>
    </dgm:pt>
    <dgm:pt modelId="{BFB08527-1830-4FF5-A9D9-5C444D121FCE}">
      <dgm:prSet phldrT="[Text]" custT="1"/>
      <dgm:spPr>
        <a:solidFill>
          <a:schemeClr val="accent1">
            <a:lumMod val="20000"/>
            <a:lumOff val="80000"/>
          </a:schemeClr>
        </a:solidFill>
      </dgm:spPr>
      <dgm:t>
        <a:bodyPr/>
        <a:lstStyle/>
        <a:p>
          <a:pPr algn="ctr"/>
          <a:endParaRPr lang="en-US" sz="1400" dirty="0"/>
        </a:p>
      </dgm:t>
    </dgm:pt>
    <dgm:pt modelId="{085632BB-B6F0-46FD-87CF-35531FD4C4EB}" type="parTrans" cxnId="{3437C165-FFE4-4B0E-A4DA-84387595B613}">
      <dgm:prSet/>
      <dgm:spPr/>
      <dgm:t>
        <a:bodyPr/>
        <a:lstStyle/>
        <a:p>
          <a:pPr algn="ctr"/>
          <a:endParaRPr lang="en-US"/>
        </a:p>
      </dgm:t>
    </dgm:pt>
    <dgm:pt modelId="{04E0B67C-FBCC-4454-B183-278FBF5CFFF8}" type="sibTrans" cxnId="{3437C165-FFE4-4B0E-A4DA-84387595B613}">
      <dgm:prSet/>
      <dgm:spPr/>
      <dgm:t>
        <a:bodyPr/>
        <a:lstStyle/>
        <a:p>
          <a:pPr algn="ctr"/>
          <a:endParaRPr lang="en-US"/>
        </a:p>
      </dgm:t>
    </dgm:pt>
    <dgm:pt modelId="{2CD7A90F-55C7-4D11-BE93-B7D15C15C214}" type="pres">
      <dgm:prSet presAssocID="{6F17F939-72CE-489F-835D-98D23EBBE923}" presName="Name0" presStyleCnt="0">
        <dgm:presLayoutVars>
          <dgm:dir/>
          <dgm:resizeHandles val="exact"/>
        </dgm:presLayoutVars>
      </dgm:prSet>
      <dgm:spPr/>
    </dgm:pt>
    <dgm:pt modelId="{BE7E18FC-2F56-4307-85B6-56F48A42280C}" type="pres">
      <dgm:prSet presAssocID="{D21E5172-4DC3-4F23-A0D7-BFD62C4434B9}" presName="parTxOnly" presStyleLbl="node1" presStyleIdx="0" presStyleCnt="4" custScaleX="120441">
        <dgm:presLayoutVars>
          <dgm:bulletEnabled val="1"/>
        </dgm:presLayoutVars>
      </dgm:prSet>
      <dgm:spPr/>
      <dgm:t>
        <a:bodyPr/>
        <a:lstStyle/>
        <a:p>
          <a:endParaRPr lang="en-US"/>
        </a:p>
      </dgm:t>
    </dgm:pt>
    <dgm:pt modelId="{28851B57-931F-4486-B041-B8B7FDD24C68}" type="pres">
      <dgm:prSet presAssocID="{90087D5C-AF81-4994-84BD-5FCC506B2CD5}" presName="parSpace" presStyleCnt="0"/>
      <dgm:spPr/>
    </dgm:pt>
    <dgm:pt modelId="{FCBA5394-423E-4576-A557-AA2C37A9770C}" type="pres">
      <dgm:prSet presAssocID="{CDA76999-B480-4C29-A97E-897B97E00679}" presName="parTxOnly" presStyleLbl="node1" presStyleIdx="1" presStyleCnt="4" custScaleX="171687">
        <dgm:presLayoutVars>
          <dgm:bulletEnabled val="1"/>
        </dgm:presLayoutVars>
      </dgm:prSet>
      <dgm:spPr/>
      <dgm:t>
        <a:bodyPr/>
        <a:lstStyle/>
        <a:p>
          <a:endParaRPr lang="en-US"/>
        </a:p>
      </dgm:t>
    </dgm:pt>
    <dgm:pt modelId="{5E7C22AE-A783-42EE-8EC9-95B14A94F35D}" type="pres">
      <dgm:prSet presAssocID="{9F8A2E72-C452-4E2C-AA57-8FB9E519CAD3}" presName="parSpace" presStyleCnt="0"/>
      <dgm:spPr/>
    </dgm:pt>
    <dgm:pt modelId="{13084707-573F-441A-9145-1AD8EBBA950F}" type="pres">
      <dgm:prSet presAssocID="{2DB1F59C-ACC4-4509-8A03-A2BD13196411}" presName="parTxOnly" presStyleLbl="node1" presStyleIdx="2" presStyleCnt="4" custScaleX="124339">
        <dgm:presLayoutVars>
          <dgm:bulletEnabled val="1"/>
        </dgm:presLayoutVars>
      </dgm:prSet>
      <dgm:spPr/>
      <dgm:t>
        <a:bodyPr/>
        <a:lstStyle/>
        <a:p>
          <a:endParaRPr lang="en-US"/>
        </a:p>
      </dgm:t>
    </dgm:pt>
    <dgm:pt modelId="{35B91915-1FC3-4C3F-AE68-DDB1AFF4F2CF}" type="pres">
      <dgm:prSet presAssocID="{883FC3EA-2C7F-4043-AE77-B4C20D10D205}" presName="parSpace" presStyleCnt="0"/>
      <dgm:spPr/>
    </dgm:pt>
    <dgm:pt modelId="{A324077E-D911-43A7-B83A-F1BB1B7B8744}" type="pres">
      <dgm:prSet presAssocID="{BFB08527-1830-4FF5-A9D9-5C444D121FCE}" presName="parTxOnly" presStyleLbl="node1" presStyleIdx="3" presStyleCnt="4">
        <dgm:presLayoutVars>
          <dgm:bulletEnabled val="1"/>
        </dgm:presLayoutVars>
      </dgm:prSet>
      <dgm:spPr/>
      <dgm:t>
        <a:bodyPr/>
        <a:lstStyle/>
        <a:p>
          <a:endParaRPr lang="en-US"/>
        </a:p>
      </dgm:t>
    </dgm:pt>
  </dgm:ptLst>
  <dgm:cxnLst>
    <dgm:cxn modelId="{450DA89E-F905-434E-983A-0A1580EABDA4}" srcId="{6F17F939-72CE-489F-835D-98D23EBBE923}" destId="{2DB1F59C-ACC4-4509-8A03-A2BD13196411}" srcOrd="2" destOrd="0" parTransId="{62B7A063-70CD-4AA7-AE52-5C7D85FEEA8C}" sibTransId="{883FC3EA-2C7F-4043-AE77-B4C20D10D205}"/>
    <dgm:cxn modelId="{64F04F93-F4C9-4B8F-A8F8-95B5231AB8BD}" type="presOf" srcId="{CDA76999-B480-4C29-A97E-897B97E00679}" destId="{FCBA5394-423E-4576-A557-AA2C37A9770C}" srcOrd="0" destOrd="0" presId="urn:microsoft.com/office/officeart/2005/8/layout/hChevron3"/>
    <dgm:cxn modelId="{43B64CD6-B780-4FFE-839B-53C238C76A6D}" srcId="{6F17F939-72CE-489F-835D-98D23EBBE923}" destId="{D21E5172-4DC3-4F23-A0D7-BFD62C4434B9}" srcOrd="0" destOrd="0" parTransId="{3AC57C70-034E-4A04-9860-4E6FC2389B76}" sibTransId="{90087D5C-AF81-4994-84BD-5FCC506B2CD5}"/>
    <dgm:cxn modelId="{0F6C71BB-C22B-4C5F-82BD-13E2ADAA4249}" srcId="{6F17F939-72CE-489F-835D-98D23EBBE923}" destId="{CDA76999-B480-4C29-A97E-897B97E00679}" srcOrd="1" destOrd="0" parTransId="{A519B68E-5CE1-4300-9E00-6215E111BD8D}" sibTransId="{9F8A2E72-C452-4E2C-AA57-8FB9E519CAD3}"/>
    <dgm:cxn modelId="{D47EB826-74C2-4A5D-A09D-AFFD2D2B3CD8}" type="presOf" srcId="{D21E5172-4DC3-4F23-A0D7-BFD62C4434B9}" destId="{BE7E18FC-2F56-4307-85B6-56F48A42280C}" srcOrd="0" destOrd="0" presId="urn:microsoft.com/office/officeart/2005/8/layout/hChevron3"/>
    <dgm:cxn modelId="{3437C165-FFE4-4B0E-A4DA-84387595B613}" srcId="{6F17F939-72CE-489F-835D-98D23EBBE923}" destId="{BFB08527-1830-4FF5-A9D9-5C444D121FCE}" srcOrd="3" destOrd="0" parTransId="{085632BB-B6F0-46FD-87CF-35531FD4C4EB}" sibTransId="{04E0B67C-FBCC-4454-B183-278FBF5CFFF8}"/>
    <dgm:cxn modelId="{23ABD928-B6A1-4241-8859-DE5306D614BD}" type="presOf" srcId="{6F17F939-72CE-489F-835D-98D23EBBE923}" destId="{2CD7A90F-55C7-4D11-BE93-B7D15C15C214}" srcOrd="0" destOrd="0" presId="urn:microsoft.com/office/officeart/2005/8/layout/hChevron3"/>
    <dgm:cxn modelId="{70C3BB49-A1B8-44C7-86E5-F501CA1AFF76}" type="presOf" srcId="{2DB1F59C-ACC4-4509-8A03-A2BD13196411}" destId="{13084707-573F-441A-9145-1AD8EBBA950F}" srcOrd="0" destOrd="0" presId="urn:microsoft.com/office/officeart/2005/8/layout/hChevron3"/>
    <dgm:cxn modelId="{7FB44BE8-A1EA-4349-AFD4-23B27BC4917D}" type="presOf" srcId="{BFB08527-1830-4FF5-A9D9-5C444D121FCE}" destId="{A324077E-D911-43A7-B83A-F1BB1B7B8744}" srcOrd="0" destOrd="0" presId="urn:microsoft.com/office/officeart/2005/8/layout/hChevron3"/>
    <dgm:cxn modelId="{46A821DF-C3FF-4B8A-AE2F-5DD1F377CC6F}" type="presParOf" srcId="{2CD7A90F-55C7-4D11-BE93-B7D15C15C214}" destId="{BE7E18FC-2F56-4307-85B6-56F48A42280C}" srcOrd="0" destOrd="0" presId="urn:microsoft.com/office/officeart/2005/8/layout/hChevron3"/>
    <dgm:cxn modelId="{99EDDB7A-53A5-4EE1-8B67-658AF4229C0A}" type="presParOf" srcId="{2CD7A90F-55C7-4D11-BE93-B7D15C15C214}" destId="{28851B57-931F-4486-B041-B8B7FDD24C68}" srcOrd="1" destOrd="0" presId="urn:microsoft.com/office/officeart/2005/8/layout/hChevron3"/>
    <dgm:cxn modelId="{5A9D1536-6FA0-4441-ADF6-B1D7F715205E}" type="presParOf" srcId="{2CD7A90F-55C7-4D11-BE93-B7D15C15C214}" destId="{FCBA5394-423E-4576-A557-AA2C37A9770C}" srcOrd="2" destOrd="0" presId="urn:microsoft.com/office/officeart/2005/8/layout/hChevron3"/>
    <dgm:cxn modelId="{DDC84437-EF62-4DE2-BAE3-3187FA6BCC47}" type="presParOf" srcId="{2CD7A90F-55C7-4D11-BE93-B7D15C15C214}" destId="{5E7C22AE-A783-42EE-8EC9-95B14A94F35D}" srcOrd="3" destOrd="0" presId="urn:microsoft.com/office/officeart/2005/8/layout/hChevron3"/>
    <dgm:cxn modelId="{FB47BB35-6714-43D4-AF9C-189E1C5D1A2B}" type="presParOf" srcId="{2CD7A90F-55C7-4D11-BE93-B7D15C15C214}" destId="{13084707-573F-441A-9145-1AD8EBBA950F}" srcOrd="4" destOrd="0" presId="urn:microsoft.com/office/officeart/2005/8/layout/hChevron3"/>
    <dgm:cxn modelId="{32F27BFF-6F94-45BB-B587-5E663D3341B0}" type="presParOf" srcId="{2CD7A90F-55C7-4D11-BE93-B7D15C15C214}" destId="{35B91915-1FC3-4C3F-AE68-DDB1AFF4F2CF}" srcOrd="5" destOrd="0" presId="urn:microsoft.com/office/officeart/2005/8/layout/hChevron3"/>
    <dgm:cxn modelId="{0490C1BB-0E25-4FFF-B19B-78CE13B92E00}" type="presParOf" srcId="{2CD7A90F-55C7-4D11-BE93-B7D15C15C214}" destId="{A324077E-D911-43A7-B83A-F1BB1B7B8744}" srcOrd="6"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F17F939-72CE-489F-835D-98D23EBBE923}" type="doc">
      <dgm:prSet loTypeId="urn:microsoft.com/office/officeart/2005/8/layout/hChevron3" loCatId="process" qsTypeId="urn:microsoft.com/office/officeart/2005/8/quickstyle/simple1" qsCatId="simple" csTypeId="urn:microsoft.com/office/officeart/2005/8/colors/accent1_2" csCatId="accent1" phldr="1"/>
      <dgm:spPr/>
    </dgm:pt>
    <dgm:pt modelId="{D21E5172-4DC3-4F23-A0D7-BFD62C4434B9}">
      <dgm:prSet phldrT="[Text]"/>
      <dgm:spPr>
        <a:solidFill>
          <a:schemeClr val="accent1"/>
        </a:solidFill>
      </dgm:spPr>
      <dgm:t>
        <a:bodyPr/>
        <a:lstStyle/>
        <a:p>
          <a:pPr algn="ctr"/>
          <a:r>
            <a:rPr lang="en-US" dirty="0" smtClean="0"/>
            <a:t>Introduction</a:t>
          </a:r>
          <a:endParaRPr lang="en-US" dirty="0"/>
        </a:p>
      </dgm:t>
    </dgm:pt>
    <dgm:pt modelId="{3AC57C70-034E-4A04-9860-4E6FC2389B76}" type="parTrans" cxnId="{43B64CD6-B780-4FFE-839B-53C238C76A6D}">
      <dgm:prSet/>
      <dgm:spPr/>
      <dgm:t>
        <a:bodyPr/>
        <a:lstStyle/>
        <a:p>
          <a:pPr algn="ctr"/>
          <a:endParaRPr lang="en-US"/>
        </a:p>
      </dgm:t>
    </dgm:pt>
    <dgm:pt modelId="{90087D5C-AF81-4994-84BD-5FCC506B2CD5}" type="sibTrans" cxnId="{43B64CD6-B780-4FFE-839B-53C238C76A6D}">
      <dgm:prSet/>
      <dgm:spPr/>
      <dgm:t>
        <a:bodyPr/>
        <a:lstStyle/>
        <a:p>
          <a:pPr algn="ctr"/>
          <a:endParaRPr lang="en-US"/>
        </a:p>
      </dgm:t>
    </dgm:pt>
    <dgm:pt modelId="{CDA76999-B480-4C29-A97E-897B97E00679}">
      <dgm:prSet phldrT="[Text]"/>
      <dgm:spPr/>
      <dgm:t>
        <a:bodyPr/>
        <a:lstStyle/>
        <a:p>
          <a:pPr algn="ctr"/>
          <a:r>
            <a:rPr lang="id-ID" dirty="0" smtClean="0"/>
            <a:t>Motivation</a:t>
          </a:r>
          <a:endParaRPr lang="en-US" dirty="0"/>
        </a:p>
      </dgm:t>
    </dgm:pt>
    <dgm:pt modelId="{A519B68E-5CE1-4300-9E00-6215E111BD8D}" type="parTrans" cxnId="{0F6C71BB-C22B-4C5F-82BD-13E2ADAA4249}">
      <dgm:prSet/>
      <dgm:spPr/>
      <dgm:t>
        <a:bodyPr/>
        <a:lstStyle/>
        <a:p>
          <a:pPr algn="ctr"/>
          <a:endParaRPr lang="en-US"/>
        </a:p>
      </dgm:t>
    </dgm:pt>
    <dgm:pt modelId="{9F8A2E72-C452-4E2C-AA57-8FB9E519CAD3}" type="sibTrans" cxnId="{0F6C71BB-C22B-4C5F-82BD-13E2ADAA4249}">
      <dgm:prSet/>
      <dgm:spPr/>
      <dgm:t>
        <a:bodyPr/>
        <a:lstStyle/>
        <a:p>
          <a:pPr algn="ctr"/>
          <a:endParaRPr lang="en-US"/>
        </a:p>
      </dgm:t>
    </dgm:pt>
    <dgm:pt modelId="{2DB1F59C-ACC4-4509-8A03-A2BD13196411}">
      <dgm:prSet phldrT="[Text]"/>
      <dgm:spPr>
        <a:solidFill>
          <a:srgbClr val="FFFF00"/>
        </a:solidFill>
      </dgm:spPr>
      <dgm:t>
        <a:bodyPr/>
        <a:lstStyle/>
        <a:p>
          <a:pPr algn="ctr"/>
          <a:r>
            <a:rPr lang="id-ID" dirty="0" smtClean="0">
              <a:solidFill>
                <a:schemeClr val="tx1"/>
              </a:solidFill>
            </a:rPr>
            <a:t>Current </a:t>
          </a:r>
          <a:r>
            <a:rPr lang="en-US" dirty="0" smtClean="0">
              <a:solidFill>
                <a:schemeClr val="tx1"/>
              </a:solidFill>
            </a:rPr>
            <a:t>Condition</a:t>
          </a:r>
          <a:r>
            <a:rPr lang="en-US" dirty="0" smtClean="0"/>
            <a:t> </a:t>
          </a:r>
          <a:endParaRPr lang="en-US" dirty="0"/>
        </a:p>
      </dgm:t>
    </dgm:pt>
    <dgm:pt modelId="{62B7A063-70CD-4AA7-AE52-5C7D85FEEA8C}" type="parTrans" cxnId="{450DA89E-F905-434E-983A-0A1580EABDA4}">
      <dgm:prSet/>
      <dgm:spPr/>
      <dgm:t>
        <a:bodyPr/>
        <a:lstStyle/>
        <a:p>
          <a:pPr algn="ctr"/>
          <a:endParaRPr lang="en-US"/>
        </a:p>
      </dgm:t>
    </dgm:pt>
    <dgm:pt modelId="{883FC3EA-2C7F-4043-AE77-B4C20D10D205}" type="sibTrans" cxnId="{450DA89E-F905-434E-983A-0A1580EABDA4}">
      <dgm:prSet/>
      <dgm:spPr/>
      <dgm:t>
        <a:bodyPr/>
        <a:lstStyle/>
        <a:p>
          <a:pPr algn="ctr"/>
          <a:endParaRPr lang="en-US"/>
        </a:p>
      </dgm:t>
    </dgm:pt>
    <dgm:pt modelId="{BFB08527-1830-4FF5-A9D9-5C444D121FCE}">
      <dgm:prSet phldrT="[Text]"/>
      <dgm:spPr>
        <a:solidFill>
          <a:schemeClr val="tx2">
            <a:lumMod val="20000"/>
            <a:lumOff val="80000"/>
          </a:schemeClr>
        </a:solidFill>
      </dgm:spPr>
      <dgm:t>
        <a:bodyPr/>
        <a:lstStyle/>
        <a:p>
          <a:pPr algn="ctr"/>
          <a:endParaRPr lang="en-US" dirty="0"/>
        </a:p>
      </dgm:t>
    </dgm:pt>
    <dgm:pt modelId="{085632BB-B6F0-46FD-87CF-35531FD4C4EB}" type="parTrans" cxnId="{3437C165-FFE4-4B0E-A4DA-84387595B613}">
      <dgm:prSet/>
      <dgm:spPr/>
      <dgm:t>
        <a:bodyPr/>
        <a:lstStyle/>
        <a:p>
          <a:pPr algn="ctr"/>
          <a:endParaRPr lang="en-US"/>
        </a:p>
      </dgm:t>
    </dgm:pt>
    <dgm:pt modelId="{04E0B67C-FBCC-4454-B183-278FBF5CFFF8}" type="sibTrans" cxnId="{3437C165-FFE4-4B0E-A4DA-84387595B613}">
      <dgm:prSet/>
      <dgm:spPr/>
      <dgm:t>
        <a:bodyPr/>
        <a:lstStyle/>
        <a:p>
          <a:pPr algn="ctr"/>
          <a:endParaRPr lang="en-US"/>
        </a:p>
      </dgm:t>
    </dgm:pt>
    <dgm:pt modelId="{2CD7A90F-55C7-4D11-BE93-B7D15C15C214}" type="pres">
      <dgm:prSet presAssocID="{6F17F939-72CE-489F-835D-98D23EBBE923}" presName="Name0" presStyleCnt="0">
        <dgm:presLayoutVars>
          <dgm:dir/>
          <dgm:resizeHandles val="exact"/>
        </dgm:presLayoutVars>
      </dgm:prSet>
      <dgm:spPr/>
    </dgm:pt>
    <dgm:pt modelId="{BE7E18FC-2F56-4307-85B6-56F48A42280C}" type="pres">
      <dgm:prSet presAssocID="{D21E5172-4DC3-4F23-A0D7-BFD62C4434B9}" presName="parTxOnly" presStyleLbl="node1" presStyleIdx="0" presStyleCnt="4" custScaleX="120441">
        <dgm:presLayoutVars>
          <dgm:bulletEnabled val="1"/>
        </dgm:presLayoutVars>
      </dgm:prSet>
      <dgm:spPr/>
      <dgm:t>
        <a:bodyPr/>
        <a:lstStyle/>
        <a:p>
          <a:endParaRPr lang="en-US"/>
        </a:p>
      </dgm:t>
    </dgm:pt>
    <dgm:pt modelId="{28851B57-931F-4486-B041-B8B7FDD24C68}" type="pres">
      <dgm:prSet presAssocID="{90087D5C-AF81-4994-84BD-5FCC506B2CD5}" presName="parSpace" presStyleCnt="0"/>
      <dgm:spPr/>
    </dgm:pt>
    <dgm:pt modelId="{FCBA5394-423E-4576-A557-AA2C37A9770C}" type="pres">
      <dgm:prSet presAssocID="{CDA76999-B480-4C29-A97E-897B97E00679}" presName="parTxOnly" presStyleLbl="node1" presStyleIdx="1" presStyleCnt="4" custScaleX="171687">
        <dgm:presLayoutVars>
          <dgm:bulletEnabled val="1"/>
        </dgm:presLayoutVars>
      </dgm:prSet>
      <dgm:spPr/>
      <dgm:t>
        <a:bodyPr/>
        <a:lstStyle/>
        <a:p>
          <a:endParaRPr lang="en-US"/>
        </a:p>
      </dgm:t>
    </dgm:pt>
    <dgm:pt modelId="{5E7C22AE-A783-42EE-8EC9-95B14A94F35D}" type="pres">
      <dgm:prSet presAssocID="{9F8A2E72-C452-4E2C-AA57-8FB9E519CAD3}" presName="parSpace" presStyleCnt="0"/>
      <dgm:spPr/>
    </dgm:pt>
    <dgm:pt modelId="{13084707-573F-441A-9145-1AD8EBBA950F}" type="pres">
      <dgm:prSet presAssocID="{2DB1F59C-ACC4-4509-8A03-A2BD13196411}" presName="parTxOnly" presStyleLbl="node1" presStyleIdx="2" presStyleCnt="4" custScaleX="124339">
        <dgm:presLayoutVars>
          <dgm:bulletEnabled val="1"/>
        </dgm:presLayoutVars>
      </dgm:prSet>
      <dgm:spPr/>
      <dgm:t>
        <a:bodyPr/>
        <a:lstStyle/>
        <a:p>
          <a:endParaRPr lang="en-US"/>
        </a:p>
      </dgm:t>
    </dgm:pt>
    <dgm:pt modelId="{35B91915-1FC3-4C3F-AE68-DDB1AFF4F2CF}" type="pres">
      <dgm:prSet presAssocID="{883FC3EA-2C7F-4043-AE77-B4C20D10D205}" presName="parSpace" presStyleCnt="0"/>
      <dgm:spPr/>
    </dgm:pt>
    <dgm:pt modelId="{A324077E-D911-43A7-B83A-F1BB1B7B8744}" type="pres">
      <dgm:prSet presAssocID="{BFB08527-1830-4FF5-A9D9-5C444D121FCE}" presName="parTxOnly" presStyleLbl="node1" presStyleIdx="3" presStyleCnt="4">
        <dgm:presLayoutVars>
          <dgm:bulletEnabled val="1"/>
        </dgm:presLayoutVars>
      </dgm:prSet>
      <dgm:spPr/>
      <dgm:t>
        <a:bodyPr/>
        <a:lstStyle/>
        <a:p>
          <a:endParaRPr lang="en-US"/>
        </a:p>
      </dgm:t>
    </dgm:pt>
  </dgm:ptLst>
  <dgm:cxnLst>
    <dgm:cxn modelId="{450DA89E-F905-434E-983A-0A1580EABDA4}" srcId="{6F17F939-72CE-489F-835D-98D23EBBE923}" destId="{2DB1F59C-ACC4-4509-8A03-A2BD13196411}" srcOrd="2" destOrd="0" parTransId="{62B7A063-70CD-4AA7-AE52-5C7D85FEEA8C}" sibTransId="{883FC3EA-2C7F-4043-AE77-B4C20D10D205}"/>
    <dgm:cxn modelId="{3A822927-352F-4CD1-B3A7-1FFD475DC1F6}" type="presOf" srcId="{D21E5172-4DC3-4F23-A0D7-BFD62C4434B9}" destId="{BE7E18FC-2F56-4307-85B6-56F48A42280C}" srcOrd="0" destOrd="0" presId="urn:microsoft.com/office/officeart/2005/8/layout/hChevron3"/>
    <dgm:cxn modelId="{38BC3F5F-2F39-48B4-B3E2-5B6CB264F119}" type="presOf" srcId="{BFB08527-1830-4FF5-A9D9-5C444D121FCE}" destId="{A324077E-D911-43A7-B83A-F1BB1B7B8744}" srcOrd="0" destOrd="0" presId="urn:microsoft.com/office/officeart/2005/8/layout/hChevron3"/>
    <dgm:cxn modelId="{0F6C71BB-C22B-4C5F-82BD-13E2ADAA4249}" srcId="{6F17F939-72CE-489F-835D-98D23EBBE923}" destId="{CDA76999-B480-4C29-A97E-897B97E00679}" srcOrd="1" destOrd="0" parTransId="{A519B68E-5CE1-4300-9E00-6215E111BD8D}" sibTransId="{9F8A2E72-C452-4E2C-AA57-8FB9E519CAD3}"/>
    <dgm:cxn modelId="{E6646A81-C19F-43B8-B30A-C7CE3C600298}" type="presOf" srcId="{2DB1F59C-ACC4-4509-8A03-A2BD13196411}" destId="{13084707-573F-441A-9145-1AD8EBBA950F}" srcOrd="0" destOrd="0" presId="urn:microsoft.com/office/officeart/2005/8/layout/hChevron3"/>
    <dgm:cxn modelId="{3437C165-FFE4-4B0E-A4DA-84387595B613}" srcId="{6F17F939-72CE-489F-835D-98D23EBBE923}" destId="{BFB08527-1830-4FF5-A9D9-5C444D121FCE}" srcOrd="3" destOrd="0" parTransId="{085632BB-B6F0-46FD-87CF-35531FD4C4EB}" sibTransId="{04E0B67C-FBCC-4454-B183-278FBF5CFFF8}"/>
    <dgm:cxn modelId="{FCF0D4B8-0551-42AE-B234-1EA4BE5421A2}" type="presOf" srcId="{6F17F939-72CE-489F-835D-98D23EBBE923}" destId="{2CD7A90F-55C7-4D11-BE93-B7D15C15C214}" srcOrd="0" destOrd="0" presId="urn:microsoft.com/office/officeart/2005/8/layout/hChevron3"/>
    <dgm:cxn modelId="{06001A34-0962-41CC-B2D5-B6FEDF2178DE}" type="presOf" srcId="{CDA76999-B480-4C29-A97E-897B97E00679}" destId="{FCBA5394-423E-4576-A557-AA2C37A9770C}" srcOrd="0" destOrd="0" presId="urn:microsoft.com/office/officeart/2005/8/layout/hChevron3"/>
    <dgm:cxn modelId="{43B64CD6-B780-4FFE-839B-53C238C76A6D}" srcId="{6F17F939-72CE-489F-835D-98D23EBBE923}" destId="{D21E5172-4DC3-4F23-A0D7-BFD62C4434B9}" srcOrd="0" destOrd="0" parTransId="{3AC57C70-034E-4A04-9860-4E6FC2389B76}" sibTransId="{90087D5C-AF81-4994-84BD-5FCC506B2CD5}"/>
    <dgm:cxn modelId="{F2E01F13-2142-4FAB-9AE8-E874EAE27615}" type="presParOf" srcId="{2CD7A90F-55C7-4D11-BE93-B7D15C15C214}" destId="{BE7E18FC-2F56-4307-85B6-56F48A42280C}" srcOrd="0" destOrd="0" presId="urn:microsoft.com/office/officeart/2005/8/layout/hChevron3"/>
    <dgm:cxn modelId="{1FAC82FF-076D-4627-A510-5C31AF097E9B}" type="presParOf" srcId="{2CD7A90F-55C7-4D11-BE93-B7D15C15C214}" destId="{28851B57-931F-4486-B041-B8B7FDD24C68}" srcOrd="1" destOrd="0" presId="urn:microsoft.com/office/officeart/2005/8/layout/hChevron3"/>
    <dgm:cxn modelId="{97031C0D-0533-4865-A3E3-AC925313D6C3}" type="presParOf" srcId="{2CD7A90F-55C7-4D11-BE93-B7D15C15C214}" destId="{FCBA5394-423E-4576-A557-AA2C37A9770C}" srcOrd="2" destOrd="0" presId="urn:microsoft.com/office/officeart/2005/8/layout/hChevron3"/>
    <dgm:cxn modelId="{4257CB68-B542-4DEE-A3AA-19F6E9ACEE48}" type="presParOf" srcId="{2CD7A90F-55C7-4D11-BE93-B7D15C15C214}" destId="{5E7C22AE-A783-42EE-8EC9-95B14A94F35D}" srcOrd="3" destOrd="0" presId="urn:microsoft.com/office/officeart/2005/8/layout/hChevron3"/>
    <dgm:cxn modelId="{824C36DB-93BC-40CB-AEBD-E288F2995D82}" type="presParOf" srcId="{2CD7A90F-55C7-4D11-BE93-B7D15C15C214}" destId="{13084707-573F-441A-9145-1AD8EBBA950F}" srcOrd="4" destOrd="0" presId="urn:microsoft.com/office/officeart/2005/8/layout/hChevron3"/>
    <dgm:cxn modelId="{1B4F0325-1DC4-4365-9C8F-635CFC0815B9}" type="presParOf" srcId="{2CD7A90F-55C7-4D11-BE93-B7D15C15C214}" destId="{35B91915-1FC3-4C3F-AE68-DDB1AFF4F2CF}" srcOrd="5" destOrd="0" presId="urn:microsoft.com/office/officeart/2005/8/layout/hChevron3"/>
    <dgm:cxn modelId="{A96B1735-BDEA-4B2D-95C2-9FD5376CDDBF}" type="presParOf" srcId="{2CD7A90F-55C7-4D11-BE93-B7D15C15C214}" destId="{A324077E-D911-43A7-B83A-F1BB1B7B8744}" srcOrd="6" destOrd="0" presId="urn:microsoft.com/office/officeart/2005/8/layout/hChevron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F17F939-72CE-489F-835D-98D23EBBE923}" type="doc">
      <dgm:prSet loTypeId="urn:microsoft.com/office/officeart/2005/8/layout/hChevron3" loCatId="process" qsTypeId="urn:microsoft.com/office/officeart/2005/8/quickstyle/simple1" qsCatId="simple" csTypeId="urn:microsoft.com/office/officeart/2005/8/colors/accent1_2" csCatId="accent1" phldr="1"/>
      <dgm:spPr/>
    </dgm:pt>
    <dgm:pt modelId="{D21E5172-4DC3-4F23-A0D7-BFD62C4434B9}">
      <dgm:prSet phldrT="[Text]"/>
      <dgm:spPr>
        <a:solidFill>
          <a:schemeClr val="accent1"/>
        </a:solidFill>
      </dgm:spPr>
      <dgm:t>
        <a:bodyPr/>
        <a:lstStyle/>
        <a:p>
          <a:pPr algn="ctr"/>
          <a:r>
            <a:rPr lang="en-US" dirty="0" smtClean="0"/>
            <a:t>Introduction</a:t>
          </a:r>
          <a:endParaRPr lang="en-US" dirty="0"/>
        </a:p>
      </dgm:t>
    </dgm:pt>
    <dgm:pt modelId="{3AC57C70-034E-4A04-9860-4E6FC2389B76}" type="parTrans" cxnId="{43B64CD6-B780-4FFE-839B-53C238C76A6D}">
      <dgm:prSet/>
      <dgm:spPr/>
      <dgm:t>
        <a:bodyPr/>
        <a:lstStyle/>
        <a:p>
          <a:pPr algn="ctr"/>
          <a:endParaRPr lang="en-US"/>
        </a:p>
      </dgm:t>
    </dgm:pt>
    <dgm:pt modelId="{90087D5C-AF81-4994-84BD-5FCC506B2CD5}" type="sibTrans" cxnId="{43B64CD6-B780-4FFE-839B-53C238C76A6D}">
      <dgm:prSet/>
      <dgm:spPr/>
      <dgm:t>
        <a:bodyPr/>
        <a:lstStyle/>
        <a:p>
          <a:pPr algn="ctr"/>
          <a:endParaRPr lang="en-US"/>
        </a:p>
      </dgm:t>
    </dgm:pt>
    <dgm:pt modelId="{CDA76999-B480-4C29-A97E-897B97E00679}">
      <dgm:prSet phldrT="[Text]"/>
      <dgm:spPr/>
      <dgm:t>
        <a:bodyPr/>
        <a:lstStyle/>
        <a:p>
          <a:pPr algn="ctr"/>
          <a:r>
            <a:rPr lang="id-ID" dirty="0" smtClean="0"/>
            <a:t>Motivation</a:t>
          </a:r>
          <a:endParaRPr lang="en-US" dirty="0"/>
        </a:p>
      </dgm:t>
    </dgm:pt>
    <dgm:pt modelId="{A519B68E-5CE1-4300-9E00-6215E111BD8D}" type="parTrans" cxnId="{0F6C71BB-C22B-4C5F-82BD-13E2ADAA4249}">
      <dgm:prSet/>
      <dgm:spPr/>
      <dgm:t>
        <a:bodyPr/>
        <a:lstStyle/>
        <a:p>
          <a:pPr algn="ctr"/>
          <a:endParaRPr lang="en-US"/>
        </a:p>
      </dgm:t>
    </dgm:pt>
    <dgm:pt modelId="{9F8A2E72-C452-4E2C-AA57-8FB9E519CAD3}" type="sibTrans" cxnId="{0F6C71BB-C22B-4C5F-82BD-13E2ADAA4249}">
      <dgm:prSet/>
      <dgm:spPr/>
      <dgm:t>
        <a:bodyPr/>
        <a:lstStyle/>
        <a:p>
          <a:pPr algn="ctr"/>
          <a:endParaRPr lang="en-US"/>
        </a:p>
      </dgm:t>
    </dgm:pt>
    <dgm:pt modelId="{2DB1F59C-ACC4-4509-8A03-A2BD13196411}">
      <dgm:prSet phldrT="[Text]"/>
      <dgm:spPr>
        <a:solidFill>
          <a:srgbClr val="FFFF00"/>
        </a:solidFill>
      </dgm:spPr>
      <dgm:t>
        <a:bodyPr/>
        <a:lstStyle/>
        <a:p>
          <a:pPr algn="ctr"/>
          <a:r>
            <a:rPr lang="id-ID" dirty="0" smtClean="0">
              <a:solidFill>
                <a:schemeClr val="tx1"/>
              </a:solidFill>
            </a:rPr>
            <a:t>Problems</a:t>
          </a:r>
          <a:endParaRPr lang="en-US" dirty="0"/>
        </a:p>
      </dgm:t>
    </dgm:pt>
    <dgm:pt modelId="{62B7A063-70CD-4AA7-AE52-5C7D85FEEA8C}" type="parTrans" cxnId="{450DA89E-F905-434E-983A-0A1580EABDA4}">
      <dgm:prSet/>
      <dgm:spPr/>
      <dgm:t>
        <a:bodyPr/>
        <a:lstStyle/>
        <a:p>
          <a:pPr algn="ctr"/>
          <a:endParaRPr lang="en-US"/>
        </a:p>
      </dgm:t>
    </dgm:pt>
    <dgm:pt modelId="{883FC3EA-2C7F-4043-AE77-B4C20D10D205}" type="sibTrans" cxnId="{450DA89E-F905-434E-983A-0A1580EABDA4}">
      <dgm:prSet/>
      <dgm:spPr/>
      <dgm:t>
        <a:bodyPr/>
        <a:lstStyle/>
        <a:p>
          <a:pPr algn="ctr"/>
          <a:endParaRPr lang="en-US"/>
        </a:p>
      </dgm:t>
    </dgm:pt>
    <dgm:pt modelId="{BFB08527-1830-4FF5-A9D9-5C444D121FCE}">
      <dgm:prSet phldrT="[Text]"/>
      <dgm:spPr>
        <a:solidFill>
          <a:schemeClr val="tx2">
            <a:lumMod val="20000"/>
            <a:lumOff val="80000"/>
          </a:schemeClr>
        </a:solidFill>
      </dgm:spPr>
      <dgm:t>
        <a:bodyPr/>
        <a:lstStyle/>
        <a:p>
          <a:pPr algn="ctr"/>
          <a:endParaRPr lang="en-US" dirty="0"/>
        </a:p>
      </dgm:t>
    </dgm:pt>
    <dgm:pt modelId="{085632BB-B6F0-46FD-87CF-35531FD4C4EB}" type="parTrans" cxnId="{3437C165-FFE4-4B0E-A4DA-84387595B613}">
      <dgm:prSet/>
      <dgm:spPr/>
      <dgm:t>
        <a:bodyPr/>
        <a:lstStyle/>
        <a:p>
          <a:pPr algn="ctr"/>
          <a:endParaRPr lang="en-US"/>
        </a:p>
      </dgm:t>
    </dgm:pt>
    <dgm:pt modelId="{04E0B67C-FBCC-4454-B183-278FBF5CFFF8}" type="sibTrans" cxnId="{3437C165-FFE4-4B0E-A4DA-84387595B613}">
      <dgm:prSet/>
      <dgm:spPr/>
      <dgm:t>
        <a:bodyPr/>
        <a:lstStyle/>
        <a:p>
          <a:pPr algn="ctr"/>
          <a:endParaRPr lang="en-US"/>
        </a:p>
      </dgm:t>
    </dgm:pt>
    <dgm:pt modelId="{2CD7A90F-55C7-4D11-BE93-B7D15C15C214}" type="pres">
      <dgm:prSet presAssocID="{6F17F939-72CE-489F-835D-98D23EBBE923}" presName="Name0" presStyleCnt="0">
        <dgm:presLayoutVars>
          <dgm:dir/>
          <dgm:resizeHandles val="exact"/>
        </dgm:presLayoutVars>
      </dgm:prSet>
      <dgm:spPr/>
    </dgm:pt>
    <dgm:pt modelId="{BE7E18FC-2F56-4307-85B6-56F48A42280C}" type="pres">
      <dgm:prSet presAssocID="{D21E5172-4DC3-4F23-A0D7-BFD62C4434B9}" presName="parTxOnly" presStyleLbl="node1" presStyleIdx="0" presStyleCnt="4" custScaleX="120441">
        <dgm:presLayoutVars>
          <dgm:bulletEnabled val="1"/>
        </dgm:presLayoutVars>
      </dgm:prSet>
      <dgm:spPr/>
      <dgm:t>
        <a:bodyPr/>
        <a:lstStyle/>
        <a:p>
          <a:endParaRPr lang="en-US"/>
        </a:p>
      </dgm:t>
    </dgm:pt>
    <dgm:pt modelId="{28851B57-931F-4486-B041-B8B7FDD24C68}" type="pres">
      <dgm:prSet presAssocID="{90087D5C-AF81-4994-84BD-5FCC506B2CD5}" presName="parSpace" presStyleCnt="0"/>
      <dgm:spPr/>
    </dgm:pt>
    <dgm:pt modelId="{FCBA5394-423E-4576-A557-AA2C37A9770C}" type="pres">
      <dgm:prSet presAssocID="{CDA76999-B480-4C29-A97E-897B97E00679}" presName="parTxOnly" presStyleLbl="node1" presStyleIdx="1" presStyleCnt="4" custScaleX="171687">
        <dgm:presLayoutVars>
          <dgm:bulletEnabled val="1"/>
        </dgm:presLayoutVars>
      </dgm:prSet>
      <dgm:spPr/>
      <dgm:t>
        <a:bodyPr/>
        <a:lstStyle/>
        <a:p>
          <a:endParaRPr lang="en-US"/>
        </a:p>
      </dgm:t>
    </dgm:pt>
    <dgm:pt modelId="{5E7C22AE-A783-42EE-8EC9-95B14A94F35D}" type="pres">
      <dgm:prSet presAssocID="{9F8A2E72-C452-4E2C-AA57-8FB9E519CAD3}" presName="parSpace" presStyleCnt="0"/>
      <dgm:spPr/>
    </dgm:pt>
    <dgm:pt modelId="{13084707-573F-441A-9145-1AD8EBBA950F}" type="pres">
      <dgm:prSet presAssocID="{2DB1F59C-ACC4-4509-8A03-A2BD13196411}" presName="parTxOnly" presStyleLbl="node1" presStyleIdx="2" presStyleCnt="4" custScaleX="124339">
        <dgm:presLayoutVars>
          <dgm:bulletEnabled val="1"/>
        </dgm:presLayoutVars>
      </dgm:prSet>
      <dgm:spPr/>
      <dgm:t>
        <a:bodyPr/>
        <a:lstStyle/>
        <a:p>
          <a:endParaRPr lang="en-US"/>
        </a:p>
      </dgm:t>
    </dgm:pt>
    <dgm:pt modelId="{35B91915-1FC3-4C3F-AE68-DDB1AFF4F2CF}" type="pres">
      <dgm:prSet presAssocID="{883FC3EA-2C7F-4043-AE77-B4C20D10D205}" presName="parSpace" presStyleCnt="0"/>
      <dgm:spPr/>
    </dgm:pt>
    <dgm:pt modelId="{A324077E-D911-43A7-B83A-F1BB1B7B8744}" type="pres">
      <dgm:prSet presAssocID="{BFB08527-1830-4FF5-A9D9-5C444D121FCE}" presName="parTxOnly" presStyleLbl="node1" presStyleIdx="3" presStyleCnt="4">
        <dgm:presLayoutVars>
          <dgm:bulletEnabled val="1"/>
        </dgm:presLayoutVars>
      </dgm:prSet>
      <dgm:spPr/>
      <dgm:t>
        <a:bodyPr/>
        <a:lstStyle/>
        <a:p>
          <a:endParaRPr lang="en-US"/>
        </a:p>
      </dgm:t>
    </dgm:pt>
  </dgm:ptLst>
  <dgm:cxnLst>
    <dgm:cxn modelId="{F0C1DC5A-21A8-4475-8E29-B1418ECD4216}" type="presOf" srcId="{6F17F939-72CE-489F-835D-98D23EBBE923}" destId="{2CD7A90F-55C7-4D11-BE93-B7D15C15C214}" srcOrd="0" destOrd="0" presId="urn:microsoft.com/office/officeart/2005/8/layout/hChevron3"/>
    <dgm:cxn modelId="{450DA89E-F905-434E-983A-0A1580EABDA4}" srcId="{6F17F939-72CE-489F-835D-98D23EBBE923}" destId="{2DB1F59C-ACC4-4509-8A03-A2BD13196411}" srcOrd="2" destOrd="0" parTransId="{62B7A063-70CD-4AA7-AE52-5C7D85FEEA8C}" sibTransId="{883FC3EA-2C7F-4043-AE77-B4C20D10D205}"/>
    <dgm:cxn modelId="{43B64CD6-B780-4FFE-839B-53C238C76A6D}" srcId="{6F17F939-72CE-489F-835D-98D23EBBE923}" destId="{D21E5172-4DC3-4F23-A0D7-BFD62C4434B9}" srcOrd="0" destOrd="0" parTransId="{3AC57C70-034E-4A04-9860-4E6FC2389B76}" sibTransId="{90087D5C-AF81-4994-84BD-5FCC506B2CD5}"/>
    <dgm:cxn modelId="{0F6C71BB-C22B-4C5F-82BD-13E2ADAA4249}" srcId="{6F17F939-72CE-489F-835D-98D23EBBE923}" destId="{CDA76999-B480-4C29-A97E-897B97E00679}" srcOrd="1" destOrd="0" parTransId="{A519B68E-5CE1-4300-9E00-6215E111BD8D}" sibTransId="{9F8A2E72-C452-4E2C-AA57-8FB9E519CAD3}"/>
    <dgm:cxn modelId="{9E13F60E-EFE5-4503-96C8-063A8D32D05D}" type="presOf" srcId="{2DB1F59C-ACC4-4509-8A03-A2BD13196411}" destId="{13084707-573F-441A-9145-1AD8EBBA950F}" srcOrd="0" destOrd="0" presId="urn:microsoft.com/office/officeart/2005/8/layout/hChevron3"/>
    <dgm:cxn modelId="{3ED14302-7732-4BDA-9883-D7921AE588F0}" type="presOf" srcId="{D21E5172-4DC3-4F23-A0D7-BFD62C4434B9}" destId="{BE7E18FC-2F56-4307-85B6-56F48A42280C}" srcOrd="0" destOrd="0" presId="urn:microsoft.com/office/officeart/2005/8/layout/hChevron3"/>
    <dgm:cxn modelId="{3437C165-FFE4-4B0E-A4DA-84387595B613}" srcId="{6F17F939-72CE-489F-835D-98D23EBBE923}" destId="{BFB08527-1830-4FF5-A9D9-5C444D121FCE}" srcOrd="3" destOrd="0" parTransId="{085632BB-B6F0-46FD-87CF-35531FD4C4EB}" sibTransId="{04E0B67C-FBCC-4454-B183-278FBF5CFFF8}"/>
    <dgm:cxn modelId="{503E3642-449F-468D-8B73-C2B55223A6BB}" type="presOf" srcId="{BFB08527-1830-4FF5-A9D9-5C444D121FCE}" destId="{A324077E-D911-43A7-B83A-F1BB1B7B8744}" srcOrd="0" destOrd="0" presId="urn:microsoft.com/office/officeart/2005/8/layout/hChevron3"/>
    <dgm:cxn modelId="{D29B75F5-D8FF-4AD5-A6FB-16B563A7EAC7}" type="presOf" srcId="{CDA76999-B480-4C29-A97E-897B97E00679}" destId="{FCBA5394-423E-4576-A557-AA2C37A9770C}" srcOrd="0" destOrd="0" presId="urn:microsoft.com/office/officeart/2005/8/layout/hChevron3"/>
    <dgm:cxn modelId="{B73FE4FF-C0AC-4C4A-B5DB-1DF23D8B771E}" type="presParOf" srcId="{2CD7A90F-55C7-4D11-BE93-B7D15C15C214}" destId="{BE7E18FC-2F56-4307-85B6-56F48A42280C}" srcOrd="0" destOrd="0" presId="urn:microsoft.com/office/officeart/2005/8/layout/hChevron3"/>
    <dgm:cxn modelId="{83711F6D-F7C2-4B68-BA02-07B4B5BCAE10}" type="presParOf" srcId="{2CD7A90F-55C7-4D11-BE93-B7D15C15C214}" destId="{28851B57-931F-4486-B041-B8B7FDD24C68}" srcOrd="1" destOrd="0" presId="urn:microsoft.com/office/officeart/2005/8/layout/hChevron3"/>
    <dgm:cxn modelId="{8A91A8E1-D78D-44C3-81F9-5DEFE2854C39}" type="presParOf" srcId="{2CD7A90F-55C7-4D11-BE93-B7D15C15C214}" destId="{FCBA5394-423E-4576-A557-AA2C37A9770C}" srcOrd="2" destOrd="0" presId="urn:microsoft.com/office/officeart/2005/8/layout/hChevron3"/>
    <dgm:cxn modelId="{7EE0B7EC-6F4D-436A-AB97-8A5BA2AFA7E6}" type="presParOf" srcId="{2CD7A90F-55C7-4D11-BE93-B7D15C15C214}" destId="{5E7C22AE-A783-42EE-8EC9-95B14A94F35D}" srcOrd="3" destOrd="0" presId="urn:microsoft.com/office/officeart/2005/8/layout/hChevron3"/>
    <dgm:cxn modelId="{1649931F-4620-4728-9087-159FA4F529C0}" type="presParOf" srcId="{2CD7A90F-55C7-4D11-BE93-B7D15C15C214}" destId="{13084707-573F-441A-9145-1AD8EBBA950F}" srcOrd="4" destOrd="0" presId="urn:microsoft.com/office/officeart/2005/8/layout/hChevron3"/>
    <dgm:cxn modelId="{DADE7251-8B13-4752-B9AD-C1A4061F8359}" type="presParOf" srcId="{2CD7A90F-55C7-4D11-BE93-B7D15C15C214}" destId="{35B91915-1FC3-4C3F-AE68-DDB1AFF4F2CF}" srcOrd="5" destOrd="0" presId="urn:microsoft.com/office/officeart/2005/8/layout/hChevron3"/>
    <dgm:cxn modelId="{B1CDA8BE-BBB3-4DF7-8815-6B88E4F71C1D}" type="presParOf" srcId="{2CD7A90F-55C7-4D11-BE93-B7D15C15C214}" destId="{A324077E-D911-43A7-B83A-F1BB1B7B8744}" srcOrd="6" destOrd="0" presId="urn:microsoft.com/office/officeart/2005/8/layout/hChevron3"/>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6F17F939-72CE-489F-835D-98D23EBBE923}" type="doc">
      <dgm:prSet loTypeId="urn:microsoft.com/office/officeart/2005/8/layout/hChevron3" loCatId="process" qsTypeId="urn:microsoft.com/office/officeart/2005/8/quickstyle/simple1" qsCatId="simple" csTypeId="urn:microsoft.com/office/officeart/2005/8/colors/accent1_2" csCatId="accent1" phldr="1"/>
      <dgm:spPr/>
    </dgm:pt>
    <dgm:pt modelId="{D21E5172-4DC3-4F23-A0D7-BFD62C4434B9}">
      <dgm:prSet phldrT="[Text]" custT="1"/>
      <dgm:spPr>
        <a:solidFill>
          <a:schemeClr val="accent1"/>
        </a:solidFill>
      </dgm:spPr>
      <dgm:t>
        <a:bodyPr/>
        <a:lstStyle/>
        <a:p>
          <a:pPr algn="ctr"/>
          <a:r>
            <a:rPr lang="en-US" sz="2400" dirty="0" smtClean="0"/>
            <a:t>Introduction</a:t>
          </a:r>
          <a:endParaRPr lang="en-US" sz="1100" dirty="0"/>
        </a:p>
      </dgm:t>
    </dgm:pt>
    <dgm:pt modelId="{3AC57C70-034E-4A04-9860-4E6FC2389B76}" type="parTrans" cxnId="{43B64CD6-B780-4FFE-839B-53C238C76A6D}">
      <dgm:prSet/>
      <dgm:spPr/>
      <dgm:t>
        <a:bodyPr/>
        <a:lstStyle/>
        <a:p>
          <a:pPr algn="ctr"/>
          <a:endParaRPr lang="en-US"/>
        </a:p>
      </dgm:t>
    </dgm:pt>
    <dgm:pt modelId="{90087D5C-AF81-4994-84BD-5FCC506B2CD5}" type="sibTrans" cxnId="{43B64CD6-B780-4FFE-839B-53C238C76A6D}">
      <dgm:prSet/>
      <dgm:spPr/>
      <dgm:t>
        <a:bodyPr/>
        <a:lstStyle/>
        <a:p>
          <a:pPr algn="ctr"/>
          <a:endParaRPr lang="en-US"/>
        </a:p>
      </dgm:t>
    </dgm:pt>
    <dgm:pt modelId="{CDA76999-B480-4C29-A97E-897B97E00679}">
      <dgm:prSet phldrT="[Text]" custT="1"/>
      <dgm:spPr>
        <a:solidFill>
          <a:srgbClr val="FFFF00"/>
        </a:solidFill>
      </dgm:spPr>
      <dgm:t>
        <a:bodyPr/>
        <a:lstStyle/>
        <a:p>
          <a:pPr algn="ctr"/>
          <a:r>
            <a:rPr lang="id-ID" sz="2000" dirty="0" smtClean="0">
              <a:solidFill>
                <a:schemeClr val="tx1"/>
              </a:solidFill>
            </a:rPr>
            <a:t>SME Financing Flow</a:t>
          </a:r>
          <a:endParaRPr lang="en-US" sz="2000" dirty="0">
            <a:solidFill>
              <a:schemeClr val="tx1"/>
            </a:solidFill>
          </a:endParaRPr>
        </a:p>
      </dgm:t>
    </dgm:pt>
    <dgm:pt modelId="{A519B68E-5CE1-4300-9E00-6215E111BD8D}" type="parTrans" cxnId="{0F6C71BB-C22B-4C5F-82BD-13E2ADAA4249}">
      <dgm:prSet/>
      <dgm:spPr/>
      <dgm:t>
        <a:bodyPr/>
        <a:lstStyle/>
        <a:p>
          <a:pPr algn="ctr"/>
          <a:endParaRPr lang="en-US"/>
        </a:p>
      </dgm:t>
    </dgm:pt>
    <dgm:pt modelId="{9F8A2E72-C452-4E2C-AA57-8FB9E519CAD3}" type="sibTrans" cxnId="{0F6C71BB-C22B-4C5F-82BD-13E2ADAA4249}">
      <dgm:prSet/>
      <dgm:spPr/>
      <dgm:t>
        <a:bodyPr/>
        <a:lstStyle/>
        <a:p>
          <a:pPr algn="ctr"/>
          <a:endParaRPr lang="en-US"/>
        </a:p>
      </dgm:t>
    </dgm:pt>
    <dgm:pt modelId="{2DB1F59C-ACC4-4509-8A03-A2BD13196411}">
      <dgm:prSet phldrT="[Text]" custT="1"/>
      <dgm:spPr>
        <a:solidFill>
          <a:schemeClr val="tx2">
            <a:lumMod val="20000"/>
            <a:lumOff val="80000"/>
          </a:schemeClr>
        </a:solidFill>
      </dgm:spPr>
      <dgm:t>
        <a:bodyPr/>
        <a:lstStyle/>
        <a:p>
          <a:pPr algn="ctr"/>
          <a:endParaRPr lang="en-US" sz="1700" dirty="0">
            <a:solidFill>
              <a:schemeClr val="tx1"/>
            </a:solidFill>
          </a:endParaRPr>
        </a:p>
      </dgm:t>
    </dgm:pt>
    <dgm:pt modelId="{62B7A063-70CD-4AA7-AE52-5C7D85FEEA8C}" type="parTrans" cxnId="{450DA89E-F905-434E-983A-0A1580EABDA4}">
      <dgm:prSet/>
      <dgm:spPr/>
      <dgm:t>
        <a:bodyPr/>
        <a:lstStyle/>
        <a:p>
          <a:pPr algn="ctr"/>
          <a:endParaRPr lang="en-US"/>
        </a:p>
      </dgm:t>
    </dgm:pt>
    <dgm:pt modelId="{883FC3EA-2C7F-4043-AE77-B4C20D10D205}" type="sibTrans" cxnId="{450DA89E-F905-434E-983A-0A1580EABDA4}">
      <dgm:prSet/>
      <dgm:spPr/>
      <dgm:t>
        <a:bodyPr/>
        <a:lstStyle/>
        <a:p>
          <a:pPr algn="ctr"/>
          <a:endParaRPr lang="en-US"/>
        </a:p>
      </dgm:t>
    </dgm:pt>
    <dgm:pt modelId="{BFB08527-1830-4FF5-A9D9-5C444D121FCE}">
      <dgm:prSet phldrT="[Text]"/>
      <dgm:spPr>
        <a:solidFill>
          <a:schemeClr val="tx2">
            <a:lumMod val="20000"/>
            <a:lumOff val="80000"/>
          </a:schemeClr>
        </a:solidFill>
      </dgm:spPr>
      <dgm:t>
        <a:bodyPr/>
        <a:lstStyle/>
        <a:p>
          <a:pPr algn="ctr"/>
          <a:endParaRPr lang="en-US" dirty="0"/>
        </a:p>
      </dgm:t>
    </dgm:pt>
    <dgm:pt modelId="{085632BB-B6F0-46FD-87CF-35531FD4C4EB}" type="parTrans" cxnId="{3437C165-FFE4-4B0E-A4DA-84387595B613}">
      <dgm:prSet/>
      <dgm:spPr/>
      <dgm:t>
        <a:bodyPr/>
        <a:lstStyle/>
        <a:p>
          <a:pPr algn="ctr"/>
          <a:endParaRPr lang="en-US"/>
        </a:p>
      </dgm:t>
    </dgm:pt>
    <dgm:pt modelId="{04E0B67C-FBCC-4454-B183-278FBF5CFFF8}" type="sibTrans" cxnId="{3437C165-FFE4-4B0E-A4DA-84387595B613}">
      <dgm:prSet/>
      <dgm:spPr/>
      <dgm:t>
        <a:bodyPr/>
        <a:lstStyle/>
        <a:p>
          <a:pPr algn="ctr"/>
          <a:endParaRPr lang="en-US"/>
        </a:p>
      </dgm:t>
    </dgm:pt>
    <dgm:pt modelId="{2CD7A90F-55C7-4D11-BE93-B7D15C15C214}" type="pres">
      <dgm:prSet presAssocID="{6F17F939-72CE-489F-835D-98D23EBBE923}" presName="Name0" presStyleCnt="0">
        <dgm:presLayoutVars>
          <dgm:dir/>
          <dgm:resizeHandles val="exact"/>
        </dgm:presLayoutVars>
      </dgm:prSet>
      <dgm:spPr/>
    </dgm:pt>
    <dgm:pt modelId="{BE7E18FC-2F56-4307-85B6-56F48A42280C}" type="pres">
      <dgm:prSet presAssocID="{D21E5172-4DC3-4F23-A0D7-BFD62C4434B9}" presName="parTxOnly" presStyleLbl="node1" presStyleIdx="0" presStyleCnt="4" custScaleX="120441">
        <dgm:presLayoutVars>
          <dgm:bulletEnabled val="1"/>
        </dgm:presLayoutVars>
      </dgm:prSet>
      <dgm:spPr/>
      <dgm:t>
        <a:bodyPr/>
        <a:lstStyle/>
        <a:p>
          <a:endParaRPr lang="en-US"/>
        </a:p>
      </dgm:t>
    </dgm:pt>
    <dgm:pt modelId="{28851B57-931F-4486-B041-B8B7FDD24C68}" type="pres">
      <dgm:prSet presAssocID="{90087D5C-AF81-4994-84BD-5FCC506B2CD5}" presName="parSpace" presStyleCnt="0"/>
      <dgm:spPr/>
    </dgm:pt>
    <dgm:pt modelId="{FCBA5394-423E-4576-A557-AA2C37A9770C}" type="pres">
      <dgm:prSet presAssocID="{CDA76999-B480-4C29-A97E-897B97E00679}" presName="parTxOnly" presStyleLbl="node1" presStyleIdx="1" presStyleCnt="4" custScaleX="171687">
        <dgm:presLayoutVars>
          <dgm:bulletEnabled val="1"/>
        </dgm:presLayoutVars>
      </dgm:prSet>
      <dgm:spPr/>
      <dgm:t>
        <a:bodyPr/>
        <a:lstStyle/>
        <a:p>
          <a:endParaRPr lang="en-US"/>
        </a:p>
      </dgm:t>
    </dgm:pt>
    <dgm:pt modelId="{5E7C22AE-A783-42EE-8EC9-95B14A94F35D}" type="pres">
      <dgm:prSet presAssocID="{9F8A2E72-C452-4E2C-AA57-8FB9E519CAD3}" presName="parSpace" presStyleCnt="0"/>
      <dgm:spPr/>
    </dgm:pt>
    <dgm:pt modelId="{13084707-573F-441A-9145-1AD8EBBA950F}" type="pres">
      <dgm:prSet presAssocID="{2DB1F59C-ACC4-4509-8A03-A2BD13196411}" presName="parTxOnly" presStyleLbl="node1" presStyleIdx="2" presStyleCnt="4" custScaleX="124339">
        <dgm:presLayoutVars>
          <dgm:bulletEnabled val="1"/>
        </dgm:presLayoutVars>
      </dgm:prSet>
      <dgm:spPr/>
      <dgm:t>
        <a:bodyPr/>
        <a:lstStyle/>
        <a:p>
          <a:endParaRPr lang="en-US"/>
        </a:p>
      </dgm:t>
    </dgm:pt>
    <dgm:pt modelId="{35B91915-1FC3-4C3F-AE68-DDB1AFF4F2CF}" type="pres">
      <dgm:prSet presAssocID="{883FC3EA-2C7F-4043-AE77-B4C20D10D205}" presName="parSpace" presStyleCnt="0"/>
      <dgm:spPr/>
    </dgm:pt>
    <dgm:pt modelId="{A324077E-D911-43A7-B83A-F1BB1B7B8744}" type="pres">
      <dgm:prSet presAssocID="{BFB08527-1830-4FF5-A9D9-5C444D121FCE}" presName="parTxOnly" presStyleLbl="node1" presStyleIdx="3" presStyleCnt="4">
        <dgm:presLayoutVars>
          <dgm:bulletEnabled val="1"/>
        </dgm:presLayoutVars>
      </dgm:prSet>
      <dgm:spPr/>
      <dgm:t>
        <a:bodyPr/>
        <a:lstStyle/>
        <a:p>
          <a:endParaRPr lang="en-US"/>
        </a:p>
      </dgm:t>
    </dgm:pt>
  </dgm:ptLst>
  <dgm:cxnLst>
    <dgm:cxn modelId="{75780BC7-8CB7-4E30-8A93-8F43AE349848}" type="presOf" srcId="{BFB08527-1830-4FF5-A9D9-5C444D121FCE}" destId="{A324077E-D911-43A7-B83A-F1BB1B7B8744}" srcOrd="0" destOrd="0" presId="urn:microsoft.com/office/officeart/2005/8/layout/hChevron3"/>
    <dgm:cxn modelId="{0EA17B56-76D7-458D-B264-CE7706972BE0}" type="presOf" srcId="{6F17F939-72CE-489F-835D-98D23EBBE923}" destId="{2CD7A90F-55C7-4D11-BE93-B7D15C15C214}" srcOrd="0" destOrd="0" presId="urn:microsoft.com/office/officeart/2005/8/layout/hChevron3"/>
    <dgm:cxn modelId="{450DA89E-F905-434E-983A-0A1580EABDA4}" srcId="{6F17F939-72CE-489F-835D-98D23EBBE923}" destId="{2DB1F59C-ACC4-4509-8A03-A2BD13196411}" srcOrd="2" destOrd="0" parTransId="{62B7A063-70CD-4AA7-AE52-5C7D85FEEA8C}" sibTransId="{883FC3EA-2C7F-4043-AE77-B4C20D10D205}"/>
    <dgm:cxn modelId="{E3EFE579-5D62-4028-98FA-08BD9CDC0262}" type="presOf" srcId="{D21E5172-4DC3-4F23-A0D7-BFD62C4434B9}" destId="{BE7E18FC-2F56-4307-85B6-56F48A42280C}" srcOrd="0" destOrd="0" presId="urn:microsoft.com/office/officeart/2005/8/layout/hChevron3"/>
    <dgm:cxn modelId="{0971D14F-9AC4-4BD2-A6CF-FBFB134E7491}" type="presOf" srcId="{2DB1F59C-ACC4-4509-8A03-A2BD13196411}" destId="{13084707-573F-441A-9145-1AD8EBBA950F}" srcOrd="0" destOrd="0" presId="urn:microsoft.com/office/officeart/2005/8/layout/hChevron3"/>
    <dgm:cxn modelId="{43B64CD6-B780-4FFE-839B-53C238C76A6D}" srcId="{6F17F939-72CE-489F-835D-98D23EBBE923}" destId="{D21E5172-4DC3-4F23-A0D7-BFD62C4434B9}" srcOrd="0" destOrd="0" parTransId="{3AC57C70-034E-4A04-9860-4E6FC2389B76}" sibTransId="{90087D5C-AF81-4994-84BD-5FCC506B2CD5}"/>
    <dgm:cxn modelId="{0F6C71BB-C22B-4C5F-82BD-13E2ADAA4249}" srcId="{6F17F939-72CE-489F-835D-98D23EBBE923}" destId="{CDA76999-B480-4C29-A97E-897B97E00679}" srcOrd="1" destOrd="0" parTransId="{A519B68E-5CE1-4300-9E00-6215E111BD8D}" sibTransId="{9F8A2E72-C452-4E2C-AA57-8FB9E519CAD3}"/>
    <dgm:cxn modelId="{3437C165-FFE4-4B0E-A4DA-84387595B613}" srcId="{6F17F939-72CE-489F-835D-98D23EBBE923}" destId="{BFB08527-1830-4FF5-A9D9-5C444D121FCE}" srcOrd="3" destOrd="0" parTransId="{085632BB-B6F0-46FD-87CF-35531FD4C4EB}" sibTransId="{04E0B67C-FBCC-4454-B183-278FBF5CFFF8}"/>
    <dgm:cxn modelId="{B47FFDC5-5488-4736-A2A6-6E67DBE9292C}" type="presOf" srcId="{CDA76999-B480-4C29-A97E-897B97E00679}" destId="{FCBA5394-423E-4576-A557-AA2C37A9770C}" srcOrd="0" destOrd="0" presId="urn:microsoft.com/office/officeart/2005/8/layout/hChevron3"/>
    <dgm:cxn modelId="{E8AC23C4-9856-4CF4-AF83-278CBC10C9F2}" type="presParOf" srcId="{2CD7A90F-55C7-4D11-BE93-B7D15C15C214}" destId="{BE7E18FC-2F56-4307-85B6-56F48A42280C}" srcOrd="0" destOrd="0" presId="urn:microsoft.com/office/officeart/2005/8/layout/hChevron3"/>
    <dgm:cxn modelId="{466E7DEF-2851-4D89-92A0-7DB97D849B86}" type="presParOf" srcId="{2CD7A90F-55C7-4D11-BE93-B7D15C15C214}" destId="{28851B57-931F-4486-B041-B8B7FDD24C68}" srcOrd="1" destOrd="0" presId="urn:microsoft.com/office/officeart/2005/8/layout/hChevron3"/>
    <dgm:cxn modelId="{911DB753-ABCF-4AEC-8CAA-A32CF125C5F1}" type="presParOf" srcId="{2CD7A90F-55C7-4D11-BE93-B7D15C15C214}" destId="{FCBA5394-423E-4576-A557-AA2C37A9770C}" srcOrd="2" destOrd="0" presId="urn:microsoft.com/office/officeart/2005/8/layout/hChevron3"/>
    <dgm:cxn modelId="{0A4C0775-4AF2-42F2-AE2B-5882A2D270C2}" type="presParOf" srcId="{2CD7A90F-55C7-4D11-BE93-B7D15C15C214}" destId="{5E7C22AE-A783-42EE-8EC9-95B14A94F35D}" srcOrd="3" destOrd="0" presId="urn:microsoft.com/office/officeart/2005/8/layout/hChevron3"/>
    <dgm:cxn modelId="{798ED8D8-483E-4007-AAA6-47A4E732962B}" type="presParOf" srcId="{2CD7A90F-55C7-4D11-BE93-B7D15C15C214}" destId="{13084707-573F-441A-9145-1AD8EBBA950F}" srcOrd="4" destOrd="0" presId="urn:microsoft.com/office/officeart/2005/8/layout/hChevron3"/>
    <dgm:cxn modelId="{3A3A9E03-D1FF-4380-B952-ADD8EB7E0CF7}" type="presParOf" srcId="{2CD7A90F-55C7-4D11-BE93-B7D15C15C214}" destId="{35B91915-1FC3-4C3F-AE68-DDB1AFF4F2CF}" srcOrd="5" destOrd="0" presId="urn:microsoft.com/office/officeart/2005/8/layout/hChevron3"/>
    <dgm:cxn modelId="{2B3F6885-F318-4958-B3A4-00FC0EAB5E35}" type="presParOf" srcId="{2CD7A90F-55C7-4D11-BE93-B7D15C15C214}" destId="{A324077E-D911-43A7-B83A-F1BB1B7B8744}" srcOrd="6"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6F17F939-72CE-489F-835D-98D23EBBE923}" type="doc">
      <dgm:prSet loTypeId="urn:microsoft.com/office/officeart/2005/8/layout/hChevron3" loCatId="process" qsTypeId="urn:microsoft.com/office/officeart/2005/8/quickstyle/simple1" qsCatId="simple" csTypeId="urn:microsoft.com/office/officeart/2005/8/colors/accent1_2" csCatId="accent1" phldr="1"/>
      <dgm:spPr/>
    </dgm:pt>
    <dgm:pt modelId="{D21E5172-4DC3-4F23-A0D7-BFD62C4434B9}">
      <dgm:prSet phldrT="[Text]" custT="1"/>
      <dgm:spPr>
        <a:solidFill>
          <a:schemeClr val="accent1"/>
        </a:solidFill>
      </dgm:spPr>
      <dgm:t>
        <a:bodyPr/>
        <a:lstStyle/>
        <a:p>
          <a:pPr algn="ctr"/>
          <a:r>
            <a:rPr lang="en-US" sz="2400" dirty="0" smtClean="0"/>
            <a:t>Introduction</a:t>
          </a:r>
          <a:endParaRPr lang="en-US" sz="1100" dirty="0"/>
        </a:p>
      </dgm:t>
    </dgm:pt>
    <dgm:pt modelId="{3AC57C70-034E-4A04-9860-4E6FC2389B76}" type="parTrans" cxnId="{43B64CD6-B780-4FFE-839B-53C238C76A6D}">
      <dgm:prSet/>
      <dgm:spPr/>
      <dgm:t>
        <a:bodyPr/>
        <a:lstStyle/>
        <a:p>
          <a:pPr algn="ctr"/>
          <a:endParaRPr lang="en-US"/>
        </a:p>
      </dgm:t>
    </dgm:pt>
    <dgm:pt modelId="{90087D5C-AF81-4994-84BD-5FCC506B2CD5}" type="sibTrans" cxnId="{43B64CD6-B780-4FFE-839B-53C238C76A6D}">
      <dgm:prSet/>
      <dgm:spPr/>
      <dgm:t>
        <a:bodyPr/>
        <a:lstStyle/>
        <a:p>
          <a:pPr algn="ctr"/>
          <a:endParaRPr lang="en-US"/>
        </a:p>
      </dgm:t>
    </dgm:pt>
    <dgm:pt modelId="{CDA76999-B480-4C29-A97E-897B97E00679}">
      <dgm:prSet phldrT="[Text]" custT="1"/>
      <dgm:spPr>
        <a:solidFill>
          <a:srgbClr val="FFFF00"/>
        </a:solidFill>
      </dgm:spPr>
      <dgm:t>
        <a:bodyPr/>
        <a:lstStyle/>
        <a:p>
          <a:pPr algn="ctr"/>
          <a:r>
            <a:rPr lang="id-ID" sz="2000" dirty="0" smtClean="0">
              <a:solidFill>
                <a:schemeClr val="tx1"/>
              </a:solidFill>
            </a:rPr>
            <a:t>Risk Analysis Documents</a:t>
          </a:r>
          <a:endParaRPr lang="en-US" sz="2000" dirty="0">
            <a:solidFill>
              <a:schemeClr val="tx1"/>
            </a:solidFill>
          </a:endParaRPr>
        </a:p>
      </dgm:t>
    </dgm:pt>
    <dgm:pt modelId="{A519B68E-5CE1-4300-9E00-6215E111BD8D}" type="parTrans" cxnId="{0F6C71BB-C22B-4C5F-82BD-13E2ADAA4249}">
      <dgm:prSet/>
      <dgm:spPr/>
      <dgm:t>
        <a:bodyPr/>
        <a:lstStyle/>
        <a:p>
          <a:pPr algn="ctr"/>
          <a:endParaRPr lang="en-US"/>
        </a:p>
      </dgm:t>
    </dgm:pt>
    <dgm:pt modelId="{9F8A2E72-C452-4E2C-AA57-8FB9E519CAD3}" type="sibTrans" cxnId="{0F6C71BB-C22B-4C5F-82BD-13E2ADAA4249}">
      <dgm:prSet/>
      <dgm:spPr/>
      <dgm:t>
        <a:bodyPr/>
        <a:lstStyle/>
        <a:p>
          <a:pPr algn="ctr"/>
          <a:endParaRPr lang="en-US"/>
        </a:p>
      </dgm:t>
    </dgm:pt>
    <dgm:pt modelId="{2DB1F59C-ACC4-4509-8A03-A2BD13196411}">
      <dgm:prSet phldrT="[Text]" custT="1"/>
      <dgm:spPr>
        <a:solidFill>
          <a:schemeClr val="tx2">
            <a:lumMod val="20000"/>
            <a:lumOff val="80000"/>
          </a:schemeClr>
        </a:solidFill>
      </dgm:spPr>
      <dgm:t>
        <a:bodyPr/>
        <a:lstStyle/>
        <a:p>
          <a:pPr algn="ctr"/>
          <a:endParaRPr lang="en-US" sz="1700" dirty="0">
            <a:solidFill>
              <a:schemeClr val="tx1"/>
            </a:solidFill>
          </a:endParaRPr>
        </a:p>
      </dgm:t>
    </dgm:pt>
    <dgm:pt modelId="{62B7A063-70CD-4AA7-AE52-5C7D85FEEA8C}" type="parTrans" cxnId="{450DA89E-F905-434E-983A-0A1580EABDA4}">
      <dgm:prSet/>
      <dgm:spPr/>
      <dgm:t>
        <a:bodyPr/>
        <a:lstStyle/>
        <a:p>
          <a:pPr algn="ctr"/>
          <a:endParaRPr lang="en-US"/>
        </a:p>
      </dgm:t>
    </dgm:pt>
    <dgm:pt modelId="{883FC3EA-2C7F-4043-AE77-B4C20D10D205}" type="sibTrans" cxnId="{450DA89E-F905-434E-983A-0A1580EABDA4}">
      <dgm:prSet/>
      <dgm:spPr/>
      <dgm:t>
        <a:bodyPr/>
        <a:lstStyle/>
        <a:p>
          <a:pPr algn="ctr"/>
          <a:endParaRPr lang="en-US"/>
        </a:p>
      </dgm:t>
    </dgm:pt>
    <dgm:pt modelId="{BFB08527-1830-4FF5-A9D9-5C444D121FCE}">
      <dgm:prSet phldrT="[Text]"/>
      <dgm:spPr>
        <a:solidFill>
          <a:schemeClr val="tx2">
            <a:lumMod val="20000"/>
            <a:lumOff val="80000"/>
          </a:schemeClr>
        </a:solidFill>
      </dgm:spPr>
      <dgm:t>
        <a:bodyPr/>
        <a:lstStyle/>
        <a:p>
          <a:pPr algn="ctr"/>
          <a:endParaRPr lang="en-US" dirty="0"/>
        </a:p>
      </dgm:t>
    </dgm:pt>
    <dgm:pt modelId="{085632BB-B6F0-46FD-87CF-35531FD4C4EB}" type="parTrans" cxnId="{3437C165-FFE4-4B0E-A4DA-84387595B613}">
      <dgm:prSet/>
      <dgm:spPr/>
      <dgm:t>
        <a:bodyPr/>
        <a:lstStyle/>
        <a:p>
          <a:pPr algn="ctr"/>
          <a:endParaRPr lang="en-US"/>
        </a:p>
      </dgm:t>
    </dgm:pt>
    <dgm:pt modelId="{04E0B67C-FBCC-4454-B183-278FBF5CFFF8}" type="sibTrans" cxnId="{3437C165-FFE4-4B0E-A4DA-84387595B613}">
      <dgm:prSet/>
      <dgm:spPr/>
      <dgm:t>
        <a:bodyPr/>
        <a:lstStyle/>
        <a:p>
          <a:pPr algn="ctr"/>
          <a:endParaRPr lang="en-US"/>
        </a:p>
      </dgm:t>
    </dgm:pt>
    <dgm:pt modelId="{2CD7A90F-55C7-4D11-BE93-B7D15C15C214}" type="pres">
      <dgm:prSet presAssocID="{6F17F939-72CE-489F-835D-98D23EBBE923}" presName="Name0" presStyleCnt="0">
        <dgm:presLayoutVars>
          <dgm:dir/>
          <dgm:resizeHandles val="exact"/>
        </dgm:presLayoutVars>
      </dgm:prSet>
      <dgm:spPr/>
    </dgm:pt>
    <dgm:pt modelId="{BE7E18FC-2F56-4307-85B6-56F48A42280C}" type="pres">
      <dgm:prSet presAssocID="{D21E5172-4DC3-4F23-A0D7-BFD62C4434B9}" presName="parTxOnly" presStyleLbl="node1" presStyleIdx="0" presStyleCnt="4" custScaleX="120441">
        <dgm:presLayoutVars>
          <dgm:bulletEnabled val="1"/>
        </dgm:presLayoutVars>
      </dgm:prSet>
      <dgm:spPr/>
      <dgm:t>
        <a:bodyPr/>
        <a:lstStyle/>
        <a:p>
          <a:endParaRPr lang="en-US"/>
        </a:p>
      </dgm:t>
    </dgm:pt>
    <dgm:pt modelId="{28851B57-931F-4486-B041-B8B7FDD24C68}" type="pres">
      <dgm:prSet presAssocID="{90087D5C-AF81-4994-84BD-5FCC506B2CD5}" presName="parSpace" presStyleCnt="0"/>
      <dgm:spPr/>
    </dgm:pt>
    <dgm:pt modelId="{FCBA5394-423E-4576-A557-AA2C37A9770C}" type="pres">
      <dgm:prSet presAssocID="{CDA76999-B480-4C29-A97E-897B97E00679}" presName="parTxOnly" presStyleLbl="node1" presStyleIdx="1" presStyleCnt="4" custScaleX="171687">
        <dgm:presLayoutVars>
          <dgm:bulletEnabled val="1"/>
        </dgm:presLayoutVars>
      </dgm:prSet>
      <dgm:spPr/>
      <dgm:t>
        <a:bodyPr/>
        <a:lstStyle/>
        <a:p>
          <a:endParaRPr lang="en-US"/>
        </a:p>
      </dgm:t>
    </dgm:pt>
    <dgm:pt modelId="{5E7C22AE-A783-42EE-8EC9-95B14A94F35D}" type="pres">
      <dgm:prSet presAssocID="{9F8A2E72-C452-4E2C-AA57-8FB9E519CAD3}" presName="parSpace" presStyleCnt="0"/>
      <dgm:spPr/>
    </dgm:pt>
    <dgm:pt modelId="{13084707-573F-441A-9145-1AD8EBBA950F}" type="pres">
      <dgm:prSet presAssocID="{2DB1F59C-ACC4-4509-8A03-A2BD13196411}" presName="parTxOnly" presStyleLbl="node1" presStyleIdx="2" presStyleCnt="4" custScaleX="124339">
        <dgm:presLayoutVars>
          <dgm:bulletEnabled val="1"/>
        </dgm:presLayoutVars>
      </dgm:prSet>
      <dgm:spPr/>
      <dgm:t>
        <a:bodyPr/>
        <a:lstStyle/>
        <a:p>
          <a:endParaRPr lang="en-US"/>
        </a:p>
      </dgm:t>
    </dgm:pt>
    <dgm:pt modelId="{35B91915-1FC3-4C3F-AE68-DDB1AFF4F2CF}" type="pres">
      <dgm:prSet presAssocID="{883FC3EA-2C7F-4043-AE77-B4C20D10D205}" presName="parSpace" presStyleCnt="0"/>
      <dgm:spPr/>
    </dgm:pt>
    <dgm:pt modelId="{A324077E-D911-43A7-B83A-F1BB1B7B8744}" type="pres">
      <dgm:prSet presAssocID="{BFB08527-1830-4FF5-A9D9-5C444D121FCE}" presName="parTxOnly" presStyleLbl="node1" presStyleIdx="3" presStyleCnt="4">
        <dgm:presLayoutVars>
          <dgm:bulletEnabled val="1"/>
        </dgm:presLayoutVars>
      </dgm:prSet>
      <dgm:spPr/>
      <dgm:t>
        <a:bodyPr/>
        <a:lstStyle/>
        <a:p>
          <a:endParaRPr lang="en-US"/>
        </a:p>
      </dgm:t>
    </dgm:pt>
  </dgm:ptLst>
  <dgm:cxnLst>
    <dgm:cxn modelId="{9050E4CD-3EE9-4B96-9294-F11BEB6221B1}" type="presOf" srcId="{CDA76999-B480-4C29-A97E-897B97E00679}" destId="{FCBA5394-423E-4576-A557-AA2C37A9770C}" srcOrd="0" destOrd="0" presId="urn:microsoft.com/office/officeart/2005/8/layout/hChevron3"/>
    <dgm:cxn modelId="{D28FB00B-B726-47F0-BE1A-E38494379966}" type="presOf" srcId="{2DB1F59C-ACC4-4509-8A03-A2BD13196411}" destId="{13084707-573F-441A-9145-1AD8EBBA950F}" srcOrd="0" destOrd="0" presId="urn:microsoft.com/office/officeart/2005/8/layout/hChevron3"/>
    <dgm:cxn modelId="{450DA89E-F905-434E-983A-0A1580EABDA4}" srcId="{6F17F939-72CE-489F-835D-98D23EBBE923}" destId="{2DB1F59C-ACC4-4509-8A03-A2BD13196411}" srcOrd="2" destOrd="0" parTransId="{62B7A063-70CD-4AA7-AE52-5C7D85FEEA8C}" sibTransId="{883FC3EA-2C7F-4043-AE77-B4C20D10D205}"/>
    <dgm:cxn modelId="{43B64CD6-B780-4FFE-839B-53C238C76A6D}" srcId="{6F17F939-72CE-489F-835D-98D23EBBE923}" destId="{D21E5172-4DC3-4F23-A0D7-BFD62C4434B9}" srcOrd="0" destOrd="0" parTransId="{3AC57C70-034E-4A04-9860-4E6FC2389B76}" sibTransId="{90087D5C-AF81-4994-84BD-5FCC506B2CD5}"/>
    <dgm:cxn modelId="{0F6C71BB-C22B-4C5F-82BD-13E2ADAA4249}" srcId="{6F17F939-72CE-489F-835D-98D23EBBE923}" destId="{CDA76999-B480-4C29-A97E-897B97E00679}" srcOrd="1" destOrd="0" parTransId="{A519B68E-5CE1-4300-9E00-6215E111BD8D}" sibTransId="{9F8A2E72-C452-4E2C-AA57-8FB9E519CAD3}"/>
    <dgm:cxn modelId="{3437C165-FFE4-4B0E-A4DA-84387595B613}" srcId="{6F17F939-72CE-489F-835D-98D23EBBE923}" destId="{BFB08527-1830-4FF5-A9D9-5C444D121FCE}" srcOrd="3" destOrd="0" parTransId="{085632BB-B6F0-46FD-87CF-35531FD4C4EB}" sibTransId="{04E0B67C-FBCC-4454-B183-278FBF5CFFF8}"/>
    <dgm:cxn modelId="{E2C1E8B5-1F49-42B6-9596-7B9338914024}" type="presOf" srcId="{D21E5172-4DC3-4F23-A0D7-BFD62C4434B9}" destId="{BE7E18FC-2F56-4307-85B6-56F48A42280C}" srcOrd="0" destOrd="0" presId="urn:microsoft.com/office/officeart/2005/8/layout/hChevron3"/>
    <dgm:cxn modelId="{5541B0F1-E7D8-479A-9C00-7B4D37309505}" type="presOf" srcId="{6F17F939-72CE-489F-835D-98D23EBBE923}" destId="{2CD7A90F-55C7-4D11-BE93-B7D15C15C214}" srcOrd="0" destOrd="0" presId="urn:microsoft.com/office/officeart/2005/8/layout/hChevron3"/>
    <dgm:cxn modelId="{22B60408-EED0-4297-8C64-7FA76205C132}" type="presOf" srcId="{BFB08527-1830-4FF5-A9D9-5C444D121FCE}" destId="{A324077E-D911-43A7-B83A-F1BB1B7B8744}" srcOrd="0" destOrd="0" presId="urn:microsoft.com/office/officeart/2005/8/layout/hChevron3"/>
    <dgm:cxn modelId="{CCA99F18-401D-4DD7-90A1-43E1E2A73BBA}" type="presParOf" srcId="{2CD7A90F-55C7-4D11-BE93-B7D15C15C214}" destId="{BE7E18FC-2F56-4307-85B6-56F48A42280C}" srcOrd="0" destOrd="0" presId="urn:microsoft.com/office/officeart/2005/8/layout/hChevron3"/>
    <dgm:cxn modelId="{C15F888B-5016-40A6-BEB5-BDE0F4C4DC36}" type="presParOf" srcId="{2CD7A90F-55C7-4D11-BE93-B7D15C15C214}" destId="{28851B57-931F-4486-B041-B8B7FDD24C68}" srcOrd="1" destOrd="0" presId="urn:microsoft.com/office/officeart/2005/8/layout/hChevron3"/>
    <dgm:cxn modelId="{21B9F799-F77B-4C43-8BCB-03FAB8DB16E7}" type="presParOf" srcId="{2CD7A90F-55C7-4D11-BE93-B7D15C15C214}" destId="{FCBA5394-423E-4576-A557-AA2C37A9770C}" srcOrd="2" destOrd="0" presId="urn:microsoft.com/office/officeart/2005/8/layout/hChevron3"/>
    <dgm:cxn modelId="{06871BA2-4879-48C2-B5A8-096CC597C233}" type="presParOf" srcId="{2CD7A90F-55C7-4D11-BE93-B7D15C15C214}" destId="{5E7C22AE-A783-42EE-8EC9-95B14A94F35D}" srcOrd="3" destOrd="0" presId="urn:microsoft.com/office/officeart/2005/8/layout/hChevron3"/>
    <dgm:cxn modelId="{3DED350A-4B21-48C4-A20F-4115FD7EAB86}" type="presParOf" srcId="{2CD7A90F-55C7-4D11-BE93-B7D15C15C214}" destId="{13084707-573F-441A-9145-1AD8EBBA950F}" srcOrd="4" destOrd="0" presId="urn:microsoft.com/office/officeart/2005/8/layout/hChevron3"/>
    <dgm:cxn modelId="{907ADA44-F7CE-42BA-8772-A8EE08F97D93}" type="presParOf" srcId="{2CD7A90F-55C7-4D11-BE93-B7D15C15C214}" destId="{35B91915-1FC3-4C3F-AE68-DDB1AFF4F2CF}" srcOrd="5" destOrd="0" presId="urn:microsoft.com/office/officeart/2005/8/layout/hChevron3"/>
    <dgm:cxn modelId="{760B90D7-C921-4C22-B67B-F00ED5FB9600}" type="presParOf" srcId="{2CD7A90F-55C7-4D11-BE93-B7D15C15C214}" destId="{A324077E-D911-43A7-B83A-F1BB1B7B8744}" srcOrd="6"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6F17F939-72CE-489F-835D-98D23EBBE923}" type="doc">
      <dgm:prSet loTypeId="urn:microsoft.com/office/officeart/2005/8/layout/hChevron3" loCatId="process" qsTypeId="urn:microsoft.com/office/officeart/2005/8/quickstyle/simple1" qsCatId="simple" csTypeId="urn:microsoft.com/office/officeart/2005/8/colors/accent1_2" csCatId="accent1" phldr="1"/>
      <dgm:spPr/>
    </dgm:pt>
    <dgm:pt modelId="{D21E5172-4DC3-4F23-A0D7-BFD62C4434B9}">
      <dgm:prSet phldrT="[Text]" custT="1"/>
      <dgm:spPr>
        <a:solidFill>
          <a:schemeClr val="accent1"/>
        </a:solidFill>
      </dgm:spPr>
      <dgm:t>
        <a:bodyPr/>
        <a:lstStyle/>
        <a:p>
          <a:pPr algn="ctr"/>
          <a:r>
            <a:rPr lang="en-US" sz="2400" dirty="0" smtClean="0"/>
            <a:t>Introduction</a:t>
          </a:r>
          <a:endParaRPr lang="en-US" sz="1100" dirty="0"/>
        </a:p>
      </dgm:t>
    </dgm:pt>
    <dgm:pt modelId="{3AC57C70-034E-4A04-9860-4E6FC2389B76}" type="parTrans" cxnId="{43B64CD6-B780-4FFE-839B-53C238C76A6D}">
      <dgm:prSet/>
      <dgm:spPr/>
      <dgm:t>
        <a:bodyPr/>
        <a:lstStyle/>
        <a:p>
          <a:pPr algn="ctr"/>
          <a:endParaRPr lang="en-US"/>
        </a:p>
      </dgm:t>
    </dgm:pt>
    <dgm:pt modelId="{90087D5C-AF81-4994-84BD-5FCC506B2CD5}" type="sibTrans" cxnId="{43B64CD6-B780-4FFE-839B-53C238C76A6D}">
      <dgm:prSet/>
      <dgm:spPr/>
      <dgm:t>
        <a:bodyPr/>
        <a:lstStyle/>
        <a:p>
          <a:pPr algn="ctr"/>
          <a:endParaRPr lang="en-US"/>
        </a:p>
      </dgm:t>
    </dgm:pt>
    <dgm:pt modelId="{CDA76999-B480-4C29-A97E-897B97E00679}">
      <dgm:prSet phldrT="[Text]" custT="1"/>
      <dgm:spPr>
        <a:solidFill>
          <a:srgbClr val="FFFF00"/>
        </a:solidFill>
      </dgm:spPr>
      <dgm:t>
        <a:bodyPr/>
        <a:lstStyle/>
        <a:p>
          <a:pPr algn="ctr"/>
          <a:r>
            <a:rPr lang="id-ID" sz="2000" dirty="0" smtClean="0">
              <a:solidFill>
                <a:schemeClr val="tx1"/>
              </a:solidFill>
            </a:rPr>
            <a:t>Risk Analysis Documents</a:t>
          </a:r>
          <a:endParaRPr lang="en-US" sz="2000" dirty="0">
            <a:solidFill>
              <a:schemeClr val="tx1"/>
            </a:solidFill>
          </a:endParaRPr>
        </a:p>
      </dgm:t>
    </dgm:pt>
    <dgm:pt modelId="{A519B68E-5CE1-4300-9E00-6215E111BD8D}" type="parTrans" cxnId="{0F6C71BB-C22B-4C5F-82BD-13E2ADAA4249}">
      <dgm:prSet/>
      <dgm:spPr/>
      <dgm:t>
        <a:bodyPr/>
        <a:lstStyle/>
        <a:p>
          <a:pPr algn="ctr"/>
          <a:endParaRPr lang="en-US"/>
        </a:p>
      </dgm:t>
    </dgm:pt>
    <dgm:pt modelId="{9F8A2E72-C452-4E2C-AA57-8FB9E519CAD3}" type="sibTrans" cxnId="{0F6C71BB-C22B-4C5F-82BD-13E2ADAA4249}">
      <dgm:prSet/>
      <dgm:spPr/>
      <dgm:t>
        <a:bodyPr/>
        <a:lstStyle/>
        <a:p>
          <a:pPr algn="ctr"/>
          <a:endParaRPr lang="en-US"/>
        </a:p>
      </dgm:t>
    </dgm:pt>
    <dgm:pt modelId="{2DB1F59C-ACC4-4509-8A03-A2BD13196411}">
      <dgm:prSet phldrT="[Text]" custT="1"/>
      <dgm:spPr>
        <a:solidFill>
          <a:schemeClr val="tx2">
            <a:lumMod val="20000"/>
            <a:lumOff val="80000"/>
          </a:schemeClr>
        </a:solidFill>
      </dgm:spPr>
      <dgm:t>
        <a:bodyPr/>
        <a:lstStyle/>
        <a:p>
          <a:pPr algn="ctr"/>
          <a:endParaRPr lang="en-US" sz="1700" dirty="0">
            <a:solidFill>
              <a:schemeClr val="tx1"/>
            </a:solidFill>
          </a:endParaRPr>
        </a:p>
      </dgm:t>
    </dgm:pt>
    <dgm:pt modelId="{62B7A063-70CD-4AA7-AE52-5C7D85FEEA8C}" type="parTrans" cxnId="{450DA89E-F905-434E-983A-0A1580EABDA4}">
      <dgm:prSet/>
      <dgm:spPr/>
      <dgm:t>
        <a:bodyPr/>
        <a:lstStyle/>
        <a:p>
          <a:pPr algn="ctr"/>
          <a:endParaRPr lang="en-US"/>
        </a:p>
      </dgm:t>
    </dgm:pt>
    <dgm:pt modelId="{883FC3EA-2C7F-4043-AE77-B4C20D10D205}" type="sibTrans" cxnId="{450DA89E-F905-434E-983A-0A1580EABDA4}">
      <dgm:prSet/>
      <dgm:spPr/>
      <dgm:t>
        <a:bodyPr/>
        <a:lstStyle/>
        <a:p>
          <a:pPr algn="ctr"/>
          <a:endParaRPr lang="en-US"/>
        </a:p>
      </dgm:t>
    </dgm:pt>
    <dgm:pt modelId="{BFB08527-1830-4FF5-A9D9-5C444D121FCE}">
      <dgm:prSet phldrT="[Text]"/>
      <dgm:spPr>
        <a:solidFill>
          <a:schemeClr val="tx2">
            <a:lumMod val="20000"/>
            <a:lumOff val="80000"/>
          </a:schemeClr>
        </a:solidFill>
      </dgm:spPr>
      <dgm:t>
        <a:bodyPr/>
        <a:lstStyle/>
        <a:p>
          <a:pPr algn="ctr"/>
          <a:endParaRPr lang="en-US" dirty="0"/>
        </a:p>
      </dgm:t>
    </dgm:pt>
    <dgm:pt modelId="{085632BB-B6F0-46FD-87CF-35531FD4C4EB}" type="parTrans" cxnId="{3437C165-FFE4-4B0E-A4DA-84387595B613}">
      <dgm:prSet/>
      <dgm:spPr/>
      <dgm:t>
        <a:bodyPr/>
        <a:lstStyle/>
        <a:p>
          <a:pPr algn="ctr"/>
          <a:endParaRPr lang="en-US"/>
        </a:p>
      </dgm:t>
    </dgm:pt>
    <dgm:pt modelId="{04E0B67C-FBCC-4454-B183-278FBF5CFFF8}" type="sibTrans" cxnId="{3437C165-FFE4-4B0E-A4DA-84387595B613}">
      <dgm:prSet/>
      <dgm:spPr/>
      <dgm:t>
        <a:bodyPr/>
        <a:lstStyle/>
        <a:p>
          <a:pPr algn="ctr"/>
          <a:endParaRPr lang="en-US"/>
        </a:p>
      </dgm:t>
    </dgm:pt>
    <dgm:pt modelId="{2CD7A90F-55C7-4D11-BE93-B7D15C15C214}" type="pres">
      <dgm:prSet presAssocID="{6F17F939-72CE-489F-835D-98D23EBBE923}" presName="Name0" presStyleCnt="0">
        <dgm:presLayoutVars>
          <dgm:dir/>
          <dgm:resizeHandles val="exact"/>
        </dgm:presLayoutVars>
      </dgm:prSet>
      <dgm:spPr/>
    </dgm:pt>
    <dgm:pt modelId="{BE7E18FC-2F56-4307-85B6-56F48A42280C}" type="pres">
      <dgm:prSet presAssocID="{D21E5172-4DC3-4F23-A0D7-BFD62C4434B9}" presName="parTxOnly" presStyleLbl="node1" presStyleIdx="0" presStyleCnt="4" custScaleX="120441">
        <dgm:presLayoutVars>
          <dgm:bulletEnabled val="1"/>
        </dgm:presLayoutVars>
      </dgm:prSet>
      <dgm:spPr/>
      <dgm:t>
        <a:bodyPr/>
        <a:lstStyle/>
        <a:p>
          <a:endParaRPr lang="en-US"/>
        </a:p>
      </dgm:t>
    </dgm:pt>
    <dgm:pt modelId="{28851B57-931F-4486-B041-B8B7FDD24C68}" type="pres">
      <dgm:prSet presAssocID="{90087D5C-AF81-4994-84BD-5FCC506B2CD5}" presName="parSpace" presStyleCnt="0"/>
      <dgm:spPr/>
    </dgm:pt>
    <dgm:pt modelId="{FCBA5394-423E-4576-A557-AA2C37A9770C}" type="pres">
      <dgm:prSet presAssocID="{CDA76999-B480-4C29-A97E-897B97E00679}" presName="parTxOnly" presStyleLbl="node1" presStyleIdx="1" presStyleCnt="4" custScaleX="171687">
        <dgm:presLayoutVars>
          <dgm:bulletEnabled val="1"/>
        </dgm:presLayoutVars>
      </dgm:prSet>
      <dgm:spPr/>
      <dgm:t>
        <a:bodyPr/>
        <a:lstStyle/>
        <a:p>
          <a:endParaRPr lang="en-US"/>
        </a:p>
      </dgm:t>
    </dgm:pt>
    <dgm:pt modelId="{5E7C22AE-A783-42EE-8EC9-95B14A94F35D}" type="pres">
      <dgm:prSet presAssocID="{9F8A2E72-C452-4E2C-AA57-8FB9E519CAD3}" presName="parSpace" presStyleCnt="0"/>
      <dgm:spPr/>
    </dgm:pt>
    <dgm:pt modelId="{13084707-573F-441A-9145-1AD8EBBA950F}" type="pres">
      <dgm:prSet presAssocID="{2DB1F59C-ACC4-4509-8A03-A2BD13196411}" presName="parTxOnly" presStyleLbl="node1" presStyleIdx="2" presStyleCnt="4" custScaleX="124339">
        <dgm:presLayoutVars>
          <dgm:bulletEnabled val="1"/>
        </dgm:presLayoutVars>
      </dgm:prSet>
      <dgm:spPr/>
      <dgm:t>
        <a:bodyPr/>
        <a:lstStyle/>
        <a:p>
          <a:endParaRPr lang="en-US"/>
        </a:p>
      </dgm:t>
    </dgm:pt>
    <dgm:pt modelId="{35B91915-1FC3-4C3F-AE68-DDB1AFF4F2CF}" type="pres">
      <dgm:prSet presAssocID="{883FC3EA-2C7F-4043-AE77-B4C20D10D205}" presName="parSpace" presStyleCnt="0"/>
      <dgm:spPr/>
    </dgm:pt>
    <dgm:pt modelId="{A324077E-D911-43A7-B83A-F1BB1B7B8744}" type="pres">
      <dgm:prSet presAssocID="{BFB08527-1830-4FF5-A9D9-5C444D121FCE}" presName="parTxOnly" presStyleLbl="node1" presStyleIdx="3" presStyleCnt="4">
        <dgm:presLayoutVars>
          <dgm:bulletEnabled val="1"/>
        </dgm:presLayoutVars>
      </dgm:prSet>
      <dgm:spPr/>
      <dgm:t>
        <a:bodyPr/>
        <a:lstStyle/>
        <a:p>
          <a:endParaRPr lang="en-US"/>
        </a:p>
      </dgm:t>
    </dgm:pt>
  </dgm:ptLst>
  <dgm:cxnLst>
    <dgm:cxn modelId="{00024F39-63DA-4028-92C6-EBF0307633F9}" type="presOf" srcId="{D21E5172-4DC3-4F23-A0D7-BFD62C4434B9}" destId="{BE7E18FC-2F56-4307-85B6-56F48A42280C}" srcOrd="0" destOrd="0" presId="urn:microsoft.com/office/officeart/2005/8/layout/hChevron3"/>
    <dgm:cxn modelId="{7C784F71-1DD2-4135-AAF5-364B101ED40C}" type="presOf" srcId="{2DB1F59C-ACC4-4509-8A03-A2BD13196411}" destId="{13084707-573F-441A-9145-1AD8EBBA950F}" srcOrd="0" destOrd="0" presId="urn:microsoft.com/office/officeart/2005/8/layout/hChevron3"/>
    <dgm:cxn modelId="{450DA89E-F905-434E-983A-0A1580EABDA4}" srcId="{6F17F939-72CE-489F-835D-98D23EBBE923}" destId="{2DB1F59C-ACC4-4509-8A03-A2BD13196411}" srcOrd="2" destOrd="0" parTransId="{62B7A063-70CD-4AA7-AE52-5C7D85FEEA8C}" sibTransId="{883FC3EA-2C7F-4043-AE77-B4C20D10D205}"/>
    <dgm:cxn modelId="{D882BF5E-F42E-40C8-8A9C-6E85D06306C9}" type="presOf" srcId="{6F17F939-72CE-489F-835D-98D23EBBE923}" destId="{2CD7A90F-55C7-4D11-BE93-B7D15C15C214}" srcOrd="0" destOrd="0" presId="urn:microsoft.com/office/officeart/2005/8/layout/hChevron3"/>
    <dgm:cxn modelId="{43B64CD6-B780-4FFE-839B-53C238C76A6D}" srcId="{6F17F939-72CE-489F-835D-98D23EBBE923}" destId="{D21E5172-4DC3-4F23-A0D7-BFD62C4434B9}" srcOrd="0" destOrd="0" parTransId="{3AC57C70-034E-4A04-9860-4E6FC2389B76}" sibTransId="{90087D5C-AF81-4994-84BD-5FCC506B2CD5}"/>
    <dgm:cxn modelId="{0F6C71BB-C22B-4C5F-82BD-13E2ADAA4249}" srcId="{6F17F939-72CE-489F-835D-98D23EBBE923}" destId="{CDA76999-B480-4C29-A97E-897B97E00679}" srcOrd="1" destOrd="0" parTransId="{A519B68E-5CE1-4300-9E00-6215E111BD8D}" sibTransId="{9F8A2E72-C452-4E2C-AA57-8FB9E519CAD3}"/>
    <dgm:cxn modelId="{3437C165-FFE4-4B0E-A4DA-84387595B613}" srcId="{6F17F939-72CE-489F-835D-98D23EBBE923}" destId="{BFB08527-1830-4FF5-A9D9-5C444D121FCE}" srcOrd="3" destOrd="0" parTransId="{085632BB-B6F0-46FD-87CF-35531FD4C4EB}" sibTransId="{04E0B67C-FBCC-4454-B183-278FBF5CFFF8}"/>
    <dgm:cxn modelId="{4416AF8C-742D-4738-B2C7-F684DFB692FE}" type="presOf" srcId="{CDA76999-B480-4C29-A97E-897B97E00679}" destId="{FCBA5394-423E-4576-A557-AA2C37A9770C}" srcOrd="0" destOrd="0" presId="urn:microsoft.com/office/officeart/2005/8/layout/hChevron3"/>
    <dgm:cxn modelId="{C8163329-821E-49D5-9E83-2FE0C196B03E}" type="presOf" srcId="{BFB08527-1830-4FF5-A9D9-5C444D121FCE}" destId="{A324077E-D911-43A7-B83A-F1BB1B7B8744}" srcOrd="0" destOrd="0" presId="urn:microsoft.com/office/officeart/2005/8/layout/hChevron3"/>
    <dgm:cxn modelId="{71E2E186-552C-4C86-A584-10F0AB9412A5}" type="presParOf" srcId="{2CD7A90F-55C7-4D11-BE93-B7D15C15C214}" destId="{BE7E18FC-2F56-4307-85B6-56F48A42280C}" srcOrd="0" destOrd="0" presId="urn:microsoft.com/office/officeart/2005/8/layout/hChevron3"/>
    <dgm:cxn modelId="{6AF5F722-D15E-4CB2-9854-229C6556A5DD}" type="presParOf" srcId="{2CD7A90F-55C7-4D11-BE93-B7D15C15C214}" destId="{28851B57-931F-4486-B041-B8B7FDD24C68}" srcOrd="1" destOrd="0" presId="urn:microsoft.com/office/officeart/2005/8/layout/hChevron3"/>
    <dgm:cxn modelId="{B160E990-CA01-45FC-9B36-3255760C05D5}" type="presParOf" srcId="{2CD7A90F-55C7-4D11-BE93-B7D15C15C214}" destId="{FCBA5394-423E-4576-A557-AA2C37A9770C}" srcOrd="2" destOrd="0" presId="urn:microsoft.com/office/officeart/2005/8/layout/hChevron3"/>
    <dgm:cxn modelId="{E1758EBA-0EB7-4758-89A9-38566C976F06}" type="presParOf" srcId="{2CD7A90F-55C7-4D11-BE93-B7D15C15C214}" destId="{5E7C22AE-A783-42EE-8EC9-95B14A94F35D}" srcOrd="3" destOrd="0" presId="urn:microsoft.com/office/officeart/2005/8/layout/hChevron3"/>
    <dgm:cxn modelId="{9D8A954E-0B7E-4EA7-84B4-5C7F623EA7C8}" type="presParOf" srcId="{2CD7A90F-55C7-4D11-BE93-B7D15C15C214}" destId="{13084707-573F-441A-9145-1AD8EBBA950F}" srcOrd="4" destOrd="0" presId="urn:microsoft.com/office/officeart/2005/8/layout/hChevron3"/>
    <dgm:cxn modelId="{7A36083B-3659-4489-9AF7-016FA38A7F02}" type="presParOf" srcId="{2CD7A90F-55C7-4D11-BE93-B7D15C15C214}" destId="{35B91915-1FC3-4C3F-AE68-DDB1AFF4F2CF}" srcOrd="5" destOrd="0" presId="urn:microsoft.com/office/officeart/2005/8/layout/hChevron3"/>
    <dgm:cxn modelId="{FA5A2214-96C0-4E8B-9DB1-67AA1F13B01C}" type="presParOf" srcId="{2CD7A90F-55C7-4D11-BE93-B7D15C15C214}" destId="{A324077E-D911-43A7-B83A-F1BB1B7B8744}" srcOrd="6"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6F17F939-72CE-489F-835D-98D23EBBE923}" type="doc">
      <dgm:prSet loTypeId="urn:microsoft.com/office/officeart/2005/8/layout/hChevron3" loCatId="process" qsTypeId="urn:microsoft.com/office/officeart/2005/8/quickstyle/simple1" qsCatId="simple" csTypeId="urn:microsoft.com/office/officeart/2005/8/colors/accent1_2" csCatId="accent1" phldr="1"/>
      <dgm:spPr/>
    </dgm:pt>
    <dgm:pt modelId="{D21E5172-4DC3-4F23-A0D7-BFD62C4434B9}">
      <dgm:prSet phldrT="[Text]"/>
      <dgm:spPr>
        <a:solidFill>
          <a:schemeClr val="accent1"/>
        </a:solidFill>
      </dgm:spPr>
      <dgm:t>
        <a:bodyPr/>
        <a:lstStyle/>
        <a:p>
          <a:pPr algn="ctr"/>
          <a:r>
            <a:rPr lang="en-US" dirty="0" smtClean="0"/>
            <a:t>Introduction</a:t>
          </a:r>
          <a:endParaRPr lang="en-US" dirty="0"/>
        </a:p>
      </dgm:t>
    </dgm:pt>
    <dgm:pt modelId="{3AC57C70-034E-4A04-9860-4E6FC2389B76}" type="parTrans" cxnId="{43B64CD6-B780-4FFE-839B-53C238C76A6D}">
      <dgm:prSet/>
      <dgm:spPr/>
      <dgm:t>
        <a:bodyPr/>
        <a:lstStyle/>
        <a:p>
          <a:pPr algn="ctr"/>
          <a:endParaRPr lang="en-US"/>
        </a:p>
      </dgm:t>
    </dgm:pt>
    <dgm:pt modelId="{90087D5C-AF81-4994-84BD-5FCC506B2CD5}" type="sibTrans" cxnId="{43B64CD6-B780-4FFE-839B-53C238C76A6D}">
      <dgm:prSet/>
      <dgm:spPr/>
      <dgm:t>
        <a:bodyPr/>
        <a:lstStyle/>
        <a:p>
          <a:pPr algn="ctr"/>
          <a:endParaRPr lang="en-US"/>
        </a:p>
      </dgm:t>
    </dgm:pt>
    <dgm:pt modelId="{CDA76999-B480-4C29-A97E-897B97E00679}">
      <dgm:prSet phldrT="[Text]"/>
      <dgm:spPr/>
      <dgm:t>
        <a:bodyPr/>
        <a:lstStyle/>
        <a:p>
          <a:pPr algn="ctr"/>
          <a:r>
            <a:rPr lang="id-ID" dirty="0" smtClean="0"/>
            <a:t>Motivation</a:t>
          </a:r>
          <a:endParaRPr lang="en-US" dirty="0"/>
        </a:p>
      </dgm:t>
    </dgm:pt>
    <dgm:pt modelId="{A519B68E-5CE1-4300-9E00-6215E111BD8D}" type="parTrans" cxnId="{0F6C71BB-C22B-4C5F-82BD-13E2ADAA4249}">
      <dgm:prSet/>
      <dgm:spPr/>
      <dgm:t>
        <a:bodyPr/>
        <a:lstStyle/>
        <a:p>
          <a:pPr algn="ctr"/>
          <a:endParaRPr lang="en-US"/>
        </a:p>
      </dgm:t>
    </dgm:pt>
    <dgm:pt modelId="{9F8A2E72-C452-4E2C-AA57-8FB9E519CAD3}" type="sibTrans" cxnId="{0F6C71BB-C22B-4C5F-82BD-13E2ADAA4249}">
      <dgm:prSet/>
      <dgm:spPr/>
      <dgm:t>
        <a:bodyPr/>
        <a:lstStyle/>
        <a:p>
          <a:pPr algn="ctr"/>
          <a:endParaRPr lang="en-US"/>
        </a:p>
      </dgm:t>
    </dgm:pt>
    <dgm:pt modelId="{2DB1F59C-ACC4-4509-8A03-A2BD13196411}">
      <dgm:prSet phldrT="[Text]"/>
      <dgm:spPr>
        <a:solidFill>
          <a:srgbClr val="FFFF00"/>
        </a:solidFill>
      </dgm:spPr>
      <dgm:t>
        <a:bodyPr/>
        <a:lstStyle/>
        <a:p>
          <a:pPr algn="ctr"/>
          <a:r>
            <a:rPr lang="id-ID" dirty="0" smtClean="0">
              <a:solidFill>
                <a:schemeClr val="tx1"/>
              </a:solidFill>
            </a:rPr>
            <a:t>Problems</a:t>
          </a:r>
          <a:endParaRPr lang="en-US" dirty="0"/>
        </a:p>
      </dgm:t>
    </dgm:pt>
    <dgm:pt modelId="{62B7A063-70CD-4AA7-AE52-5C7D85FEEA8C}" type="parTrans" cxnId="{450DA89E-F905-434E-983A-0A1580EABDA4}">
      <dgm:prSet/>
      <dgm:spPr/>
      <dgm:t>
        <a:bodyPr/>
        <a:lstStyle/>
        <a:p>
          <a:pPr algn="ctr"/>
          <a:endParaRPr lang="en-US"/>
        </a:p>
      </dgm:t>
    </dgm:pt>
    <dgm:pt modelId="{883FC3EA-2C7F-4043-AE77-B4C20D10D205}" type="sibTrans" cxnId="{450DA89E-F905-434E-983A-0A1580EABDA4}">
      <dgm:prSet/>
      <dgm:spPr/>
      <dgm:t>
        <a:bodyPr/>
        <a:lstStyle/>
        <a:p>
          <a:pPr algn="ctr"/>
          <a:endParaRPr lang="en-US"/>
        </a:p>
      </dgm:t>
    </dgm:pt>
    <dgm:pt modelId="{BFB08527-1830-4FF5-A9D9-5C444D121FCE}">
      <dgm:prSet phldrT="[Text]"/>
      <dgm:spPr>
        <a:solidFill>
          <a:schemeClr val="tx2">
            <a:lumMod val="20000"/>
            <a:lumOff val="80000"/>
          </a:schemeClr>
        </a:solidFill>
      </dgm:spPr>
      <dgm:t>
        <a:bodyPr/>
        <a:lstStyle/>
        <a:p>
          <a:pPr algn="ctr"/>
          <a:endParaRPr lang="en-US" dirty="0"/>
        </a:p>
      </dgm:t>
    </dgm:pt>
    <dgm:pt modelId="{085632BB-B6F0-46FD-87CF-35531FD4C4EB}" type="parTrans" cxnId="{3437C165-FFE4-4B0E-A4DA-84387595B613}">
      <dgm:prSet/>
      <dgm:spPr/>
      <dgm:t>
        <a:bodyPr/>
        <a:lstStyle/>
        <a:p>
          <a:pPr algn="ctr"/>
          <a:endParaRPr lang="en-US"/>
        </a:p>
      </dgm:t>
    </dgm:pt>
    <dgm:pt modelId="{04E0B67C-FBCC-4454-B183-278FBF5CFFF8}" type="sibTrans" cxnId="{3437C165-FFE4-4B0E-A4DA-84387595B613}">
      <dgm:prSet/>
      <dgm:spPr/>
      <dgm:t>
        <a:bodyPr/>
        <a:lstStyle/>
        <a:p>
          <a:pPr algn="ctr"/>
          <a:endParaRPr lang="en-US"/>
        </a:p>
      </dgm:t>
    </dgm:pt>
    <dgm:pt modelId="{2CD7A90F-55C7-4D11-BE93-B7D15C15C214}" type="pres">
      <dgm:prSet presAssocID="{6F17F939-72CE-489F-835D-98D23EBBE923}" presName="Name0" presStyleCnt="0">
        <dgm:presLayoutVars>
          <dgm:dir/>
          <dgm:resizeHandles val="exact"/>
        </dgm:presLayoutVars>
      </dgm:prSet>
      <dgm:spPr/>
    </dgm:pt>
    <dgm:pt modelId="{BE7E18FC-2F56-4307-85B6-56F48A42280C}" type="pres">
      <dgm:prSet presAssocID="{D21E5172-4DC3-4F23-A0D7-BFD62C4434B9}" presName="parTxOnly" presStyleLbl="node1" presStyleIdx="0" presStyleCnt="4" custScaleX="120441">
        <dgm:presLayoutVars>
          <dgm:bulletEnabled val="1"/>
        </dgm:presLayoutVars>
      </dgm:prSet>
      <dgm:spPr/>
      <dgm:t>
        <a:bodyPr/>
        <a:lstStyle/>
        <a:p>
          <a:endParaRPr lang="en-US"/>
        </a:p>
      </dgm:t>
    </dgm:pt>
    <dgm:pt modelId="{28851B57-931F-4486-B041-B8B7FDD24C68}" type="pres">
      <dgm:prSet presAssocID="{90087D5C-AF81-4994-84BD-5FCC506B2CD5}" presName="parSpace" presStyleCnt="0"/>
      <dgm:spPr/>
    </dgm:pt>
    <dgm:pt modelId="{FCBA5394-423E-4576-A557-AA2C37A9770C}" type="pres">
      <dgm:prSet presAssocID="{CDA76999-B480-4C29-A97E-897B97E00679}" presName="parTxOnly" presStyleLbl="node1" presStyleIdx="1" presStyleCnt="4" custScaleX="171687">
        <dgm:presLayoutVars>
          <dgm:bulletEnabled val="1"/>
        </dgm:presLayoutVars>
      </dgm:prSet>
      <dgm:spPr/>
      <dgm:t>
        <a:bodyPr/>
        <a:lstStyle/>
        <a:p>
          <a:endParaRPr lang="en-US"/>
        </a:p>
      </dgm:t>
    </dgm:pt>
    <dgm:pt modelId="{5E7C22AE-A783-42EE-8EC9-95B14A94F35D}" type="pres">
      <dgm:prSet presAssocID="{9F8A2E72-C452-4E2C-AA57-8FB9E519CAD3}" presName="parSpace" presStyleCnt="0"/>
      <dgm:spPr/>
    </dgm:pt>
    <dgm:pt modelId="{13084707-573F-441A-9145-1AD8EBBA950F}" type="pres">
      <dgm:prSet presAssocID="{2DB1F59C-ACC4-4509-8A03-A2BD13196411}" presName="parTxOnly" presStyleLbl="node1" presStyleIdx="2" presStyleCnt="4" custScaleX="124339">
        <dgm:presLayoutVars>
          <dgm:bulletEnabled val="1"/>
        </dgm:presLayoutVars>
      </dgm:prSet>
      <dgm:spPr/>
      <dgm:t>
        <a:bodyPr/>
        <a:lstStyle/>
        <a:p>
          <a:endParaRPr lang="en-US"/>
        </a:p>
      </dgm:t>
    </dgm:pt>
    <dgm:pt modelId="{35B91915-1FC3-4C3F-AE68-DDB1AFF4F2CF}" type="pres">
      <dgm:prSet presAssocID="{883FC3EA-2C7F-4043-AE77-B4C20D10D205}" presName="parSpace" presStyleCnt="0"/>
      <dgm:spPr/>
    </dgm:pt>
    <dgm:pt modelId="{A324077E-D911-43A7-B83A-F1BB1B7B8744}" type="pres">
      <dgm:prSet presAssocID="{BFB08527-1830-4FF5-A9D9-5C444D121FCE}" presName="parTxOnly" presStyleLbl="node1" presStyleIdx="3" presStyleCnt="4">
        <dgm:presLayoutVars>
          <dgm:bulletEnabled val="1"/>
        </dgm:presLayoutVars>
      </dgm:prSet>
      <dgm:spPr/>
      <dgm:t>
        <a:bodyPr/>
        <a:lstStyle/>
        <a:p>
          <a:endParaRPr lang="en-US"/>
        </a:p>
      </dgm:t>
    </dgm:pt>
  </dgm:ptLst>
  <dgm:cxnLst>
    <dgm:cxn modelId="{8464E47B-8916-4506-8CC5-D39F20FBB8AA}" type="presOf" srcId="{BFB08527-1830-4FF5-A9D9-5C444D121FCE}" destId="{A324077E-D911-43A7-B83A-F1BB1B7B8744}" srcOrd="0" destOrd="0" presId="urn:microsoft.com/office/officeart/2005/8/layout/hChevron3"/>
    <dgm:cxn modelId="{450DA89E-F905-434E-983A-0A1580EABDA4}" srcId="{6F17F939-72CE-489F-835D-98D23EBBE923}" destId="{2DB1F59C-ACC4-4509-8A03-A2BD13196411}" srcOrd="2" destOrd="0" parTransId="{62B7A063-70CD-4AA7-AE52-5C7D85FEEA8C}" sibTransId="{883FC3EA-2C7F-4043-AE77-B4C20D10D205}"/>
    <dgm:cxn modelId="{43B64CD6-B780-4FFE-839B-53C238C76A6D}" srcId="{6F17F939-72CE-489F-835D-98D23EBBE923}" destId="{D21E5172-4DC3-4F23-A0D7-BFD62C4434B9}" srcOrd="0" destOrd="0" parTransId="{3AC57C70-034E-4A04-9860-4E6FC2389B76}" sibTransId="{90087D5C-AF81-4994-84BD-5FCC506B2CD5}"/>
    <dgm:cxn modelId="{0F6C71BB-C22B-4C5F-82BD-13E2ADAA4249}" srcId="{6F17F939-72CE-489F-835D-98D23EBBE923}" destId="{CDA76999-B480-4C29-A97E-897B97E00679}" srcOrd="1" destOrd="0" parTransId="{A519B68E-5CE1-4300-9E00-6215E111BD8D}" sibTransId="{9F8A2E72-C452-4E2C-AA57-8FB9E519CAD3}"/>
    <dgm:cxn modelId="{E61825BE-DDB7-4AB6-98B6-0F19866A22D1}" type="presOf" srcId="{D21E5172-4DC3-4F23-A0D7-BFD62C4434B9}" destId="{BE7E18FC-2F56-4307-85B6-56F48A42280C}" srcOrd="0" destOrd="0" presId="urn:microsoft.com/office/officeart/2005/8/layout/hChevron3"/>
    <dgm:cxn modelId="{3437C165-FFE4-4B0E-A4DA-84387595B613}" srcId="{6F17F939-72CE-489F-835D-98D23EBBE923}" destId="{BFB08527-1830-4FF5-A9D9-5C444D121FCE}" srcOrd="3" destOrd="0" parTransId="{085632BB-B6F0-46FD-87CF-35531FD4C4EB}" sibTransId="{04E0B67C-FBCC-4454-B183-278FBF5CFFF8}"/>
    <dgm:cxn modelId="{E10D3C81-BCEE-41B9-83E6-523516FA1075}" type="presOf" srcId="{6F17F939-72CE-489F-835D-98D23EBBE923}" destId="{2CD7A90F-55C7-4D11-BE93-B7D15C15C214}" srcOrd="0" destOrd="0" presId="urn:microsoft.com/office/officeart/2005/8/layout/hChevron3"/>
    <dgm:cxn modelId="{25D7D5BB-CD54-439F-A0A0-4D808AB7BF88}" type="presOf" srcId="{2DB1F59C-ACC4-4509-8A03-A2BD13196411}" destId="{13084707-573F-441A-9145-1AD8EBBA950F}" srcOrd="0" destOrd="0" presId="urn:microsoft.com/office/officeart/2005/8/layout/hChevron3"/>
    <dgm:cxn modelId="{140AACD1-852D-4AF8-9F17-2607A68F81F2}" type="presOf" srcId="{CDA76999-B480-4C29-A97E-897B97E00679}" destId="{FCBA5394-423E-4576-A557-AA2C37A9770C}" srcOrd="0" destOrd="0" presId="urn:microsoft.com/office/officeart/2005/8/layout/hChevron3"/>
    <dgm:cxn modelId="{D9C5582D-7FA7-4703-A244-FC48A0834425}" type="presParOf" srcId="{2CD7A90F-55C7-4D11-BE93-B7D15C15C214}" destId="{BE7E18FC-2F56-4307-85B6-56F48A42280C}" srcOrd="0" destOrd="0" presId="urn:microsoft.com/office/officeart/2005/8/layout/hChevron3"/>
    <dgm:cxn modelId="{9AB7C153-C61C-4577-953C-102511D72A08}" type="presParOf" srcId="{2CD7A90F-55C7-4D11-BE93-B7D15C15C214}" destId="{28851B57-931F-4486-B041-B8B7FDD24C68}" srcOrd="1" destOrd="0" presId="urn:microsoft.com/office/officeart/2005/8/layout/hChevron3"/>
    <dgm:cxn modelId="{49887E7D-2376-4246-AFD4-2495865A629A}" type="presParOf" srcId="{2CD7A90F-55C7-4D11-BE93-B7D15C15C214}" destId="{FCBA5394-423E-4576-A557-AA2C37A9770C}" srcOrd="2" destOrd="0" presId="urn:microsoft.com/office/officeart/2005/8/layout/hChevron3"/>
    <dgm:cxn modelId="{1AD6546C-BDEC-46E1-8699-271274300D5D}" type="presParOf" srcId="{2CD7A90F-55C7-4D11-BE93-B7D15C15C214}" destId="{5E7C22AE-A783-42EE-8EC9-95B14A94F35D}" srcOrd="3" destOrd="0" presId="urn:microsoft.com/office/officeart/2005/8/layout/hChevron3"/>
    <dgm:cxn modelId="{B39EF342-9169-44A3-B45A-828E2ED13E2E}" type="presParOf" srcId="{2CD7A90F-55C7-4D11-BE93-B7D15C15C214}" destId="{13084707-573F-441A-9145-1AD8EBBA950F}" srcOrd="4" destOrd="0" presId="urn:microsoft.com/office/officeart/2005/8/layout/hChevron3"/>
    <dgm:cxn modelId="{501D6543-9402-469B-8A77-93501356A28C}" type="presParOf" srcId="{2CD7A90F-55C7-4D11-BE93-B7D15C15C214}" destId="{35B91915-1FC3-4C3F-AE68-DDB1AFF4F2CF}" srcOrd="5" destOrd="0" presId="urn:microsoft.com/office/officeart/2005/8/layout/hChevron3"/>
    <dgm:cxn modelId="{4833D798-8E41-40A6-A66E-1D0F188612A1}" type="presParOf" srcId="{2CD7A90F-55C7-4D11-BE93-B7D15C15C214}" destId="{A324077E-D911-43A7-B83A-F1BB1B7B8744}" srcOrd="6" destOrd="0" presId="urn:microsoft.com/office/officeart/2005/8/layout/hChevron3"/>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7E18FC-2F56-4307-85B6-56F48A42280C}">
      <dsp:nvSpPr>
        <dsp:cNvPr id="0" name=""/>
        <dsp:cNvSpPr/>
      </dsp:nvSpPr>
      <dsp:spPr>
        <a:xfrm>
          <a:off x="1664" y="0"/>
          <a:ext cx="2411809" cy="457200"/>
        </a:xfrm>
        <a:prstGeom prst="homePlate">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64008" rIns="32004" bIns="64008" numCol="1" spcCol="1270" anchor="ctr" anchorCtr="0">
          <a:noAutofit/>
        </a:bodyPr>
        <a:lstStyle/>
        <a:p>
          <a:pPr lvl="0" algn="ctr" defTabSz="1066800">
            <a:lnSpc>
              <a:spcPct val="90000"/>
            </a:lnSpc>
            <a:spcBef>
              <a:spcPct val="0"/>
            </a:spcBef>
            <a:spcAft>
              <a:spcPct val="35000"/>
            </a:spcAft>
          </a:pPr>
          <a:r>
            <a:rPr lang="en-US" sz="2400" kern="1200" dirty="0" smtClean="0"/>
            <a:t>Result</a:t>
          </a:r>
          <a:endParaRPr lang="en-US" sz="1100" kern="1200" dirty="0"/>
        </a:p>
      </dsp:txBody>
      <dsp:txXfrm>
        <a:off x="1664" y="0"/>
        <a:ext cx="2297509" cy="457200"/>
      </dsp:txXfrm>
    </dsp:sp>
    <dsp:sp modelId="{FCBA5394-423E-4576-A557-AA2C37A9770C}">
      <dsp:nvSpPr>
        <dsp:cNvPr id="0" name=""/>
        <dsp:cNvSpPr/>
      </dsp:nvSpPr>
      <dsp:spPr>
        <a:xfrm>
          <a:off x="2012977" y="0"/>
          <a:ext cx="3438001" cy="457200"/>
        </a:xfrm>
        <a:prstGeom prst="chevron">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53340" rIns="26670" bIns="53340" numCol="1" spcCol="1270" anchor="ctr" anchorCtr="0">
          <a:noAutofit/>
        </a:bodyPr>
        <a:lstStyle/>
        <a:p>
          <a:pPr lvl="0" algn="ctr" defTabSz="889000">
            <a:lnSpc>
              <a:spcPct val="90000"/>
            </a:lnSpc>
            <a:spcBef>
              <a:spcPct val="0"/>
            </a:spcBef>
            <a:spcAft>
              <a:spcPct val="35000"/>
            </a:spcAft>
          </a:pPr>
          <a:r>
            <a:rPr lang="en-US" sz="2000" kern="1200" dirty="0" smtClean="0">
              <a:solidFill>
                <a:schemeClr val="bg1"/>
              </a:solidFill>
            </a:rPr>
            <a:t>Information Retrieval</a:t>
          </a:r>
          <a:endParaRPr lang="en-US" sz="2000" kern="1200" dirty="0">
            <a:solidFill>
              <a:schemeClr val="bg1"/>
            </a:solidFill>
          </a:endParaRPr>
        </a:p>
      </dsp:txBody>
      <dsp:txXfrm>
        <a:off x="2241577" y="0"/>
        <a:ext cx="2980801" cy="457200"/>
      </dsp:txXfrm>
    </dsp:sp>
    <dsp:sp modelId="{13084707-573F-441A-9145-1AD8EBBA950F}">
      <dsp:nvSpPr>
        <dsp:cNvPr id="0" name=""/>
        <dsp:cNvSpPr/>
      </dsp:nvSpPr>
      <dsp:spPr>
        <a:xfrm>
          <a:off x="5050483" y="0"/>
          <a:ext cx="2489866" cy="457200"/>
        </a:xfrm>
        <a:prstGeom prst="chevron">
          <a:avLst/>
        </a:prstGeom>
        <a:solidFill>
          <a:srgbClr val="FFFF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53340" rIns="26670" bIns="53340" numCol="1" spcCol="1270" anchor="ctr" anchorCtr="0">
          <a:noAutofit/>
        </a:bodyPr>
        <a:lstStyle/>
        <a:p>
          <a:pPr lvl="0" algn="ctr" defTabSz="889000">
            <a:lnSpc>
              <a:spcPct val="90000"/>
            </a:lnSpc>
            <a:spcBef>
              <a:spcPct val="0"/>
            </a:spcBef>
            <a:spcAft>
              <a:spcPct val="35000"/>
            </a:spcAft>
          </a:pPr>
          <a:r>
            <a:rPr lang="id-ID" sz="2000" b="0" kern="1200" dirty="0" smtClean="0">
              <a:solidFill>
                <a:schemeClr val="tx1"/>
              </a:solidFill>
            </a:rPr>
            <a:t>Workflow</a:t>
          </a:r>
          <a:endParaRPr lang="en-US" sz="2000" b="0" kern="1200" dirty="0">
            <a:solidFill>
              <a:schemeClr val="tx1"/>
            </a:solidFill>
          </a:endParaRPr>
        </a:p>
      </dsp:txBody>
      <dsp:txXfrm>
        <a:off x="5279083" y="0"/>
        <a:ext cx="2032666" cy="457200"/>
      </dsp:txXfrm>
    </dsp:sp>
    <dsp:sp modelId="{A324077E-D911-43A7-B83A-F1BB1B7B8744}">
      <dsp:nvSpPr>
        <dsp:cNvPr id="0" name=""/>
        <dsp:cNvSpPr/>
      </dsp:nvSpPr>
      <dsp:spPr>
        <a:xfrm>
          <a:off x="7139853" y="0"/>
          <a:ext cx="2002482" cy="457200"/>
        </a:xfrm>
        <a:prstGeom prst="chevron">
          <a:avLst/>
        </a:prstGeom>
        <a:solidFill>
          <a:schemeClr val="accent1">
            <a:lumMod val="20000"/>
            <a:lumOff val="8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endParaRPr lang="en-US" sz="1400" kern="1200" dirty="0"/>
        </a:p>
      </dsp:txBody>
      <dsp:txXfrm>
        <a:off x="7368453" y="0"/>
        <a:ext cx="1545282" cy="457200"/>
      </dsp:txXfrm>
    </dsp:sp>
  </dsp:spTree>
</dsp:drawing>
</file>

<file path=ppt/diagrams/drawing2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7E18FC-2F56-4307-85B6-56F48A42280C}">
      <dsp:nvSpPr>
        <dsp:cNvPr id="0" name=""/>
        <dsp:cNvSpPr/>
      </dsp:nvSpPr>
      <dsp:spPr>
        <a:xfrm>
          <a:off x="1664" y="0"/>
          <a:ext cx="2411809" cy="457200"/>
        </a:xfrm>
        <a:prstGeom prst="homePlate">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64008" rIns="32004" bIns="64008" numCol="1" spcCol="1270" anchor="ctr" anchorCtr="0">
          <a:noAutofit/>
        </a:bodyPr>
        <a:lstStyle/>
        <a:p>
          <a:pPr lvl="0" algn="ctr" defTabSz="1066800">
            <a:lnSpc>
              <a:spcPct val="90000"/>
            </a:lnSpc>
            <a:spcBef>
              <a:spcPct val="0"/>
            </a:spcBef>
            <a:spcAft>
              <a:spcPct val="35000"/>
            </a:spcAft>
          </a:pPr>
          <a:r>
            <a:rPr lang="en-US" sz="2400" kern="1200" dirty="0" smtClean="0"/>
            <a:t>Result</a:t>
          </a:r>
          <a:endParaRPr lang="en-US" sz="1100" kern="1200" dirty="0"/>
        </a:p>
      </dsp:txBody>
      <dsp:txXfrm>
        <a:off x="1664" y="0"/>
        <a:ext cx="2297509" cy="457200"/>
      </dsp:txXfrm>
    </dsp:sp>
    <dsp:sp modelId="{FCBA5394-423E-4576-A557-AA2C37A9770C}">
      <dsp:nvSpPr>
        <dsp:cNvPr id="0" name=""/>
        <dsp:cNvSpPr/>
      </dsp:nvSpPr>
      <dsp:spPr>
        <a:xfrm>
          <a:off x="2012977" y="0"/>
          <a:ext cx="3438001" cy="457200"/>
        </a:xfrm>
        <a:prstGeom prst="chevron">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53340" rIns="26670" bIns="53340" numCol="1" spcCol="1270" anchor="ctr" anchorCtr="0">
          <a:noAutofit/>
        </a:bodyPr>
        <a:lstStyle/>
        <a:p>
          <a:pPr lvl="0" algn="ctr" defTabSz="889000">
            <a:lnSpc>
              <a:spcPct val="90000"/>
            </a:lnSpc>
            <a:spcBef>
              <a:spcPct val="0"/>
            </a:spcBef>
            <a:spcAft>
              <a:spcPct val="35000"/>
            </a:spcAft>
          </a:pPr>
          <a:r>
            <a:rPr lang="en-US" sz="2000" kern="1200" dirty="0" smtClean="0">
              <a:solidFill>
                <a:schemeClr val="bg1"/>
              </a:solidFill>
            </a:rPr>
            <a:t>Information Retrieval</a:t>
          </a:r>
          <a:endParaRPr lang="en-US" sz="2000" kern="1200" dirty="0">
            <a:solidFill>
              <a:schemeClr val="bg1"/>
            </a:solidFill>
          </a:endParaRPr>
        </a:p>
      </dsp:txBody>
      <dsp:txXfrm>
        <a:off x="2241577" y="0"/>
        <a:ext cx="2980801" cy="457200"/>
      </dsp:txXfrm>
    </dsp:sp>
    <dsp:sp modelId="{13084707-573F-441A-9145-1AD8EBBA950F}">
      <dsp:nvSpPr>
        <dsp:cNvPr id="0" name=""/>
        <dsp:cNvSpPr/>
      </dsp:nvSpPr>
      <dsp:spPr>
        <a:xfrm>
          <a:off x="5050483" y="0"/>
          <a:ext cx="2489866" cy="457200"/>
        </a:xfrm>
        <a:prstGeom prst="chevron">
          <a:avLst/>
        </a:prstGeom>
        <a:solidFill>
          <a:srgbClr val="FFFF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53340" rIns="26670" bIns="53340" numCol="1" spcCol="1270" anchor="ctr" anchorCtr="0">
          <a:noAutofit/>
        </a:bodyPr>
        <a:lstStyle/>
        <a:p>
          <a:pPr lvl="0" algn="ctr" defTabSz="889000">
            <a:lnSpc>
              <a:spcPct val="90000"/>
            </a:lnSpc>
            <a:spcBef>
              <a:spcPct val="0"/>
            </a:spcBef>
            <a:spcAft>
              <a:spcPct val="35000"/>
            </a:spcAft>
          </a:pPr>
          <a:r>
            <a:rPr lang="en-US" sz="2000" b="0" kern="1200" dirty="0" smtClean="0">
              <a:solidFill>
                <a:schemeClr val="tx1"/>
              </a:solidFill>
            </a:rPr>
            <a:t>Implementation</a:t>
          </a:r>
          <a:endParaRPr lang="en-US" sz="2000" b="0" kern="1200" dirty="0">
            <a:solidFill>
              <a:schemeClr val="tx1"/>
            </a:solidFill>
          </a:endParaRPr>
        </a:p>
      </dsp:txBody>
      <dsp:txXfrm>
        <a:off x="5279083" y="0"/>
        <a:ext cx="2032666" cy="457200"/>
      </dsp:txXfrm>
    </dsp:sp>
    <dsp:sp modelId="{A324077E-D911-43A7-B83A-F1BB1B7B8744}">
      <dsp:nvSpPr>
        <dsp:cNvPr id="0" name=""/>
        <dsp:cNvSpPr/>
      </dsp:nvSpPr>
      <dsp:spPr>
        <a:xfrm>
          <a:off x="7139853" y="0"/>
          <a:ext cx="2002482" cy="457200"/>
        </a:xfrm>
        <a:prstGeom prst="chevron">
          <a:avLst/>
        </a:prstGeom>
        <a:solidFill>
          <a:schemeClr val="accent1">
            <a:lumMod val="20000"/>
            <a:lumOff val="8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endParaRPr lang="en-US" sz="1400" kern="1200" dirty="0"/>
        </a:p>
      </dsp:txBody>
      <dsp:txXfrm>
        <a:off x="7368453" y="0"/>
        <a:ext cx="1545282" cy="4572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7E18FC-2F56-4307-85B6-56F48A42280C}">
      <dsp:nvSpPr>
        <dsp:cNvPr id="0" name=""/>
        <dsp:cNvSpPr/>
      </dsp:nvSpPr>
      <dsp:spPr>
        <a:xfrm>
          <a:off x="750" y="0"/>
          <a:ext cx="2602711" cy="457200"/>
        </a:xfrm>
        <a:prstGeom prst="homePlate">
          <a:avLst/>
        </a:prstGeom>
        <a:solidFill>
          <a:schemeClr val="tx2">
            <a:lumMod val="60000"/>
            <a:lum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64008" rIns="32004" bIns="64008" numCol="1" spcCol="1270" anchor="ctr" anchorCtr="0">
          <a:noAutofit/>
        </a:bodyPr>
        <a:lstStyle/>
        <a:p>
          <a:pPr lvl="0" algn="ctr" defTabSz="1066800">
            <a:lnSpc>
              <a:spcPct val="90000"/>
            </a:lnSpc>
            <a:spcBef>
              <a:spcPct val="0"/>
            </a:spcBef>
            <a:spcAft>
              <a:spcPct val="35000"/>
            </a:spcAft>
          </a:pPr>
          <a:r>
            <a:rPr lang="en-US" sz="2400" kern="1200" dirty="0" smtClean="0">
              <a:solidFill>
                <a:schemeClr val="bg1"/>
              </a:solidFill>
            </a:rPr>
            <a:t>Conclusion</a:t>
          </a:r>
          <a:endParaRPr lang="en-US" sz="1100" kern="1200" dirty="0">
            <a:solidFill>
              <a:schemeClr val="bg1"/>
            </a:solidFill>
          </a:endParaRPr>
        </a:p>
      </dsp:txBody>
      <dsp:txXfrm>
        <a:off x="750" y="0"/>
        <a:ext cx="2488411" cy="457200"/>
      </dsp:txXfrm>
    </dsp:sp>
    <dsp:sp modelId="{FCBA5394-423E-4576-A557-AA2C37A9770C}">
      <dsp:nvSpPr>
        <dsp:cNvPr id="0" name=""/>
        <dsp:cNvSpPr/>
      </dsp:nvSpPr>
      <dsp:spPr>
        <a:xfrm>
          <a:off x="2171265" y="0"/>
          <a:ext cx="2988446" cy="457200"/>
        </a:xfrm>
        <a:prstGeom prst="chevron">
          <a:avLst/>
        </a:prstGeom>
        <a:solidFill>
          <a:srgbClr val="FFFF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53340" rIns="26670" bIns="53340" numCol="1" spcCol="1270" anchor="ctr" anchorCtr="0">
          <a:noAutofit/>
        </a:bodyPr>
        <a:lstStyle/>
        <a:p>
          <a:pPr lvl="0" algn="ctr" defTabSz="889000">
            <a:lnSpc>
              <a:spcPct val="90000"/>
            </a:lnSpc>
            <a:spcBef>
              <a:spcPct val="0"/>
            </a:spcBef>
            <a:spcAft>
              <a:spcPct val="35000"/>
            </a:spcAft>
          </a:pPr>
          <a:r>
            <a:rPr lang="id-ID" sz="2000" kern="1200" dirty="0" smtClean="0">
              <a:solidFill>
                <a:schemeClr val="tx1"/>
              </a:solidFill>
            </a:rPr>
            <a:t>Adv. and Disadv.</a:t>
          </a:r>
          <a:endParaRPr lang="en-US" sz="2000" kern="1200" dirty="0">
            <a:solidFill>
              <a:schemeClr val="tx1"/>
            </a:solidFill>
          </a:endParaRPr>
        </a:p>
      </dsp:txBody>
      <dsp:txXfrm>
        <a:off x="2399865" y="0"/>
        <a:ext cx="2531246" cy="457200"/>
      </dsp:txXfrm>
    </dsp:sp>
    <dsp:sp modelId="{13084707-573F-441A-9145-1AD8EBBA950F}">
      <dsp:nvSpPr>
        <dsp:cNvPr id="0" name=""/>
        <dsp:cNvSpPr/>
      </dsp:nvSpPr>
      <dsp:spPr>
        <a:xfrm>
          <a:off x="4727515" y="0"/>
          <a:ext cx="2686946" cy="457200"/>
        </a:xfrm>
        <a:prstGeom prst="chevron">
          <a:avLst/>
        </a:prstGeom>
        <a:solidFill>
          <a:schemeClr val="accent1">
            <a:lumMod val="20000"/>
            <a:lumOff val="8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lvl="0" algn="ctr" defTabSz="488950">
            <a:lnSpc>
              <a:spcPct val="90000"/>
            </a:lnSpc>
            <a:spcBef>
              <a:spcPct val="0"/>
            </a:spcBef>
            <a:spcAft>
              <a:spcPct val="35000"/>
            </a:spcAft>
          </a:pPr>
          <a:endParaRPr lang="en-US" sz="1100" b="0" kern="1200" dirty="0">
            <a:solidFill>
              <a:schemeClr val="tx1"/>
            </a:solidFill>
          </a:endParaRPr>
        </a:p>
      </dsp:txBody>
      <dsp:txXfrm>
        <a:off x="4956115" y="0"/>
        <a:ext cx="2229746" cy="457200"/>
      </dsp:txXfrm>
    </dsp:sp>
    <dsp:sp modelId="{A324077E-D911-43A7-B83A-F1BB1B7B8744}">
      <dsp:nvSpPr>
        <dsp:cNvPr id="0" name=""/>
        <dsp:cNvSpPr/>
      </dsp:nvSpPr>
      <dsp:spPr>
        <a:xfrm>
          <a:off x="6982264" y="0"/>
          <a:ext cx="2160984" cy="457200"/>
        </a:xfrm>
        <a:prstGeom prst="chevron">
          <a:avLst/>
        </a:prstGeom>
        <a:solidFill>
          <a:schemeClr val="accent1">
            <a:lumMod val="20000"/>
            <a:lumOff val="8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endParaRPr lang="en-US" sz="1400" kern="1200" dirty="0"/>
        </a:p>
      </dsp:txBody>
      <dsp:txXfrm>
        <a:off x="7210864" y="0"/>
        <a:ext cx="1703784" cy="457200"/>
      </dsp:txXfrm>
    </dsp:sp>
  </dsp:spTree>
</dsp:drawing>
</file>

<file path=ppt/diagrams/drawing3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7E18FC-2F56-4307-85B6-56F48A42280C}">
      <dsp:nvSpPr>
        <dsp:cNvPr id="0" name=""/>
        <dsp:cNvSpPr/>
      </dsp:nvSpPr>
      <dsp:spPr>
        <a:xfrm>
          <a:off x="750" y="0"/>
          <a:ext cx="2602711" cy="457200"/>
        </a:xfrm>
        <a:prstGeom prst="homePlate">
          <a:avLst/>
        </a:prstGeom>
        <a:solidFill>
          <a:srgbClr val="FFFF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64008" rIns="32004" bIns="64008" numCol="1" spcCol="1270" anchor="ctr" anchorCtr="0">
          <a:noAutofit/>
        </a:bodyPr>
        <a:lstStyle/>
        <a:p>
          <a:pPr lvl="0" algn="ctr" defTabSz="1066800">
            <a:lnSpc>
              <a:spcPct val="90000"/>
            </a:lnSpc>
            <a:spcBef>
              <a:spcPct val="0"/>
            </a:spcBef>
            <a:spcAft>
              <a:spcPct val="35000"/>
            </a:spcAft>
          </a:pPr>
          <a:r>
            <a:rPr lang="en-US" sz="2400" kern="1200" dirty="0" smtClean="0">
              <a:solidFill>
                <a:schemeClr val="tx1"/>
              </a:solidFill>
            </a:rPr>
            <a:t>Conclusion</a:t>
          </a:r>
          <a:endParaRPr lang="en-US" sz="1100" kern="1200" dirty="0">
            <a:solidFill>
              <a:schemeClr val="tx1"/>
            </a:solidFill>
          </a:endParaRPr>
        </a:p>
      </dsp:txBody>
      <dsp:txXfrm>
        <a:off x="750" y="0"/>
        <a:ext cx="2488411" cy="457200"/>
      </dsp:txXfrm>
    </dsp:sp>
    <dsp:sp modelId="{FCBA5394-423E-4576-A557-AA2C37A9770C}">
      <dsp:nvSpPr>
        <dsp:cNvPr id="0" name=""/>
        <dsp:cNvSpPr/>
      </dsp:nvSpPr>
      <dsp:spPr>
        <a:xfrm>
          <a:off x="2171265" y="0"/>
          <a:ext cx="2988446" cy="457200"/>
        </a:xfrm>
        <a:prstGeom prst="chevron">
          <a:avLst/>
        </a:prstGeom>
        <a:solidFill>
          <a:schemeClr val="accent1">
            <a:lumMod val="20000"/>
            <a:lumOff val="8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lvl="0" algn="ctr" defTabSz="488950">
            <a:lnSpc>
              <a:spcPct val="90000"/>
            </a:lnSpc>
            <a:spcBef>
              <a:spcPct val="0"/>
            </a:spcBef>
            <a:spcAft>
              <a:spcPct val="35000"/>
            </a:spcAft>
          </a:pPr>
          <a:endParaRPr lang="en-US" sz="1100" kern="1200" dirty="0"/>
        </a:p>
      </dsp:txBody>
      <dsp:txXfrm>
        <a:off x="2399865" y="0"/>
        <a:ext cx="2531246" cy="457200"/>
      </dsp:txXfrm>
    </dsp:sp>
    <dsp:sp modelId="{13084707-573F-441A-9145-1AD8EBBA950F}">
      <dsp:nvSpPr>
        <dsp:cNvPr id="0" name=""/>
        <dsp:cNvSpPr/>
      </dsp:nvSpPr>
      <dsp:spPr>
        <a:xfrm>
          <a:off x="4727515" y="0"/>
          <a:ext cx="2686946" cy="457200"/>
        </a:xfrm>
        <a:prstGeom prst="chevron">
          <a:avLst/>
        </a:prstGeom>
        <a:solidFill>
          <a:schemeClr val="accent1">
            <a:lumMod val="20000"/>
            <a:lumOff val="8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lvl="0" algn="ctr" defTabSz="488950">
            <a:lnSpc>
              <a:spcPct val="90000"/>
            </a:lnSpc>
            <a:spcBef>
              <a:spcPct val="0"/>
            </a:spcBef>
            <a:spcAft>
              <a:spcPct val="35000"/>
            </a:spcAft>
          </a:pPr>
          <a:endParaRPr lang="en-US" sz="1100" b="0" kern="1200" dirty="0">
            <a:solidFill>
              <a:schemeClr val="tx1"/>
            </a:solidFill>
          </a:endParaRPr>
        </a:p>
      </dsp:txBody>
      <dsp:txXfrm>
        <a:off x="4956115" y="0"/>
        <a:ext cx="2229746" cy="457200"/>
      </dsp:txXfrm>
    </dsp:sp>
    <dsp:sp modelId="{A324077E-D911-43A7-B83A-F1BB1B7B8744}">
      <dsp:nvSpPr>
        <dsp:cNvPr id="0" name=""/>
        <dsp:cNvSpPr/>
      </dsp:nvSpPr>
      <dsp:spPr>
        <a:xfrm>
          <a:off x="6982264" y="0"/>
          <a:ext cx="2160984" cy="457200"/>
        </a:xfrm>
        <a:prstGeom prst="chevron">
          <a:avLst/>
        </a:prstGeom>
        <a:solidFill>
          <a:schemeClr val="accent1">
            <a:lumMod val="20000"/>
            <a:lumOff val="8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endParaRPr lang="en-US" sz="1400" kern="1200" dirty="0"/>
        </a:p>
      </dsp:txBody>
      <dsp:txXfrm>
        <a:off x="7210864" y="0"/>
        <a:ext cx="1703784" cy="457200"/>
      </dsp:txXfrm>
    </dsp:sp>
  </dsp:spTree>
</dsp:drawing>
</file>

<file path=ppt/diagrams/drawing3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7E18FC-2F56-4307-85B6-56F48A42280C}">
      <dsp:nvSpPr>
        <dsp:cNvPr id="0" name=""/>
        <dsp:cNvSpPr/>
      </dsp:nvSpPr>
      <dsp:spPr>
        <a:xfrm>
          <a:off x="750" y="0"/>
          <a:ext cx="2602711" cy="457200"/>
        </a:xfrm>
        <a:prstGeom prst="homePlate">
          <a:avLst/>
        </a:prstGeom>
        <a:solidFill>
          <a:srgbClr val="FFFF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64008" rIns="32004" bIns="64008" numCol="1" spcCol="1270" anchor="ctr" anchorCtr="0">
          <a:noAutofit/>
        </a:bodyPr>
        <a:lstStyle/>
        <a:p>
          <a:pPr lvl="0" algn="l" defTabSz="1066800">
            <a:lnSpc>
              <a:spcPct val="90000"/>
            </a:lnSpc>
            <a:spcBef>
              <a:spcPct val="0"/>
            </a:spcBef>
            <a:spcAft>
              <a:spcPct val="35000"/>
            </a:spcAft>
          </a:pPr>
          <a:r>
            <a:rPr lang="id-ID" sz="2400" kern="1200" dirty="0" smtClean="0">
              <a:solidFill>
                <a:schemeClr val="tx1"/>
              </a:solidFill>
            </a:rPr>
            <a:t>Future Research</a:t>
          </a:r>
          <a:endParaRPr lang="en-US" sz="1100" kern="1200" dirty="0">
            <a:solidFill>
              <a:schemeClr val="tx1"/>
            </a:solidFill>
          </a:endParaRPr>
        </a:p>
      </dsp:txBody>
      <dsp:txXfrm>
        <a:off x="750" y="0"/>
        <a:ext cx="2488411" cy="457200"/>
      </dsp:txXfrm>
    </dsp:sp>
    <dsp:sp modelId="{FCBA5394-423E-4576-A557-AA2C37A9770C}">
      <dsp:nvSpPr>
        <dsp:cNvPr id="0" name=""/>
        <dsp:cNvSpPr/>
      </dsp:nvSpPr>
      <dsp:spPr>
        <a:xfrm>
          <a:off x="2171265" y="0"/>
          <a:ext cx="2988446" cy="457200"/>
        </a:xfrm>
        <a:prstGeom prst="chevron">
          <a:avLst/>
        </a:prstGeom>
        <a:solidFill>
          <a:schemeClr val="accent1">
            <a:lumMod val="20000"/>
            <a:lumOff val="8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lvl="0" algn="ctr" defTabSz="488950">
            <a:lnSpc>
              <a:spcPct val="90000"/>
            </a:lnSpc>
            <a:spcBef>
              <a:spcPct val="0"/>
            </a:spcBef>
            <a:spcAft>
              <a:spcPct val="35000"/>
            </a:spcAft>
          </a:pPr>
          <a:endParaRPr lang="en-US" sz="1100" kern="1200" dirty="0"/>
        </a:p>
      </dsp:txBody>
      <dsp:txXfrm>
        <a:off x="2399865" y="0"/>
        <a:ext cx="2531246" cy="457200"/>
      </dsp:txXfrm>
    </dsp:sp>
    <dsp:sp modelId="{13084707-573F-441A-9145-1AD8EBBA950F}">
      <dsp:nvSpPr>
        <dsp:cNvPr id="0" name=""/>
        <dsp:cNvSpPr/>
      </dsp:nvSpPr>
      <dsp:spPr>
        <a:xfrm>
          <a:off x="4727515" y="0"/>
          <a:ext cx="2686946" cy="457200"/>
        </a:xfrm>
        <a:prstGeom prst="chevron">
          <a:avLst/>
        </a:prstGeom>
        <a:solidFill>
          <a:schemeClr val="accent1">
            <a:lumMod val="20000"/>
            <a:lumOff val="8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lvl="0" algn="ctr" defTabSz="488950">
            <a:lnSpc>
              <a:spcPct val="90000"/>
            </a:lnSpc>
            <a:spcBef>
              <a:spcPct val="0"/>
            </a:spcBef>
            <a:spcAft>
              <a:spcPct val="35000"/>
            </a:spcAft>
          </a:pPr>
          <a:endParaRPr lang="en-US" sz="1100" b="0" kern="1200" dirty="0">
            <a:solidFill>
              <a:schemeClr val="tx1"/>
            </a:solidFill>
          </a:endParaRPr>
        </a:p>
      </dsp:txBody>
      <dsp:txXfrm>
        <a:off x="4956115" y="0"/>
        <a:ext cx="2229746" cy="457200"/>
      </dsp:txXfrm>
    </dsp:sp>
    <dsp:sp modelId="{A324077E-D911-43A7-B83A-F1BB1B7B8744}">
      <dsp:nvSpPr>
        <dsp:cNvPr id="0" name=""/>
        <dsp:cNvSpPr/>
      </dsp:nvSpPr>
      <dsp:spPr>
        <a:xfrm>
          <a:off x="6982264" y="0"/>
          <a:ext cx="2160984" cy="457200"/>
        </a:xfrm>
        <a:prstGeom prst="chevron">
          <a:avLst/>
        </a:prstGeom>
        <a:solidFill>
          <a:schemeClr val="accent1">
            <a:lumMod val="20000"/>
            <a:lumOff val="8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endParaRPr lang="en-US" sz="1400" kern="1200" dirty="0"/>
        </a:p>
      </dsp:txBody>
      <dsp:txXfrm>
        <a:off x="7210864" y="0"/>
        <a:ext cx="1703784" cy="457200"/>
      </dsp:txXfrm>
    </dsp:sp>
  </dsp:spTree>
</dsp:drawing>
</file>

<file path=ppt/diagrams/drawing3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0.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3.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4.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5.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6.xml><?xml version="1.0" encoding="utf-8"?>
<dgm:layoutDef xmlns:dgm="http://schemas.openxmlformats.org/drawingml/2006/diagram" xmlns:a="http://schemas.openxmlformats.org/drawingml/2006/main" uniqueId="urn:microsoft.com/office/officeart/2005/8/layout/funnel1">
  <dgm:title val=""/>
  <dgm:desc val=""/>
  <dgm:catLst>
    <dgm:cat type="relationship" pri="2000"/>
    <dgm:cat type="process" pri="27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4"/>
      <dgm:resizeHandles val="exact"/>
    </dgm:varLst>
    <dgm:alg type="composite">
      <dgm:param type="ar" val="1.25"/>
    </dgm:alg>
    <dgm:shape xmlns:r="http://schemas.openxmlformats.org/officeDocument/2006/relationships" r:blip="">
      <dgm:adjLst/>
    </dgm:shape>
    <dgm:presOf/>
    <dgm:choose name="Name1">
      <dgm:if name="Name2" axis="ch" ptType="node" func="cnt" op="equ" val="2">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w" for="ch" forName="item1" refType="w" fact="0.35"/>
          <dgm:constr type="h" for="ch" forName="item1" refType="w" fact="0.35"/>
          <dgm:constr type="t" for="ch" forName="item1" refType="h" fact="0.05"/>
          <dgm:constr type="l" for="ch" forName="item1" refType="w" fact="0.125"/>
          <dgm:constr type="primFontSz" for="ch" forName="item1" op="equ" val="65"/>
          <dgm:constr type="w" for="ch" forName="funnel" refType="w" fact="0.7"/>
          <dgm:constr type="h" for="ch" forName="funnel" refType="h" fact="0.7"/>
          <dgm:constr type="t" for="ch" forName="funnel"/>
          <dgm:constr type="l" for="ch" forName="funnel"/>
        </dgm:constrLst>
      </dgm:if>
      <dgm:else name="Name3">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primFontSz" for="ch" forName="rectangle" val="65"/>
          <dgm:constr type="w" for="ch" forName="item1" refType="w" fact="0.225"/>
          <dgm:constr type="h" for="ch" forName="item1" refType="w" fact="0.225"/>
          <dgm:constr type="t" for="ch" forName="item1" refType="h" fact="0.336"/>
          <dgm:constr type="l" for="ch" forName="item1" refType="w" fact="0.261"/>
          <dgm:constr type="primFontSz" for="ch" forName="item1" val="65"/>
          <dgm:constr type="w" for="ch" forName="item2" refType="w" fact="0.225"/>
          <dgm:constr type="h" for="ch" forName="item2" refType="w" fact="0.225"/>
          <dgm:constr type="t" for="ch" forName="item2" refType="h" fact="0.125"/>
          <dgm:constr type="l" for="ch" forName="item2" refType="w" fact="0.1"/>
          <dgm:constr type="primFontSz" for="ch" forName="item2" refType="primFontSz" refFor="ch" refForName="item1" op="equ"/>
          <dgm:constr type="w" for="ch" forName="item3" refType="w" fact="0.225"/>
          <dgm:constr type="h" for="ch" forName="item3" refType="w" fact="0.225"/>
          <dgm:constr type="t" for="ch" forName="item3" refType="h" fact="0.057"/>
          <dgm:constr type="l" for="ch" forName="item3" refType="w" fact="0.33"/>
          <dgm:constr type="primFontSz" for="ch" forName="item3" refType="primFontSz" refFor="ch" refForName="item1" op="equ"/>
          <dgm:constr type="w" for="ch" forName="funnel" refType="w" fact="0.7"/>
          <dgm:constr type="h" for="ch" forName="funnel" refType="h" fact="0.7"/>
          <dgm:constr type="t" for="ch" forName="funnel"/>
          <dgm:constr type="l" for="ch" forName="funnel"/>
        </dgm:constrLst>
      </dgm:else>
    </dgm:choose>
    <dgm:ruleLst/>
    <dgm:choose name="Name4">
      <dgm:if name="Name5" axis="ch" ptType="node" func="cnt" op="gte" val="1">
        <dgm:layoutNode name="ellipse" styleLbl="trBgShp">
          <dgm:alg type="sp"/>
          <dgm:shape xmlns:r="http://schemas.openxmlformats.org/officeDocument/2006/relationships" type="ellipse" r:blip="">
            <dgm:adjLst/>
          </dgm:shape>
          <dgm:presOf/>
          <dgm:constrLst/>
          <dgm:ruleLst/>
        </dgm:layoutNode>
        <dgm:layoutNode name="arrow1" styleLbl="fgShp">
          <dgm:alg type="sp"/>
          <dgm:shape xmlns:r="http://schemas.openxmlformats.org/officeDocument/2006/relationships" type="downArrow" r:blip="">
            <dgm:adjLst/>
          </dgm:shape>
          <dgm:presOf/>
          <dgm:constrLst/>
          <dgm:ruleLst/>
        </dgm:layoutNode>
        <dgm:layoutNode name="rectangle" styleLbl="revTx">
          <dgm:varLst>
            <dgm:bulletEnabled val="1"/>
          </dgm:varLst>
          <dgm:alg type="tx">
            <dgm:param type="txAnchorHorzCh" val="ctr"/>
          </dgm:alg>
          <dgm:shape xmlns:r="http://schemas.openxmlformats.org/officeDocument/2006/relationships" type="rect" r:blip="">
            <dgm:adjLst/>
          </dgm:shape>
          <dgm:choose name="Name6">
            <dgm:if name="Name7" axis="ch" ptType="node" func="cnt" op="equ" val="1">
              <dgm:presOf axis="ch desOrSelf" ptType="node node" st="1 1" cnt="1 0"/>
            </dgm:if>
            <dgm:if name="Name8" axis="ch" ptType="node" func="cnt" op="equ" val="2">
              <dgm:presOf axis="ch desOrSelf" ptType="node node" st="2 1" cnt="1 0"/>
            </dgm:if>
            <dgm:if name="Name9" axis="ch" ptType="node" func="cnt" op="equ" val="3">
              <dgm:presOf axis="ch desOrSelf" ptType="node node" st="3 1" cnt="1 0"/>
            </dgm:if>
            <dgm:else name="Name10">
              <dgm:presOf axis="ch desOrSelf" ptType="node node" st="4 1" cnt="1 0"/>
            </dgm:else>
          </dgm:choose>
          <dgm:constrLst/>
          <dgm:ruleLst>
            <dgm:rule type="primFontSz" val="5" fact="NaN" max="NaN"/>
          </dgm:ruleLst>
        </dgm:layoutNode>
        <dgm:forEach name="Name11" axis="ch" ptType="node" st="2" cnt="1">
          <dgm:layoutNode name="item1" styleLbl="node1">
            <dgm:varLst>
              <dgm:bulletEnabled val="1"/>
            </dgm:varLst>
            <dgm:alg type="tx">
              <dgm:param type="txAnchorVertCh" val="mid"/>
            </dgm:alg>
            <dgm:shape xmlns:r="http://schemas.openxmlformats.org/officeDocument/2006/relationships" type="ellipse" r:blip="">
              <dgm:adjLst/>
            </dgm:shape>
            <dgm:choose name="Name12">
              <dgm:if name="Name13" axis="root ch" ptType="all node" func="cnt" op="equ" val="1">
                <dgm:presOf/>
              </dgm:if>
              <dgm:if name="Name14" axis="root ch" ptType="all node" func="cnt" op="equ" val="2">
                <dgm:presOf axis="root ch desOrSelf" ptType="all node node" st="1 1 1" cnt="0 1 0"/>
              </dgm:if>
              <dgm:if name="Name15" axis="root ch" ptType="all node" func="cnt" op="equ" val="3">
                <dgm:presOf axis="root ch desOrSelf" ptType="all node node" st="1 2 1" cnt="0 1 0"/>
              </dgm:if>
              <dgm:else name="Name16">
                <dgm:presOf axis="root ch desOrSelf" ptType="all node node" st="1 3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17" axis="ch" ptType="node" st="3" cnt="1">
          <dgm:layoutNode name="item2" styleLbl="node1">
            <dgm:varLst>
              <dgm:bulletEnabled val="1"/>
            </dgm:varLst>
            <dgm:alg type="tx">
              <dgm:param type="txAnchorVertCh" val="mid"/>
            </dgm:alg>
            <dgm:shape xmlns:r="http://schemas.openxmlformats.org/officeDocument/2006/relationships" type="ellipse" r:blip="">
              <dgm:adjLst/>
            </dgm:shape>
            <dgm:choose name="Name18">
              <dgm:if name="Name19" axis="root ch" ptType="all node" func="cnt" op="equ" val="1">
                <dgm:presOf/>
              </dgm:if>
              <dgm:if name="Name20" axis="root ch" ptType="all node" func="cnt" op="equ" val="2">
                <dgm:presOf/>
              </dgm:if>
              <dgm:if name="Name21" axis="root ch" ptType="all node" func="cnt" op="equ" val="3">
                <dgm:presOf axis="root ch desOrSelf" ptType="all node node" st="1 1 1" cnt="0 1 0"/>
              </dgm:if>
              <dgm:else name="Name22">
                <dgm:presOf axis="root ch desOrSelf" ptType="all node node" st="1 2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23" axis="ch" ptType="node" st="4" cnt="1">
          <dgm:layoutNode name="item3" styleLbl="node1">
            <dgm:varLst>
              <dgm:bulletEnabled val="1"/>
            </dgm:varLst>
            <dgm:alg type="tx">
              <dgm:param type="txAnchorVertCh" val="mid"/>
            </dgm:alg>
            <dgm:shape xmlns:r="http://schemas.openxmlformats.org/officeDocument/2006/relationships" type="ellipse" r:blip="">
              <dgm:adjLst/>
            </dgm:shape>
            <dgm:choose name="Name24">
              <dgm:if name="Name25" axis="root ch" ptType="all node" func="cnt" op="equ" val="1">
                <dgm:presOf/>
              </dgm:if>
              <dgm:if name="Name26" axis="root ch" ptType="all node" func="cnt" op="equ" val="2">
                <dgm:presOf/>
              </dgm:if>
              <dgm:if name="Name27" axis="root ch" ptType="all node" func="cnt" op="equ" val="3">
                <dgm:presOf/>
              </dgm:if>
              <dgm:else name="Name28">
                <dgm:presOf axis="root ch desOrSelf" ptType="all node node" st="1 1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layoutNode name="funnel" styleLbl="trAlignAcc1">
          <dgm:alg type="sp"/>
          <dgm:shape xmlns:r="http://schemas.openxmlformats.org/officeDocument/2006/relationships" type="funnel" r:blip="">
            <dgm:adjLst/>
          </dgm:shape>
          <dgm:presOf/>
          <dgm:constrLst/>
          <dgm:ruleLst/>
        </dgm:layoutNode>
      </dgm:if>
      <dgm:else name="Name29"/>
    </dgm:choose>
  </dgm:layoutNode>
</dgm:layoutDef>
</file>

<file path=ppt/diagrams/layout17.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8.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9.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0.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3.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4.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5.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6.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7.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8.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9.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hList3">
  <dgm:title val=""/>
  <dgm:desc val=""/>
  <dgm:catLst>
    <dgm:cat type="list" pri="1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1" destId="2" srcOrd="0" destOrd="0"/>
        <dgm:cxn modelId="7" srcId="1" destId="3" srcOrd="1" destOrd="0"/>
        <dgm:cxn modelId="8" srcId="1" destId="4" srcOrd="2" destOrd="0"/>
      </dgm:cxnLst>
      <dgm:bg/>
      <dgm:whole/>
    </dgm:dataModel>
  </dgm:sampData>
  <dgm:styleData>
    <dgm:dataModel>
      <dgm:ptLst>
        <dgm:pt modelId="0" type="doc"/>
        <dgm:pt modelId="1"/>
        <dgm:pt modelId="2"/>
        <dgm:pt modelId="3"/>
      </dgm:ptLst>
      <dgm:cxnLst>
        <dgm:cxn modelId="5" srcId="0" destId="1" srcOrd="0" destOrd="0"/>
        <dgm:cxn modelId="6" srcId="1" destId="2" srcOrd="0" destOrd="0"/>
        <dgm:cxn modelId="7" srcId="1" destId="3" srcOrd="1" destOrd="0"/>
      </dgm:cxnLst>
      <dgm:bg/>
      <dgm:whole/>
    </dgm:dataModel>
  </dgm:styleData>
  <dgm:clrData>
    <dgm:dataModel>
      <dgm:ptLst>
        <dgm:pt modelId="0" type="doc"/>
        <dgm:pt modelId="1"/>
        <dgm:pt modelId="2"/>
        <dgm:pt modelId="3"/>
        <dgm:pt modelId="4"/>
        <dgm:pt modelId="5"/>
      </dgm:ptLst>
      <dgm:cxnLst>
        <dgm:cxn modelId="6" srcId="0" destId="1" srcOrd="0" destOrd="0"/>
        <dgm:cxn modelId="7" srcId="1" destId="2" srcOrd="0" destOrd="0"/>
        <dgm:cxn modelId="8" srcId="1" destId="3" srcOrd="1" destOrd="0"/>
        <dgm:cxn modelId="9" srcId="1" destId="4" srcOrd="2" destOrd="0"/>
        <dgm:cxn modelId="10" srcId="1" destId="5" srcOrd="3" destOrd="0"/>
      </dgm:cxnLst>
      <dgm:bg/>
      <dgm:whole/>
    </dgm:dataModel>
  </dgm:clrData>
  <dgm:layoutNode name="composite">
    <dgm:varLst>
      <dgm:chMax val="1"/>
      <dgm:dir/>
      <dgm:resizeHandles val="exact"/>
    </dgm:varLst>
    <dgm:alg type="composite"/>
    <dgm:shape xmlns:r="http://schemas.openxmlformats.org/officeDocument/2006/relationships" r:blip="">
      <dgm:adjLst/>
    </dgm:shape>
    <dgm:presOf/>
    <dgm:constrLst>
      <dgm:constr type="w" for="ch" forName="roof" refType="w"/>
      <dgm:constr type="h" for="ch" forName="roof" refType="h" fact="0.3"/>
      <dgm:constr type="primFontSz" for="ch" forName="roof" val="65"/>
      <dgm:constr type="w" for="ch" forName="pillars" refType="w"/>
      <dgm:constr type="h" for="ch" forName="pillars" refType="h" fact="0.63"/>
      <dgm:constr type="t" for="ch" forName="pillars" refType="h" fact="0.3"/>
      <dgm:constr type="primFontSz" for="des" forName="pillar1" val="65"/>
      <dgm:constr type="primFontSz" for="des" forName="pillarX" refType="primFontSz" refFor="des" refForName="pillar1" op="equ"/>
      <dgm:constr type="w" for="ch" forName="base" refType="w"/>
      <dgm:constr type="h" for="ch" forName="base" refType="h" fact="0.07"/>
      <dgm:constr type="t" for="ch" forName="base" refType="h" fact="0.93"/>
    </dgm:constrLst>
    <dgm:ruleLst/>
    <dgm:forEach name="Name0" axis="ch" ptType="node" cnt="1">
      <dgm:layoutNode name="roof" styleLbl="dkBgShp">
        <dgm:alg type="tx"/>
        <dgm:shape xmlns:r="http://schemas.openxmlformats.org/officeDocument/2006/relationships" type="rect" r:blip="">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illars" styleLbl="node1">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pillar1" refType="w"/>
          <dgm:constr type="h" for="ch" forName="pillar1" refType="h"/>
          <dgm:constr type="w" for="ch" forName="pillarX" refType="w"/>
          <dgm:constr type="h" for="ch" forName="pillarX" refType="h"/>
        </dgm:constrLst>
        <dgm:ruleLst/>
        <dgm:layoutNode name="pillar1" styleLbl="node1">
          <dgm:varLst>
            <dgm:bulletEnabled val="1"/>
          </dgm:varLst>
          <dgm:alg type="tx"/>
          <dgm:shape xmlns:r="http://schemas.openxmlformats.org/officeDocument/2006/relationships" type="rect" r:blip="">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ch" ptType="node" st="2">
          <dgm:layoutNode name="pillarX" styleLbl="node1">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dgm:layoutNode>
      <dgm:layoutNode name="base" styleLbl="dkBgShp">
        <dgm:alg type="sp"/>
        <dgm:shape xmlns:r="http://schemas.openxmlformats.org/officeDocument/2006/relationships" type="rect" r:blip="">
          <dgm:adjLst/>
        </dgm:shape>
        <dgm:presOf/>
        <dgm:constrLst/>
        <dgm:ruleLst/>
      </dgm:layoutNode>
    </dgm:forEach>
  </dgm:layoutNode>
</dgm:layoutDef>
</file>

<file path=ppt/diagrams/layout30.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3.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4.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5.xml><?xml version="1.0" encoding="utf-8"?>
<dgm:layoutDef xmlns:dgm="http://schemas.openxmlformats.org/drawingml/2006/diagram" xmlns:a="http://schemas.openxmlformats.org/drawingml/2006/main" uniqueId="urn:microsoft.com/office/officeart/2005/8/layout/funnel1">
  <dgm:title val=""/>
  <dgm:desc val=""/>
  <dgm:catLst>
    <dgm:cat type="relationship" pri="2000"/>
    <dgm:cat type="process" pri="27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4"/>
      <dgm:resizeHandles val="exact"/>
    </dgm:varLst>
    <dgm:alg type="composite">
      <dgm:param type="ar" val="1.25"/>
    </dgm:alg>
    <dgm:shape xmlns:r="http://schemas.openxmlformats.org/officeDocument/2006/relationships" r:blip="">
      <dgm:adjLst/>
    </dgm:shape>
    <dgm:presOf/>
    <dgm:choose name="Name1">
      <dgm:if name="Name2" axis="ch" ptType="node" func="cnt" op="equ" val="2">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w" for="ch" forName="item1" refType="w" fact="0.35"/>
          <dgm:constr type="h" for="ch" forName="item1" refType="w" fact="0.35"/>
          <dgm:constr type="t" for="ch" forName="item1" refType="h" fact="0.05"/>
          <dgm:constr type="l" for="ch" forName="item1" refType="w" fact="0.125"/>
          <dgm:constr type="primFontSz" for="ch" forName="item1" op="equ" val="65"/>
          <dgm:constr type="w" for="ch" forName="funnel" refType="w" fact="0.7"/>
          <dgm:constr type="h" for="ch" forName="funnel" refType="h" fact="0.7"/>
          <dgm:constr type="t" for="ch" forName="funnel"/>
          <dgm:constr type="l" for="ch" forName="funnel"/>
        </dgm:constrLst>
      </dgm:if>
      <dgm:else name="Name3">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primFontSz" for="ch" forName="rectangle" val="65"/>
          <dgm:constr type="w" for="ch" forName="item1" refType="w" fact="0.225"/>
          <dgm:constr type="h" for="ch" forName="item1" refType="w" fact="0.225"/>
          <dgm:constr type="t" for="ch" forName="item1" refType="h" fact="0.336"/>
          <dgm:constr type="l" for="ch" forName="item1" refType="w" fact="0.261"/>
          <dgm:constr type="primFontSz" for="ch" forName="item1" val="65"/>
          <dgm:constr type="w" for="ch" forName="item2" refType="w" fact="0.225"/>
          <dgm:constr type="h" for="ch" forName="item2" refType="w" fact="0.225"/>
          <dgm:constr type="t" for="ch" forName="item2" refType="h" fact="0.125"/>
          <dgm:constr type="l" for="ch" forName="item2" refType="w" fact="0.1"/>
          <dgm:constr type="primFontSz" for="ch" forName="item2" refType="primFontSz" refFor="ch" refForName="item1" op="equ"/>
          <dgm:constr type="w" for="ch" forName="item3" refType="w" fact="0.225"/>
          <dgm:constr type="h" for="ch" forName="item3" refType="w" fact="0.225"/>
          <dgm:constr type="t" for="ch" forName="item3" refType="h" fact="0.057"/>
          <dgm:constr type="l" for="ch" forName="item3" refType="w" fact="0.33"/>
          <dgm:constr type="primFontSz" for="ch" forName="item3" refType="primFontSz" refFor="ch" refForName="item1" op="equ"/>
          <dgm:constr type="w" for="ch" forName="funnel" refType="w" fact="0.7"/>
          <dgm:constr type="h" for="ch" forName="funnel" refType="h" fact="0.7"/>
          <dgm:constr type="t" for="ch" forName="funnel"/>
          <dgm:constr type="l" for="ch" forName="funnel"/>
        </dgm:constrLst>
      </dgm:else>
    </dgm:choose>
    <dgm:ruleLst/>
    <dgm:choose name="Name4">
      <dgm:if name="Name5" axis="ch" ptType="node" func="cnt" op="gte" val="1">
        <dgm:layoutNode name="ellipse" styleLbl="trBgShp">
          <dgm:alg type="sp"/>
          <dgm:shape xmlns:r="http://schemas.openxmlformats.org/officeDocument/2006/relationships" type="ellipse" r:blip="">
            <dgm:adjLst/>
          </dgm:shape>
          <dgm:presOf/>
          <dgm:constrLst/>
          <dgm:ruleLst/>
        </dgm:layoutNode>
        <dgm:layoutNode name="arrow1" styleLbl="fgShp">
          <dgm:alg type="sp"/>
          <dgm:shape xmlns:r="http://schemas.openxmlformats.org/officeDocument/2006/relationships" type="downArrow" r:blip="">
            <dgm:adjLst/>
          </dgm:shape>
          <dgm:presOf/>
          <dgm:constrLst/>
          <dgm:ruleLst/>
        </dgm:layoutNode>
        <dgm:layoutNode name="rectangle" styleLbl="revTx">
          <dgm:varLst>
            <dgm:bulletEnabled val="1"/>
          </dgm:varLst>
          <dgm:alg type="tx">
            <dgm:param type="txAnchorHorzCh" val="ctr"/>
          </dgm:alg>
          <dgm:shape xmlns:r="http://schemas.openxmlformats.org/officeDocument/2006/relationships" type="rect" r:blip="">
            <dgm:adjLst/>
          </dgm:shape>
          <dgm:choose name="Name6">
            <dgm:if name="Name7" axis="ch" ptType="node" func="cnt" op="equ" val="1">
              <dgm:presOf axis="ch desOrSelf" ptType="node node" st="1 1" cnt="1 0"/>
            </dgm:if>
            <dgm:if name="Name8" axis="ch" ptType="node" func="cnt" op="equ" val="2">
              <dgm:presOf axis="ch desOrSelf" ptType="node node" st="2 1" cnt="1 0"/>
            </dgm:if>
            <dgm:if name="Name9" axis="ch" ptType="node" func="cnt" op="equ" val="3">
              <dgm:presOf axis="ch desOrSelf" ptType="node node" st="3 1" cnt="1 0"/>
            </dgm:if>
            <dgm:else name="Name10">
              <dgm:presOf axis="ch desOrSelf" ptType="node node" st="4 1" cnt="1 0"/>
            </dgm:else>
          </dgm:choose>
          <dgm:constrLst/>
          <dgm:ruleLst>
            <dgm:rule type="primFontSz" val="5" fact="NaN" max="NaN"/>
          </dgm:ruleLst>
        </dgm:layoutNode>
        <dgm:forEach name="Name11" axis="ch" ptType="node" st="2" cnt="1">
          <dgm:layoutNode name="item1" styleLbl="node1">
            <dgm:varLst>
              <dgm:bulletEnabled val="1"/>
            </dgm:varLst>
            <dgm:alg type="tx">
              <dgm:param type="txAnchorVertCh" val="mid"/>
            </dgm:alg>
            <dgm:shape xmlns:r="http://schemas.openxmlformats.org/officeDocument/2006/relationships" type="ellipse" r:blip="">
              <dgm:adjLst/>
            </dgm:shape>
            <dgm:choose name="Name12">
              <dgm:if name="Name13" axis="root ch" ptType="all node" func="cnt" op="equ" val="1">
                <dgm:presOf/>
              </dgm:if>
              <dgm:if name="Name14" axis="root ch" ptType="all node" func="cnt" op="equ" val="2">
                <dgm:presOf axis="root ch desOrSelf" ptType="all node node" st="1 1 1" cnt="0 1 0"/>
              </dgm:if>
              <dgm:if name="Name15" axis="root ch" ptType="all node" func="cnt" op="equ" val="3">
                <dgm:presOf axis="root ch desOrSelf" ptType="all node node" st="1 2 1" cnt="0 1 0"/>
              </dgm:if>
              <dgm:else name="Name16">
                <dgm:presOf axis="root ch desOrSelf" ptType="all node node" st="1 3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17" axis="ch" ptType="node" st="3" cnt="1">
          <dgm:layoutNode name="item2" styleLbl="node1">
            <dgm:varLst>
              <dgm:bulletEnabled val="1"/>
            </dgm:varLst>
            <dgm:alg type="tx">
              <dgm:param type="txAnchorVertCh" val="mid"/>
            </dgm:alg>
            <dgm:shape xmlns:r="http://schemas.openxmlformats.org/officeDocument/2006/relationships" type="ellipse" r:blip="">
              <dgm:adjLst/>
            </dgm:shape>
            <dgm:choose name="Name18">
              <dgm:if name="Name19" axis="root ch" ptType="all node" func="cnt" op="equ" val="1">
                <dgm:presOf/>
              </dgm:if>
              <dgm:if name="Name20" axis="root ch" ptType="all node" func="cnt" op="equ" val="2">
                <dgm:presOf/>
              </dgm:if>
              <dgm:if name="Name21" axis="root ch" ptType="all node" func="cnt" op="equ" val="3">
                <dgm:presOf axis="root ch desOrSelf" ptType="all node node" st="1 1 1" cnt="0 1 0"/>
              </dgm:if>
              <dgm:else name="Name22">
                <dgm:presOf axis="root ch desOrSelf" ptType="all node node" st="1 2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23" axis="ch" ptType="node" st="4" cnt="1">
          <dgm:layoutNode name="item3" styleLbl="node1">
            <dgm:varLst>
              <dgm:bulletEnabled val="1"/>
            </dgm:varLst>
            <dgm:alg type="tx">
              <dgm:param type="txAnchorVertCh" val="mid"/>
            </dgm:alg>
            <dgm:shape xmlns:r="http://schemas.openxmlformats.org/officeDocument/2006/relationships" type="ellipse" r:blip="">
              <dgm:adjLst/>
            </dgm:shape>
            <dgm:choose name="Name24">
              <dgm:if name="Name25" axis="root ch" ptType="all node" func="cnt" op="equ" val="1">
                <dgm:presOf/>
              </dgm:if>
              <dgm:if name="Name26" axis="root ch" ptType="all node" func="cnt" op="equ" val="2">
                <dgm:presOf/>
              </dgm:if>
              <dgm:if name="Name27" axis="root ch" ptType="all node" func="cnt" op="equ" val="3">
                <dgm:presOf/>
              </dgm:if>
              <dgm:else name="Name28">
                <dgm:presOf axis="root ch desOrSelf" ptType="all node node" st="1 1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layoutNode name="funnel" styleLbl="trAlignAcc1">
          <dgm:alg type="sp"/>
          <dgm:shape xmlns:r="http://schemas.openxmlformats.org/officeDocument/2006/relationships" type="funnel" r:blip="">
            <dgm:adjLst/>
          </dgm:shape>
          <dgm:presOf/>
          <dgm:constrLst/>
          <dgm:ruleLst/>
        </dgm:layoutNode>
      </dgm:if>
      <dgm:else name="Name29"/>
    </dgm:choose>
  </dgm:layoutNode>
</dgm:layoutDef>
</file>

<file path=ppt/diagrams/layout36.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7.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8.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9.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5.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6.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7.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8.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9.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18A57D6-3BD3-4C6B-8B51-E60F6C26EEBA}" type="datetimeFigureOut">
              <a:rPr lang="en-US" smtClean="0"/>
              <a:pPr/>
              <a:t>9/16/2015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0CC75E0-D56B-4703-A649-C979245483D4}" type="slidenum">
              <a:rPr lang="en-US" smtClean="0"/>
              <a:pPr/>
              <a:t>‹#›</a:t>
            </a:fld>
            <a:endParaRPr lang="en-US"/>
          </a:p>
        </p:txBody>
      </p:sp>
    </p:spTree>
    <p:extLst>
      <p:ext uri="{BB962C8B-B14F-4D97-AF65-F5344CB8AC3E}">
        <p14:creationId xmlns:p14="http://schemas.microsoft.com/office/powerpoint/2010/main" val="4985449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F0CC75E0-D56B-4703-A649-C979245483D4}" type="slidenum">
              <a:rPr lang="en-US" smtClean="0"/>
              <a:pPr/>
              <a:t>1</a:t>
            </a:fld>
            <a:endParaRPr lang="en-US"/>
          </a:p>
        </p:txBody>
      </p:sp>
    </p:spTree>
    <p:extLst>
      <p:ext uri="{BB962C8B-B14F-4D97-AF65-F5344CB8AC3E}">
        <p14:creationId xmlns:p14="http://schemas.microsoft.com/office/powerpoint/2010/main" val="18154767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After the</a:t>
            </a:r>
            <a:r>
              <a:rPr lang="en-US" baseline="0" dirty="0" smtClean="0"/>
              <a:t> preprocessing is done. We found that there are 3290 terms, that can be used for further process.  </a:t>
            </a:r>
            <a:r>
              <a:rPr lang="en-US" dirty="0" smtClean="0"/>
              <a:t>Since we obtain </a:t>
            </a:r>
            <a:r>
              <a:rPr lang="en-US" baseline="0" dirty="0" smtClean="0"/>
              <a:t> a high dimensional term-document vector that is 519 by 3290. We consider to perform dimension reduction by implementing </a:t>
            </a:r>
            <a:r>
              <a:rPr lang="en-US" dirty="0" smtClean="0"/>
              <a:t>Support Vector Decomposition that is a technique</a:t>
            </a:r>
            <a:r>
              <a:rPr lang="en-US" baseline="0" dirty="0" smtClean="0"/>
              <a:t> for reduce dimension and concept extraction. </a:t>
            </a:r>
          </a:p>
          <a:p>
            <a:endParaRPr lang="en-US" baseline="0" dirty="0" smtClean="0"/>
          </a:p>
          <a:p>
            <a:r>
              <a:rPr lang="en-US" baseline="0" dirty="0" smtClean="0"/>
              <a:t>Basically, SVD divide the origin of term-document matrix into three parts, the first part contain the term concept, in our case it is in the form of 3290 x 3290 matrix that represent the concept extracted from the term in the risk corpus.</a:t>
            </a:r>
          </a:p>
          <a:p>
            <a:endParaRPr lang="en-US" baseline="0" dirty="0" smtClean="0"/>
          </a:p>
          <a:p>
            <a:r>
              <a:rPr lang="en-US" baseline="0" dirty="0" smtClean="0"/>
              <a:t>The second part is the characteristic roots matrix, or if u familiar with </a:t>
            </a:r>
            <a:r>
              <a:rPr lang="en-US" baseline="0" dirty="0" err="1" smtClean="0"/>
              <a:t>eigen</a:t>
            </a:r>
            <a:r>
              <a:rPr lang="en-US" baseline="0" dirty="0" smtClean="0"/>
              <a:t> vector this second part is the </a:t>
            </a:r>
            <a:r>
              <a:rPr lang="en-US" baseline="0" dirty="0" err="1" smtClean="0"/>
              <a:t>eigen</a:t>
            </a:r>
            <a:r>
              <a:rPr lang="en-US" baseline="0" dirty="0" smtClean="0"/>
              <a:t> vector of the term-document matrix.</a:t>
            </a:r>
          </a:p>
          <a:p>
            <a:endParaRPr lang="en-US" baseline="0" dirty="0" smtClean="0"/>
          </a:p>
          <a:p>
            <a:r>
              <a:rPr lang="en-US" baseline="0" dirty="0" smtClean="0"/>
              <a:t>Third part is document concept, and since we want to obtain the concept within the document, thus, we use this object as a feature for the next step that is clustering. </a:t>
            </a:r>
            <a:endParaRPr lang="en-US" dirty="0"/>
          </a:p>
        </p:txBody>
      </p:sp>
      <p:sp>
        <p:nvSpPr>
          <p:cNvPr id="4" name="Slide Number Placeholder 3"/>
          <p:cNvSpPr>
            <a:spLocks noGrp="1"/>
          </p:cNvSpPr>
          <p:nvPr>
            <p:ph type="sldNum" sz="quarter" idx="10"/>
          </p:nvPr>
        </p:nvSpPr>
        <p:spPr/>
        <p:txBody>
          <a:bodyPr/>
          <a:lstStyle/>
          <a:p>
            <a:fld id="{F0CC75E0-D56B-4703-A649-C979245483D4}" type="slidenum">
              <a:rPr lang="en-US" smtClean="0"/>
              <a:pPr/>
              <a:t>24</a:t>
            </a:fld>
            <a:endParaRPr lang="en-US"/>
          </a:p>
        </p:txBody>
      </p:sp>
    </p:spTree>
    <p:extLst>
      <p:ext uri="{BB962C8B-B14F-4D97-AF65-F5344CB8AC3E}">
        <p14:creationId xmlns:p14="http://schemas.microsoft.com/office/powerpoint/2010/main" val="23066209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Lets take a look deeper in each process. In preprocess, we did </a:t>
            </a:r>
            <a:r>
              <a:rPr lang="en-US" dirty="0" err="1" smtClean="0"/>
              <a:t>stopwords</a:t>
            </a:r>
            <a:r>
              <a:rPr lang="en-US" dirty="0" smtClean="0"/>
              <a:t> removal which</a:t>
            </a:r>
            <a:r>
              <a:rPr lang="en-US" baseline="0" dirty="0" smtClean="0"/>
              <a:t> is a task to remove any terms that unnecessarily affected the process and information. There are many version of </a:t>
            </a:r>
            <a:r>
              <a:rPr lang="en-US" baseline="0" dirty="0" err="1" smtClean="0"/>
              <a:t>stopwords</a:t>
            </a:r>
            <a:r>
              <a:rPr lang="en-US" baseline="0" dirty="0" smtClean="0"/>
              <a:t> over the internet, all of them are intended to specific task. Since the terms and sentence that be used in the risk documents are already in formal terms we look forward the formal </a:t>
            </a:r>
            <a:r>
              <a:rPr lang="en-US" baseline="0" dirty="0" err="1" smtClean="0"/>
              <a:t>stopwords</a:t>
            </a:r>
            <a:r>
              <a:rPr lang="en-US" baseline="0" dirty="0" smtClean="0"/>
              <a:t> list that developed by </a:t>
            </a:r>
            <a:r>
              <a:rPr lang="en-US" baseline="0" dirty="0" err="1" smtClean="0"/>
              <a:t>Peb</a:t>
            </a:r>
            <a:r>
              <a:rPr lang="en-US" baseline="0" dirty="0" smtClean="0"/>
              <a:t> </a:t>
            </a:r>
            <a:r>
              <a:rPr lang="en-US" baseline="0" dirty="0" err="1" smtClean="0"/>
              <a:t>Ruswana</a:t>
            </a:r>
            <a:r>
              <a:rPr lang="en-US" baseline="0" dirty="0" smtClean="0"/>
              <a:t>, he developed the </a:t>
            </a:r>
            <a:r>
              <a:rPr lang="en-US" baseline="0" dirty="0" err="1" smtClean="0"/>
              <a:t>stopwordlist</a:t>
            </a:r>
            <a:r>
              <a:rPr lang="en-US" baseline="0" dirty="0" smtClean="0"/>
              <a:t> based on a research NLP for </a:t>
            </a:r>
            <a:r>
              <a:rPr lang="en-US" baseline="0" dirty="0" err="1" smtClean="0"/>
              <a:t>Bahasa</a:t>
            </a:r>
            <a:r>
              <a:rPr lang="en-US" baseline="0" dirty="0" smtClean="0"/>
              <a:t> Indonesia</a:t>
            </a:r>
            <a:endParaRPr lang="en-US" dirty="0"/>
          </a:p>
        </p:txBody>
      </p:sp>
      <p:sp>
        <p:nvSpPr>
          <p:cNvPr id="4" name="Slide Number Placeholder 3"/>
          <p:cNvSpPr>
            <a:spLocks noGrp="1"/>
          </p:cNvSpPr>
          <p:nvPr>
            <p:ph type="sldNum" sz="quarter" idx="10"/>
          </p:nvPr>
        </p:nvSpPr>
        <p:spPr/>
        <p:txBody>
          <a:bodyPr/>
          <a:lstStyle/>
          <a:p>
            <a:fld id="{F0CC75E0-D56B-4703-A649-C979245483D4}" type="slidenum">
              <a:rPr lang="en-US" smtClean="0"/>
              <a:pPr/>
              <a:t>27</a:t>
            </a:fld>
            <a:endParaRPr lang="en-US"/>
          </a:p>
        </p:txBody>
      </p:sp>
    </p:spTree>
    <p:extLst>
      <p:ext uri="{BB962C8B-B14F-4D97-AF65-F5344CB8AC3E}">
        <p14:creationId xmlns:p14="http://schemas.microsoft.com/office/powerpoint/2010/main" val="22688815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After we </a:t>
            </a:r>
            <a:r>
              <a:rPr lang="en-US" baseline="0" dirty="0" smtClean="0"/>
              <a:t>select the subset from the entire term-document vector we perform the k-means clustering…Although we already suppress the term-document vector, in fact, by performing the original K-Means scheme with randomized </a:t>
            </a:r>
            <a:r>
              <a:rPr lang="en-US" baseline="0" dirty="0" err="1" smtClean="0"/>
              <a:t>centroid</a:t>
            </a:r>
            <a:r>
              <a:rPr lang="en-US" baseline="0" dirty="0" smtClean="0"/>
              <a:t> initialization, it </a:t>
            </a:r>
            <a:r>
              <a:rPr lang="en-US" baseline="0" dirty="0" err="1" smtClean="0"/>
              <a:t>tooks</a:t>
            </a:r>
            <a:r>
              <a:rPr lang="en-US" baseline="0" dirty="0" smtClean="0"/>
              <a:t> a long execution time.</a:t>
            </a:r>
          </a:p>
          <a:p>
            <a:endParaRPr lang="en-US" baseline="0" dirty="0" smtClean="0"/>
          </a:p>
          <a:p>
            <a:r>
              <a:rPr lang="en-US" baseline="0" dirty="0" smtClean="0"/>
              <a:t>Therefore we have to solve some classic challenge:</a:t>
            </a:r>
          </a:p>
          <a:p>
            <a:pPr marL="228600" indent="-228600">
              <a:buAutoNum type="arabicPeriod"/>
            </a:pPr>
            <a:r>
              <a:rPr lang="en-US" baseline="0" dirty="0" smtClean="0"/>
              <a:t>How to optimize the </a:t>
            </a:r>
            <a:r>
              <a:rPr lang="en-US" baseline="0" dirty="0" err="1" smtClean="0"/>
              <a:t>centroid</a:t>
            </a:r>
            <a:r>
              <a:rPr lang="en-US" baseline="0" dirty="0" smtClean="0"/>
              <a:t> initialization</a:t>
            </a:r>
          </a:p>
          <a:p>
            <a:pPr marL="228600" indent="-228600">
              <a:buAutoNum type="arabicPeriod"/>
            </a:pPr>
            <a:r>
              <a:rPr lang="en-US" baseline="0" dirty="0" smtClean="0"/>
              <a:t>How much partition or cluster or K is optimal for the develop risk cluster</a:t>
            </a:r>
            <a:endParaRPr lang="en-US" dirty="0"/>
          </a:p>
        </p:txBody>
      </p:sp>
      <p:sp>
        <p:nvSpPr>
          <p:cNvPr id="4" name="Slide Number Placeholder 3"/>
          <p:cNvSpPr>
            <a:spLocks noGrp="1"/>
          </p:cNvSpPr>
          <p:nvPr>
            <p:ph type="sldNum" sz="quarter" idx="10"/>
          </p:nvPr>
        </p:nvSpPr>
        <p:spPr/>
        <p:txBody>
          <a:bodyPr/>
          <a:lstStyle/>
          <a:p>
            <a:fld id="{F0CC75E0-D56B-4703-A649-C979245483D4}" type="slidenum">
              <a:rPr lang="en-US" smtClean="0"/>
              <a:pPr/>
              <a:t>30</a:t>
            </a:fld>
            <a:endParaRPr lang="en-US"/>
          </a:p>
        </p:txBody>
      </p:sp>
    </p:spTree>
    <p:extLst>
      <p:ext uri="{BB962C8B-B14F-4D97-AF65-F5344CB8AC3E}">
        <p14:creationId xmlns:p14="http://schemas.microsoft.com/office/powerpoint/2010/main" val="25911616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For the first challenge</a:t>
            </a:r>
            <a:r>
              <a:rPr lang="en-US" baseline="0" dirty="0" smtClean="0"/>
              <a:t> we look forward for some </a:t>
            </a:r>
            <a:r>
              <a:rPr lang="en-US" baseline="0" dirty="0" err="1" smtClean="0"/>
              <a:t>centroid</a:t>
            </a:r>
            <a:r>
              <a:rPr lang="en-US" baseline="0" dirty="0" smtClean="0"/>
              <a:t> initialization algorithm. And we found one that seems promising to be used to this research. That algorithm is Pillar algorithm. </a:t>
            </a:r>
          </a:p>
          <a:p>
            <a:endParaRPr lang="en-US" baseline="0" dirty="0" smtClean="0"/>
          </a:p>
          <a:p>
            <a:r>
              <a:rPr lang="en-US" baseline="0" dirty="0" smtClean="0"/>
              <a:t>Basically the algorithm is to find the objects with the furthest distance from the mean value of all objects. SO as you can see in the screen it explores all objects as a candidate of </a:t>
            </a:r>
            <a:r>
              <a:rPr lang="en-US" baseline="0" dirty="0" err="1" smtClean="0"/>
              <a:t>centroid</a:t>
            </a:r>
            <a:r>
              <a:rPr lang="en-US" baseline="0" dirty="0" smtClean="0"/>
              <a:t> and scans the number of neighbors based on rule given.</a:t>
            </a:r>
          </a:p>
          <a:p>
            <a:endParaRPr lang="en-US" baseline="0" dirty="0" smtClean="0"/>
          </a:p>
          <a:p>
            <a:r>
              <a:rPr lang="en-US" baseline="0" dirty="0" smtClean="0"/>
              <a:t>The rule is:</a:t>
            </a:r>
          </a:p>
          <a:p>
            <a:r>
              <a:rPr lang="en-CA" baseline="0" dirty="0" smtClean="0"/>
              <a:t>The object candidate must have at least alpha number of neighbor in radius of beta</a:t>
            </a:r>
            <a:endParaRPr lang="en-US" dirty="0"/>
          </a:p>
        </p:txBody>
      </p:sp>
      <p:sp>
        <p:nvSpPr>
          <p:cNvPr id="4" name="Slide Number Placeholder 3"/>
          <p:cNvSpPr>
            <a:spLocks noGrp="1"/>
          </p:cNvSpPr>
          <p:nvPr>
            <p:ph type="sldNum" sz="quarter" idx="10"/>
          </p:nvPr>
        </p:nvSpPr>
        <p:spPr/>
        <p:txBody>
          <a:bodyPr/>
          <a:lstStyle/>
          <a:p>
            <a:fld id="{F0CC75E0-D56B-4703-A649-C979245483D4}" type="slidenum">
              <a:rPr lang="en-US" smtClean="0"/>
              <a:pPr/>
              <a:t>31</a:t>
            </a:fld>
            <a:endParaRPr lang="en-US"/>
          </a:p>
        </p:txBody>
      </p:sp>
    </p:spTree>
    <p:extLst>
      <p:ext uri="{BB962C8B-B14F-4D97-AF65-F5344CB8AC3E}">
        <p14:creationId xmlns:p14="http://schemas.microsoft.com/office/powerpoint/2010/main" val="12924776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After conducting K-Means clustering, we perform</a:t>
            </a:r>
            <a:r>
              <a:rPr lang="en-US" baseline="0" dirty="0" smtClean="0"/>
              <a:t> term weighting to measure the risk level in each cluster. There are two method that be used in term weighting, the first one is TF-IDF. By performing TF-IDF we can define the value of each terms based on its importance. </a:t>
            </a:r>
          </a:p>
          <a:p>
            <a:endParaRPr lang="en-US" baseline="0" dirty="0" smtClean="0"/>
          </a:p>
          <a:p>
            <a:r>
              <a:rPr lang="en-US" baseline="0" dirty="0" smtClean="0"/>
              <a:t>For instance, in cluster three, document number one, there is sentence like this Benchmark…. So by calculate TF-IDF, each term has their own value indicating their importance.</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F0CC75E0-D56B-4703-A649-C979245483D4}" type="slidenum">
              <a:rPr lang="en-US" smtClean="0"/>
              <a:pPr/>
              <a:t>32</a:t>
            </a:fld>
            <a:endParaRPr lang="en-US"/>
          </a:p>
        </p:txBody>
      </p:sp>
    </p:spTree>
    <p:extLst>
      <p:ext uri="{BB962C8B-B14F-4D97-AF65-F5344CB8AC3E}">
        <p14:creationId xmlns:p14="http://schemas.microsoft.com/office/powerpoint/2010/main" val="30552415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a:t>
            </a:r>
            <a:r>
              <a:rPr lang="en-US" baseline="0" dirty="0" smtClean="0"/>
              <a:t> second is Sentiment Weight</a:t>
            </a:r>
            <a:r>
              <a:rPr lang="en-US" i="0" baseline="0" dirty="0" smtClean="0"/>
              <a:t>ing, here we use </a:t>
            </a:r>
            <a:r>
              <a:rPr lang="en-US" i="0" baseline="0" dirty="0" err="1" smtClean="0"/>
              <a:t>sentiwordnet</a:t>
            </a:r>
            <a:r>
              <a:rPr lang="en-US" i="0" baseline="0" dirty="0" smtClean="0"/>
              <a:t>, a lexicon database that widely use by researchers all around the world to conduct sentiment analysis.</a:t>
            </a:r>
          </a:p>
          <a:p>
            <a:endParaRPr lang="en-US" i="0" baseline="0" dirty="0" smtClean="0"/>
          </a:p>
          <a:p>
            <a:r>
              <a:rPr lang="en-US" i="0" baseline="0" dirty="0" smtClean="0"/>
              <a:t>But unfortunately, </a:t>
            </a:r>
            <a:r>
              <a:rPr lang="en-US" i="0" baseline="0" dirty="0" err="1" smtClean="0"/>
              <a:t>Sentiwordnet</a:t>
            </a:r>
            <a:r>
              <a:rPr lang="en-US" i="0" baseline="0" dirty="0" smtClean="0"/>
              <a:t> is only available in English. And since the risk opinion documents is written in </a:t>
            </a:r>
            <a:r>
              <a:rPr lang="en-US" i="0" baseline="0" dirty="0" err="1" smtClean="0"/>
              <a:t>Bahasa</a:t>
            </a:r>
            <a:r>
              <a:rPr lang="en-US" i="0" baseline="0" dirty="0" smtClean="0"/>
              <a:t> Indonesia, we had to </a:t>
            </a:r>
            <a:r>
              <a:rPr lang="en-US" i="0" baseline="0" dirty="0" err="1" smtClean="0"/>
              <a:t>translat</a:t>
            </a:r>
            <a:r>
              <a:rPr lang="en-US" i="0" baseline="0" dirty="0" smtClean="0"/>
              <a:t> the </a:t>
            </a:r>
            <a:r>
              <a:rPr lang="en-US" i="0" baseline="0" dirty="0" err="1" smtClean="0"/>
              <a:t>Sentiwordnet</a:t>
            </a:r>
            <a:r>
              <a:rPr lang="en-US" i="0" baseline="0" dirty="0" smtClean="0"/>
              <a:t> into </a:t>
            </a:r>
            <a:r>
              <a:rPr lang="en-US" i="0" baseline="0" dirty="0" err="1" smtClean="0"/>
              <a:t>Bahasa</a:t>
            </a:r>
            <a:r>
              <a:rPr lang="en-US" i="0" baseline="0" dirty="0" smtClean="0"/>
              <a:t> Indonesia. Here we utilized Google Translate. Of course not all of the terms are correctly translated because of some reason such as:</a:t>
            </a:r>
          </a:p>
          <a:p>
            <a:pPr marL="228600" indent="-228600">
              <a:buAutoNum type="arabicPeriod"/>
            </a:pPr>
            <a:r>
              <a:rPr lang="en-US" i="0" baseline="0" dirty="0" smtClean="0"/>
              <a:t>Need to be fixed or because of typos or miss spelled there are 197 terms in this kind</a:t>
            </a:r>
          </a:p>
          <a:p>
            <a:pPr marL="228600" indent="-228600">
              <a:buAutoNum type="arabicPeriod"/>
            </a:pPr>
            <a:r>
              <a:rPr lang="en-US" i="0" baseline="0" dirty="0" smtClean="0"/>
              <a:t>Bank &amp; finance terms: 316 terms</a:t>
            </a:r>
          </a:p>
          <a:p>
            <a:pPr marL="228600" indent="-228600">
              <a:buAutoNum type="arabicPeriod"/>
            </a:pPr>
            <a:r>
              <a:rPr lang="en-US" i="0" baseline="0" dirty="0" smtClean="0"/>
              <a:t>Not available in SWN: 520 terms</a:t>
            </a:r>
          </a:p>
          <a:p>
            <a:pPr marL="228600" indent="-228600">
              <a:buAutoNum type="arabicPeriod"/>
            </a:pPr>
            <a:endParaRPr lang="en-US" i="0" baseline="0" dirty="0" smtClean="0"/>
          </a:p>
          <a:p>
            <a:pPr marL="228600" indent="-228600">
              <a:buNone/>
            </a:pPr>
            <a:r>
              <a:rPr lang="en-US" i="0" baseline="0" dirty="0" smtClean="0"/>
              <a:t>Therefore we asked for the help from banking and finance expert and online dictionary for </a:t>
            </a:r>
            <a:r>
              <a:rPr lang="en-US" i="0" baseline="0" dirty="0" err="1" smtClean="0"/>
              <a:t>Bahasa</a:t>
            </a:r>
            <a:r>
              <a:rPr lang="en-US" i="0" baseline="0" dirty="0" smtClean="0"/>
              <a:t> Indonesia to manually define </a:t>
            </a:r>
            <a:r>
              <a:rPr lang="en-US" i="0" baseline="0" dirty="0" err="1" smtClean="0"/>
              <a:t>wether</a:t>
            </a:r>
            <a:r>
              <a:rPr lang="en-US" i="0" baseline="0" dirty="0" smtClean="0"/>
              <a:t> a term is positive or negative</a:t>
            </a:r>
          </a:p>
          <a:p>
            <a:pPr marL="228600" indent="-228600">
              <a:buAutoNum type="arabicPeriod"/>
            </a:pPr>
            <a:endParaRPr lang="en-US" i="0" baseline="0" dirty="0" smtClean="0"/>
          </a:p>
          <a:p>
            <a:endParaRPr lang="en-US" i="0" baseline="0" dirty="0" smtClean="0"/>
          </a:p>
          <a:p>
            <a:endParaRPr lang="en-US" dirty="0"/>
          </a:p>
        </p:txBody>
      </p:sp>
      <p:sp>
        <p:nvSpPr>
          <p:cNvPr id="4" name="Slide Number Placeholder 3"/>
          <p:cNvSpPr>
            <a:spLocks noGrp="1"/>
          </p:cNvSpPr>
          <p:nvPr>
            <p:ph type="sldNum" sz="quarter" idx="10"/>
          </p:nvPr>
        </p:nvSpPr>
        <p:spPr/>
        <p:txBody>
          <a:bodyPr/>
          <a:lstStyle/>
          <a:p>
            <a:fld id="{F0CC75E0-D56B-4703-A649-C979245483D4}" type="slidenum">
              <a:rPr lang="en-US" smtClean="0"/>
              <a:pPr/>
              <a:t>33</a:t>
            </a:fld>
            <a:endParaRPr lang="en-US"/>
          </a:p>
        </p:txBody>
      </p:sp>
    </p:spTree>
    <p:extLst>
      <p:ext uri="{BB962C8B-B14F-4D97-AF65-F5344CB8AC3E}">
        <p14:creationId xmlns:p14="http://schemas.microsoft.com/office/powerpoint/2010/main" val="19530101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After conducting K-Means clustering, we perform</a:t>
            </a:r>
            <a:r>
              <a:rPr lang="en-US" baseline="0" dirty="0" smtClean="0"/>
              <a:t> term weighting to measure the risk level in each cluster. There are two method that be used in term weighting, the first one is TF-IDF. By performing TF-IDF we can define the value of each terms based on its importance. </a:t>
            </a:r>
          </a:p>
          <a:p>
            <a:endParaRPr lang="en-US" baseline="0" dirty="0" smtClean="0"/>
          </a:p>
          <a:p>
            <a:r>
              <a:rPr lang="en-US" baseline="0" dirty="0" smtClean="0"/>
              <a:t>For instance, in cluster three, document number one, there is sentence like this Benchmark…. So by calculate TF-IDF, each term has their own value indicating their importance.</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F0CC75E0-D56B-4703-A649-C979245483D4}" type="slidenum">
              <a:rPr lang="en-US" smtClean="0"/>
              <a:pPr/>
              <a:t>34</a:t>
            </a:fld>
            <a:endParaRPr lang="en-US"/>
          </a:p>
        </p:txBody>
      </p:sp>
    </p:spTree>
    <p:extLst>
      <p:ext uri="{BB962C8B-B14F-4D97-AF65-F5344CB8AC3E}">
        <p14:creationId xmlns:p14="http://schemas.microsoft.com/office/powerpoint/2010/main" val="20999171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And</a:t>
            </a:r>
            <a:r>
              <a:rPr lang="en-US" baseline="0" dirty="0" smtClean="0"/>
              <a:t> if you wonder how exactly the result is, here we present the result from clustering process and sentiment and term weighting. Cluster with the highest risk score is cluster number five, indicated by the high negative value from the terms inside this cluster.</a:t>
            </a:r>
          </a:p>
          <a:p>
            <a:endParaRPr lang="en-US" baseline="0" dirty="0" smtClean="0"/>
          </a:p>
          <a:p>
            <a:r>
              <a:rPr lang="en-US" baseline="0" dirty="0" smtClean="0"/>
              <a:t>Because of we only need to found the risk level inside the cluster, we eliminate the terms with positive value in score calculation</a:t>
            </a:r>
            <a:r>
              <a:rPr lang="en-US" baseline="0" smtClean="0"/>
              <a:t>. </a:t>
            </a:r>
            <a:endParaRPr lang="en-US" dirty="0"/>
          </a:p>
        </p:txBody>
      </p:sp>
      <p:sp>
        <p:nvSpPr>
          <p:cNvPr id="4" name="Slide Number Placeholder 3"/>
          <p:cNvSpPr>
            <a:spLocks noGrp="1"/>
          </p:cNvSpPr>
          <p:nvPr>
            <p:ph type="sldNum" sz="quarter" idx="10"/>
          </p:nvPr>
        </p:nvSpPr>
        <p:spPr/>
        <p:txBody>
          <a:bodyPr/>
          <a:lstStyle/>
          <a:p>
            <a:fld id="{F0CC75E0-D56B-4703-A649-C979245483D4}" type="slidenum">
              <a:rPr lang="en-US" smtClean="0"/>
              <a:pPr/>
              <a:t>37</a:t>
            </a:fld>
            <a:endParaRPr lang="en-US"/>
          </a:p>
        </p:txBody>
      </p:sp>
    </p:spTree>
    <p:extLst>
      <p:ext uri="{BB962C8B-B14F-4D97-AF65-F5344CB8AC3E}">
        <p14:creationId xmlns:p14="http://schemas.microsoft.com/office/powerpoint/2010/main" val="17633058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F0CC75E0-D56B-4703-A649-C979245483D4}" type="slidenum">
              <a:rPr lang="en-US" smtClean="0"/>
              <a:pPr/>
              <a:t>45</a:t>
            </a:fld>
            <a:endParaRPr lang="en-US"/>
          </a:p>
        </p:txBody>
      </p:sp>
    </p:spTree>
    <p:extLst>
      <p:ext uri="{BB962C8B-B14F-4D97-AF65-F5344CB8AC3E}">
        <p14:creationId xmlns:p14="http://schemas.microsoft.com/office/powerpoint/2010/main" val="12201794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F0CC75E0-D56B-4703-A649-C979245483D4}" type="slidenum">
              <a:rPr lang="en-US" smtClean="0"/>
              <a:pPr/>
              <a:t>46</a:t>
            </a:fld>
            <a:endParaRPr lang="en-US"/>
          </a:p>
        </p:txBody>
      </p:sp>
    </p:spTree>
    <p:extLst>
      <p:ext uri="{BB962C8B-B14F-4D97-AF65-F5344CB8AC3E}">
        <p14:creationId xmlns:p14="http://schemas.microsoft.com/office/powerpoint/2010/main" val="35105133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smtClean="0"/>
              <a:t>Assalamualaikum</a:t>
            </a:r>
            <a:r>
              <a:rPr lang="en-US" baseline="0" dirty="0" smtClean="0"/>
              <a:t> </a:t>
            </a:r>
            <a:r>
              <a:rPr lang="en-US" baseline="0" dirty="0" err="1" smtClean="0"/>
              <a:t>Wr</a:t>
            </a:r>
            <a:r>
              <a:rPr lang="en-US" baseline="0" dirty="0" smtClean="0"/>
              <a:t> </a:t>
            </a:r>
            <a:r>
              <a:rPr lang="en-US" baseline="0" dirty="0" err="1" smtClean="0"/>
              <a:t>Wb</a:t>
            </a:r>
            <a:r>
              <a:rPr lang="en-US" baseline="0" dirty="0" smtClean="0"/>
              <a:t>.</a:t>
            </a:r>
            <a:endParaRPr lang="en-US" dirty="0" smtClean="0"/>
          </a:p>
          <a:p>
            <a:r>
              <a:rPr lang="en-US" dirty="0" smtClean="0"/>
              <a:t>Good morning,</a:t>
            </a:r>
            <a:r>
              <a:rPr lang="en-US" baseline="0" dirty="0" smtClean="0"/>
              <a:t> ladies and </a:t>
            </a:r>
            <a:r>
              <a:rPr lang="en-US" baseline="0" dirty="0" err="1" smtClean="0"/>
              <a:t>gentlements</a:t>
            </a:r>
            <a:r>
              <a:rPr lang="en-US" baseline="0" dirty="0" smtClean="0"/>
              <a:t>, today I have an opportunity to deliver my presentation entitled </a:t>
            </a:r>
            <a:r>
              <a:rPr lang="en-US" sz="1200" dirty="0" smtClean="0"/>
              <a:t>Modeling Risk Cluster Based on Sentiment Analysis for SME Business Risk Analysis Documents, supervised by Dr </a:t>
            </a:r>
            <a:r>
              <a:rPr lang="en-US" sz="1200" dirty="0" err="1" smtClean="0"/>
              <a:t>Taufik</a:t>
            </a:r>
            <a:r>
              <a:rPr lang="en-US" sz="1200" dirty="0" smtClean="0"/>
              <a:t> </a:t>
            </a:r>
            <a:r>
              <a:rPr lang="en-US" sz="1200" dirty="0" err="1" smtClean="0"/>
              <a:t>Djatna</a:t>
            </a:r>
            <a:r>
              <a:rPr lang="en-US" sz="1200" dirty="0" smtClean="0"/>
              <a:t> from Dept. of </a:t>
            </a:r>
            <a:r>
              <a:rPr lang="en-US" sz="1200" dirty="0" err="1" smtClean="0"/>
              <a:t>Agroindustry</a:t>
            </a:r>
            <a:r>
              <a:rPr lang="en-US" sz="1200" baseline="0" dirty="0" smtClean="0"/>
              <a:t> Engineering and Dr </a:t>
            </a:r>
            <a:r>
              <a:rPr lang="en-US" sz="1200" baseline="0" dirty="0" err="1" smtClean="0"/>
              <a:t>Wisnu</a:t>
            </a:r>
            <a:r>
              <a:rPr lang="en-US" sz="1200" baseline="0" dirty="0" smtClean="0"/>
              <a:t> A </a:t>
            </a:r>
            <a:r>
              <a:rPr lang="en-US" sz="1200" baseline="0" dirty="0" err="1" smtClean="0"/>
              <a:t>Kusuma</a:t>
            </a:r>
            <a:r>
              <a:rPr lang="en-US" sz="1200" baseline="0" dirty="0" smtClean="0"/>
              <a:t> from Dept. of Computer Science</a:t>
            </a:r>
            <a:endParaRPr lang="en-US" dirty="0"/>
          </a:p>
        </p:txBody>
      </p:sp>
      <p:sp>
        <p:nvSpPr>
          <p:cNvPr id="4" name="Slide Number Placeholder 3"/>
          <p:cNvSpPr>
            <a:spLocks noGrp="1"/>
          </p:cNvSpPr>
          <p:nvPr>
            <p:ph type="sldNum" sz="quarter" idx="10"/>
          </p:nvPr>
        </p:nvSpPr>
        <p:spPr/>
        <p:txBody>
          <a:bodyPr/>
          <a:lstStyle/>
          <a:p>
            <a:fld id="{F0CC75E0-D56B-4703-A649-C979245483D4}" type="slidenum">
              <a:rPr lang="en-US" smtClean="0"/>
              <a:pPr/>
              <a:t>2</a:t>
            </a:fld>
            <a:endParaRPr lang="en-US"/>
          </a:p>
        </p:txBody>
      </p:sp>
    </p:spTree>
    <p:extLst>
      <p:ext uri="{BB962C8B-B14F-4D97-AF65-F5344CB8AC3E}">
        <p14:creationId xmlns:p14="http://schemas.microsoft.com/office/powerpoint/2010/main" val="277918031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And here is the </a:t>
            </a:r>
            <a:endParaRPr lang="en-US" dirty="0"/>
          </a:p>
        </p:txBody>
      </p:sp>
      <p:sp>
        <p:nvSpPr>
          <p:cNvPr id="4" name="Slide Number Placeholder 3"/>
          <p:cNvSpPr>
            <a:spLocks noGrp="1"/>
          </p:cNvSpPr>
          <p:nvPr>
            <p:ph type="sldNum" sz="quarter" idx="10"/>
          </p:nvPr>
        </p:nvSpPr>
        <p:spPr/>
        <p:txBody>
          <a:bodyPr/>
          <a:lstStyle/>
          <a:p>
            <a:fld id="{F0CC75E0-D56B-4703-A649-C979245483D4}" type="slidenum">
              <a:rPr lang="en-US" smtClean="0"/>
              <a:pPr/>
              <a:t>47</a:t>
            </a:fld>
            <a:endParaRPr lang="en-US"/>
          </a:p>
        </p:txBody>
      </p:sp>
    </p:spTree>
    <p:extLst>
      <p:ext uri="{BB962C8B-B14F-4D97-AF65-F5344CB8AC3E}">
        <p14:creationId xmlns:p14="http://schemas.microsoft.com/office/powerpoint/2010/main" val="15734687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Let’s enter</a:t>
            </a:r>
            <a:r>
              <a:rPr lang="en-US" baseline="0" dirty="0" smtClean="0"/>
              <a:t> the first part which is a brief introduction about the background of our research.</a:t>
            </a:r>
          </a:p>
          <a:p>
            <a:endParaRPr lang="en-US" baseline="0" dirty="0" smtClean="0"/>
          </a:p>
          <a:p>
            <a:r>
              <a:rPr lang="en-US" baseline="0" dirty="0" smtClean="0"/>
              <a:t>First of all, I would like to tell you about sentiment analysis…</a:t>
            </a:r>
            <a:r>
              <a:rPr lang="en-US" dirty="0" smtClean="0"/>
              <a:t>We have</a:t>
            </a:r>
            <a:r>
              <a:rPr lang="en-US" baseline="0" dirty="0" smtClean="0"/>
              <a:t> to admit that social media such as </a:t>
            </a:r>
            <a:r>
              <a:rPr lang="en-US" baseline="0" dirty="0" err="1" smtClean="0"/>
              <a:t>facebook</a:t>
            </a:r>
            <a:r>
              <a:rPr lang="en-US" baseline="0" dirty="0" smtClean="0"/>
              <a:t> and twitter have become a part of our lifestyle. I believe that most of everyone of you in this room at least has one social media account. </a:t>
            </a:r>
          </a:p>
          <a:p>
            <a:endParaRPr lang="en-US" baseline="0" dirty="0" smtClean="0"/>
          </a:p>
          <a:p>
            <a:r>
              <a:rPr lang="en-US" baseline="0" dirty="0" smtClean="0"/>
              <a:t>Through social media, people are tend to share information about their current feeling like being happy or sad, their current activity like watching a football match, watching a movie, reflect their political view during election campaign, until about their usage upon a product.</a:t>
            </a:r>
          </a:p>
          <a:p>
            <a:endParaRPr lang="en-US" baseline="0" dirty="0" smtClean="0"/>
          </a:p>
          <a:p>
            <a:r>
              <a:rPr lang="en-US" dirty="0" smtClean="0"/>
              <a:t>But there is more than</a:t>
            </a:r>
            <a:r>
              <a:rPr lang="en-US" baseline="0" dirty="0" smtClean="0"/>
              <a:t> just sharing activities, people are motivated to express their thought, opinion or sentiment about their activities. Therefore other people who read their status or tweet could understand the tendencies of their </a:t>
            </a:r>
            <a:r>
              <a:rPr lang="en-US" baseline="0" dirty="0" err="1" smtClean="0"/>
              <a:t>thougth</a:t>
            </a:r>
            <a:r>
              <a:rPr lang="en-US" baseline="0" dirty="0" smtClean="0"/>
              <a:t>, </a:t>
            </a:r>
            <a:r>
              <a:rPr lang="en-US" baseline="0" dirty="0" err="1" smtClean="0"/>
              <a:t>wether</a:t>
            </a:r>
            <a:r>
              <a:rPr lang="en-US" baseline="0" dirty="0" smtClean="0"/>
              <a:t> it is good or bad.  </a:t>
            </a:r>
          </a:p>
          <a:p>
            <a:endParaRPr lang="en-US" baseline="0" dirty="0" smtClean="0"/>
          </a:p>
          <a:p>
            <a:r>
              <a:rPr lang="en-US" baseline="0" dirty="0" smtClean="0"/>
              <a:t>This motivated researcher to conduct a new research which is called as Sentiment Analysis.</a:t>
            </a:r>
          </a:p>
          <a:p>
            <a:endParaRPr lang="en-US" dirty="0"/>
          </a:p>
        </p:txBody>
      </p:sp>
      <p:sp>
        <p:nvSpPr>
          <p:cNvPr id="4" name="Slide Number Placeholder 3"/>
          <p:cNvSpPr>
            <a:spLocks noGrp="1"/>
          </p:cNvSpPr>
          <p:nvPr>
            <p:ph type="sldNum" sz="quarter" idx="10"/>
          </p:nvPr>
        </p:nvSpPr>
        <p:spPr/>
        <p:txBody>
          <a:bodyPr/>
          <a:lstStyle/>
          <a:p>
            <a:fld id="{F0CC75E0-D56B-4703-A649-C979245483D4}" type="slidenum">
              <a:rPr lang="en-US" smtClean="0"/>
              <a:pPr/>
              <a:t>48</a:t>
            </a:fld>
            <a:endParaRPr lang="en-US"/>
          </a:p>
        </p:txBody>
      </p:sp>
    </p:spTree>
    <p:extLst>
      <p:ext uri="{BB962C8B-B14F-4D97-AF65-F5344CB8AC3E}">
        <p14:creationId xmlns:p14="http://schemas.microsoft.com/office/powerpoint/2010/main" val="7495609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According survey </a:t>
            </a:r>
            <a:r>
              <a:rPr lang="en-US" dirty="0" err="1" smtClean="0"/>
              <a:t>Medhat</a:t>
            </a:r>
            <a:r>
              <a:rPr lang="en-US" baseline="0" dirty="0" smtClean="0"/>
              <a:t> 2014 there are two methods that popular in sentiment analysis. Those are Machine Learning and Lexicon. Machine Learning divided into two sub methods, those are:</a:t>
            </a:r>
          </a:p>
          <a:p>
            <a:pPr marL="228600" indent="-228600">
              <a:buAutoNum type="arabicPeriod"/>
            </a:pPr>
            <a:r>
              <a:rPr lang="en-US" baseline="0" dirty="0" smtClean="0"/>
              <a:t>Supervised Learning task such as Neural Network, SVM, and Naïve </a:t>
            </a:r>
            <a:r>
              <a:rPr lang="en-US" baseline="0" dirty="0" err="1" smtClean="0"/>
              <a:t>Bayes</a:t>
            </a:r>
            <a:r>
              <a:rPr lang="en-US" baseline="0" dirty="0" smtClean="0"/>
              <a:t>. And for Unsupervised Learning</a:t>
            </a:r>
          </a:p>
          <a:p>
            <a:pPr marL="228600" indent="-228600">
              <a:buAutoNum type="arabicPeriod"/>
            </a:pPr>
            <a:r>
              <a:rPr lang="en-US" baseline="0" dirty="0" smtClean="0"/>
              <a:t>Unsupervised Learning task such as clustering</a:t>
            </a:r>
          </a:p>
          <a:p>
            <a:pPr marL="228600" indent="-228600">
              <a:buAutoNum type="arabicPeriod"/>
            </a:pPr>
            <a:endParaRPr lang="en-US" baseline="0" dirty="0" smtClean="0"/>
          </a:p>
          <a:p>
            <a:pPr marL="228600" indent="-228600">
              <a:buNone/>
            </a:pPr>
            <a:r>
              <a:rPr lang="en-US" baseline="0" dirty="0" smtClean="0"/>
              <a:t>And the other method is Lexicon, which is utilized the available resources such as movie or product review corpus and term dictionary such as </a:t>
            </a:r>
            <a:r>
              <a:rPr lang="en-US" baseline="0" dirty="0" err="1" smtClean="0"/>
              <a:t>SentiWordNet</a:t>
            </a:r>
            <a:r>
              <a:rPr lang="en-US" baseline="0" dirty="0" smtClean="0"/>
              <a:t> and </a:t>
            </a:r>
            <a:r>
              <a:rPr lang="en-US" baseline="0" dirty="0" err="1" smtClean="0"/>
              <a:t>SentiStrength</a:t>
            </a:r>
            <a:endParaRPr lang="en-US" baseline="0" dirty="0" smtClean="0"/>
          </a:p>
        </p:txBody>
      </p:sp>
      <p:sp>
        <p:nvSpPr>
          <p:cNvPr id="4" name="Slide Number Placeholder 3"/>
          <p:cNvSpPr>
            <a:spLocks noGrp="1"/>
          </p:cNvSpPr>
          <p:nvPr>
            <p:ph type="sldNum" sz="quarter" idx="10"/>
          </p:nvPr>
        </p:nvSpPr>
        <p:spPr/>
        <p:txBody>
          <a:bodyPr/>
          <a:lstStyle/>
          <a:p>
            <a:fld id="{F0CC75E0-D56B-4703-A649-C979245483D4}" type="slidenum">
              <a:rPr lang="en-US" smtClean="0"/>
              <a:pPr/>
              <a:t>49</a:t>
            </a:fld>
            <a:endParaRPr lang="en-US"/>
          </a:p>
        </p:txBody>
      </p:sp>
    </p:spTree>
    <p:extLst>
      <p:ext uri="{BB962C8B-B14F-4D97-AF65-F5344CB8AC3E}">
        <p14:creationId xmlns:p14="http://schemas.microsoft.com/office/powerpoint/2010/main" val="17306585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Anyway,</a:t>
            </a:r>
            <a:r>
              <a:rPr lang="en-US" baseline="0" dirty="0" smtClean="0"/>
              <a:t> there are plenty of resources that still left behind, since research in sentiment analysis is dominated by utilizing social media as data source</a:t>
            </a:r>
          </a:p>
          <a:p>
            <a:endParaRPr lang="en-US" baseline="0" dirty="0" smtClean="0"/>
          </a:p>
          <a:p>
            <a:r>
              <a:rPr lang="en-US" baseline="0" dirty="0" smtClean="0"/>
              <a:t>Research in sentiment analysis seems like </a:t>
            </a:r>
            <a:r>
              <a:rPr lang="id-ID" baseline="0" dirty="0" smtClean="0"/>
              <a:t>ignore </a:t>
            </a:r>
            <a:r>
              <a:rPr lang="en-US" baseline="0" dirty="0" smtClean="0"/>
              <a:t>the other data source that is closed data source such as analysis documents in a bank that </a:t>
            </a:r>
            <a:r>
              <a:rPr lang="en-US" baseline="0" dirty="0" err="1" smtClean="0"/>
              <a:t>naratively</a:t>
            </a:r>
            <a:r>
              <a:rPr lang="en-US" baseline="0" dirty="0" smtClean="0"/>
              <a:t> written by the analysts</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F0CC75E0-D56B-4703-A649-C979245483D4}" type="slidenum">
              <a:rPr lang="en-US" smtClean="0"/>
              <a:pPr/>
              <a:t>50</a:t>
            </a:fld>
            <a:endParaRPr lang="en-US"/>
          </a:p>
        </p:txBody>
      </p:sp>
    </p:spTree>
    <p:extLst>
      <p:ext uri="{BB962C8B-B14F-4D97-AF65-F5344CB8AC3E}">
        <p14:creationId xmlns:p14="http://schemas.microsoft.com/office/powerpoint/2010/main" val="423403672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id-ID" dirty="0" smtClean="0"/>
              <a:t>But if we take a look closer, most of cluster</a:t>
            </a:r>
            <a:r>
              <a:rPr lang="id-ID" baseline="0" dirty="0" smtClean="0"/>
              <a:t> solutions has at least 1 empty cluster, that is cluster without any member in it. So, we continue the exploration by adding some criteria</a:t>
            </a:r>
            <a:endParaRPr lang="en-US" dirty="0"/>
          </a:p>
        </p:txBody>
      </p:sp>
      <p:sp>
        <p:nvSpPr>
          <p:cNvPr id="4" name="Slide Number Placeholder 3"/>
          <p:cNvSpPr>
            <a:spLocks noGrp="1"/>
          </p:cNvSpPr>
          <p:nvPr>
            <p:ph type="sldNum" sz="quarter" idx="10"/>
          </p:nvPr>
        </p:nvSpPr>
        <p:spPr/>
        <p:txBody>
          <a:bodyPr/>
          <a:lstStyle/>
          <a:p>
            <a:fld id="{F0CC75E0-D56B-4703-A649-C979245483D4}" type="slidenum">
              <a:rPr lang="en-US" smtClean="0"/>
              <a:pPr/>
              <a:t>51</a:t>
            </a:fld>
            <a:endParaRPr lang="en-US"/>
          </a:p>
        </p:txBody>
      </p:sp>
    </p:spTree>
    <p:extLst>
      <p:ext uri="{BB962C8B-B14F-4D97-AF65-F5344CB8AC3E}">
        <p14:creationId xmlns:p14="http://schemas.microsoft.com/office/powerpoint/2010/main" val="9663165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There are 55</a:t>
            </a:r>
            <a:r>
              <a:rPr lang="en-US" baseline="0" dirty="0" smtClean="0"/>
              <a:t> millions of Small Medium Enterprise business running in Indonesia as of 2013, and we believe this number is still increasing as there is no economical crisis in Indonesia. </a:t>
            </a:r>
          </a:p>
          <a:p>
            <a:r>
              <a:rPr lang="en-US" baseline="0" dirty="0" smtClean="0"/>
              <a:t>Therefore, the government encouraged the national bank to provide financing and to mitigate the risk central bank asked the corresponding bank to have the risk management.</a:t>
            </a:r>
          </a:p>
          <a:p>
            <a:r>
              <a:rPr lang="en-US" baseline="0" dirty="0" smtClean="0"/>
              <a:t>And as a respond, the corresponding bank forms risk mgmt division to analyze every proposal submitted by the customers</a:t>
            </a:r>
            <a:endParaRPr lang="en-US" dirty="0"/>
          </a:p>
        </p:txBody>
      </p:sp>
      <p:sp>
        <p:nvSpPr>
          <p:cNvPr id="4" name="Slide Number Placeholder 3"/>
          <p:cNvSpPr>
            <a:spLocks noGrp="1"/>
          </p:cNvSpPr>
          <p:nvPr>
            <p:ph type="sldNum" sz="quarter" idx="10"/>
          </p:nvPr>
        </p:nvSpPr>
        <p:spPr/>
        <p:txBody>
          <a:bodyPr/>
          <a:lstStyle/>
          <a:p>
            <a:fld id="{F0CC75E0-D56B-4703-A649-C979245483D4}" type="slidenum">
              <a:rPr lang="en-US" smtClean="0"/>
              <a:pPr/>
              <a:t>5</a:t>
            </a:fld>
            <a:endParaRPr lang="en-US"/>
          </a:p>
        </p:txBody>
      </p:sp>
    </p:spTree>
    <p:extLst>
      <p:ext uri="{BB962C8B-B14F-4D97-AF65-F5344CB8AC3E}">
        <p14:creationId xmlns:p14="http://schemas.microsoft.com/office/powerpoint/2010/main" val="36142233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We conducted</a:t>
            </a:r>
            <a:r>
              <a:rPr lang="en-US" baseline="0" dirty="0" smtClean="0"/>
              <a:t> this research to a national bank where SME financing is one of its business pillar. I’m afraid, due to the bank policy, we are not allowed to mention the bank name in this research, we are only allowed to deliver our result in this research.</a:t>
            </a:r>
          </a:p>
          <a:p>
            <a:r>
              <a:rPr lang="en-US" baseline="0" dirty="0" smtClean="0"/>
              <a:t>But the problem is, the banks Non Performing Loan Ratio for has above the target. For three consecutive years they achieved NPL ratio 2. for 2012, 2. for 2013, and 2. for 2014. Through his speech in welcoming 2015 new year, the CEO encourage the risk management to have better risk analysis and mitigation towards the financing proposal.</a:t>
            </a:r>
          </a:p>
          <a:p>
            <a:endParaRPr lang="en-US" baseline="0" dirty="0" smtClean="0"/>
          </a:p>
          <a:p>
            <a:r>
              <a:rPr lang="en-US" baseline="0" dirty="0" smtClean="0"/>
              <a:t>Risk analysis in this bank is done by implementing two model, namely quantitative model and qualitative </a:t>
            </a:r>
            <a:r>
              <a:rPr lang="en-US" baseline="0" dirty="0" err="1" smtClean="0"/>
              <a:t>model.The</a:t>
            </a:r>
            <a:r>
              <a:rPr lang="en-US" baseline="0" dirty="0" smtClean="0"/>
              <a:t> </a:t>
            </a:r>
            <a:r>
              <a:rPr lang="en-US" baseline="0" dirty="0" err="1" smtClean="0"/>
              <a:t>existance</a:t>
            </a:r>
            <a:r>
              <a:rPr lang="en-US" baseline="0" dirty="0" smtClean="0"/>
              <a:t> of opinion in the risk documents, gave us an idea to process the opinion as an sentiment, so we can conduct the sentiment analysis</a:t>
            </a:r>
          </a:p>
        </p:txBody>
      </p:sp>
      <p:sp>
        <p:nvSpPr>
          <p:cNvPr id="4" name="Slide Number Placeholder 3"/>
          <p:cNvSpPr>
            <a:spLocks noGrp="1"/>
          </p:cNvSpPr>
          <p:nvPr>
            <p:ph type="sldNum" sz="quarter" idx="10"/>
          </p:nvPr>
        </p:nvSpPr>
        <p:spPr/>
        <p:txBody>
          <a:bodyPr/>
          <a:lstStyle/>
          <a:p>
            <a:fld id="{F0CC75E0-D56B-4703-A649-C979245483D4}" type="slidenum">
              <a:rPr lang="en-US" smtClean="0"/>
              <a:pPr/>
              <a:t>7</a:t>
            </a:fld>
            <a:endParaRPr lang="en-US"/>
          </a:p>
        </p:txBody>
      </p:sp>
    </p:spTree>
    <p:extLst>
      <p:ext uri="{BB962C8B-B14F-4D97-AF65-F5344CB8AC3E}">
        <p14:creationId xmlns:p14="http://schemas.microsoft.com/office/powerpoint/2010/main" val="4455641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d-ID" dirty="0" smtClean="0"/>
              <a:t>Here we show you the standard operation and procedure</a:t>
            </a:r>
            <a:r>
              <a:rPr lang="id-ID" baseline="0" dirty="0" smtClean="0"/>
              <a:t> (SOP) regarding to credit proposal processing. What i want to show you that the object of our observation is highlighted inside the red rectangle.</a:t>
            </a:r>
          </a:p>
          <a:p>
            <a:endParaRPr lang="id-ID" baseline="0" dirty="0" smtClean="0"/>
          </a:p>
          <a:p>
            <a:r>
              <a:rPr lang="id-ID" baseline="0" dirty="0" smtClean="0"/>
              <a:t>There is a process called as Risk and Compliance analysis. The output this process is risk analysis documents that consist of opinions from the risk analysts regarding to the risk that might occur when the loan facility is given to the customers, and these opinions later to be used as a consideration by the decision makers to make a decision. These opinions are written naratively, so we think that it is possible to conduct the sentiment analysis through theses documents.</a:t>
            </a:r>
            <a:endParaRPr lang="en-CA" dirty="0"/>
          </a:p>
        </p:txBody>
      </p:sp>
      <p:sp>
        <p:nvSpPr>
          <p:cNvPr id="4" name="Slide Number Placeholder 3"/>
          <p:cNvSpPr>
            <a:spLocks noGrp="1"/>
          </p:cNvSpPr>
          <p:nvPr>
            <p:ph type="sldNum" sz="quarter" idx="10"/>
          </p:nvPr>
        </p:nvSpPr>
        <p:spPr/>
        <p:txBody>
          <a:bodyPr/>
          <a:lstStyle/>
          <a:p>
            <a:fld id="{F0CC75E0-D56B-4703-A649-C979245483D4}" type="slidenum">
              <a:rPr lang="en-US" smtClean="0"/>
              <a:pPr/>
              <a:t>8</a:t>
            </a:fld>
            <a:endParaRPr lang="en-US"/>
          </a:p>
        </p:txBody>
      </p:sp>
    </p:spTree>
    <p:extLst>
      <p:ext uri="{BB962C8B-B14F-4D97-AF65-F5344CB8AC3E}">
        <p14:creationId xmlns:p14="http://schemas.microsoft.com/office/powerpoint/2010/main" val="11536763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F0CC75E0-D56B-4703-A649-C979245483D4}" type="slidenum">
              <a:rPr lang="en-US" smtClean="0"/>
              <a:pPr/>
              <a:t>9</a:t>
            </a:fld>
            <a:endParaRPr lang="en-US"/>
          </a:p>
        </p:txBody>
      </p:sp>
    </p:spTree>
    <p:extLst>
      <p:ext uri="{BB962C8B-B14F-4D97-AF65-F5344CB8AC3E}">
        <p14:creationId xmlns:p14="http://schemas.microsoft.com/office/powerpoint/2010/main" val="36365753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id-ID" sz="1200" dirty="0" smtClean="0"/>
              <a:t>How to gather more valuable risk knowledge to help the bank to mitigate the risk, and furthermore decrease the NPL ratio?</a:t>
            </a:r>
          </a:p>
          <a:p>
            <a:pPr>
              <a:buNone/>
            </a:pPr>
            <a:r>
              <a:rPr lang="id-ID" sz="1200" b="1" i="1" dirty="0" smtClean="0">
                <a:solidFill>
                  <a:schemeClr val="accent1">
                    <a:lumMod val="60000"/>
                    <a:lumOff val="40000"/>
                  </a:schemeClr>
                </a:solidFill>
              </a:rPr>
              <a:t>	</a:t>
            </a:r>
            <a:r>
              <a:rPr lang="id-ID" sz="1200" b="1" i="1" dirty="0" smtClean="0">
                <a:solidFill>
                  <a:schemeClr val="tx2">
                    <a:lumMod val="60000"/>
                    <a:lumOff val="40000"/>
                  </a:schemeClr>
                </a:solidFill>
              </a:rPr>
              <a:t>By exploring the knowledge within the risk opinion documents</a:t>
            </a:r>
            <a:r>
              <a:rPr lang="id-ID" sz="1200" b="1" dirty="0" smtClean="0">
                <a:solidFill>
                  <a:schemeClr val="tx2">
                    <a:lumMod val="60000"/>
                    <a:lumOff val="40000"/>
                  </a:schemeClr>
                </a:solidFill>
              </a:rPr>
              <a:t> </a:t>
            </a:r>
          </a:p>
          <a:p>
            <a:pPr>
              <a:buNone/>
            </a:pPr>
            <a:endParaRPr lang="id-ID" sz="1200" dirty="0" smtClean="0"/>
          </a:p>
          <a:p>
            <a:r>
              <a:rPr lang="id-ID" sz="1200" dirty="0" smtClean="0"/>
              <a:t>What is the appropriate model that represent the business risk from the risk opinion document?</a:t>
            </a:r>
          </a:p>
          <a:p>
            <a:pPr>
              <a:buNone/>
            </a:pPr>
            <a:r>
              <a:rPr lang="id-ID" sz="1200" i="1" dirty="0" smtClean="0"/>
              <a:t>	</a:t>
            </a:r>
            <a:r>
              <a:rPr lang="id-ID" sz="1200" b="1" i="1" dirty="0" smtClean="0">
                <a:solidFill>
                  <a:schemeClr val="tx2">
                    <a:lumMod val="60000"/>
                    <a:lumOff val="40000"/>
                  </a:schemeClr>
                </a:solidFill>
              </a:rPr>
              <a:t>Since there is no classified documents yet that can be used as training data, the appropriate model is unsupervised learning (</a:t>
            </a:r>
            <a:r>
              <a:rPr lang="en-US" sz="1200" b="1" i="1" dirty="0" smtClean="0">
                <a:solidFill>
                  <a:schemeClr val="tx2">
                    <a:lumMod val="60000"/>
                    <a:lumOff val="40000"/>
                  </a:schemeClr>
                </a:solidFill>
              </a:rPr>
              <a:t>perform </a:t>
            </a:r>
            <a:r>
              <a:rPr lang="id-ID" sz="1200" b="1" i="1" dirty="0" smtClean="0">
                <a:solidFill>
                  <a:schemeClr val="tx2">
                    <a:lumMod val="60000"/>
                    <a:lumOff val="40000"/>
                  </a:schemeClr>
                </a:solidFill>
              </a:rPr>
              <a:t>clustering</a:t>
            </a:r>
            <a:r>
              <a:rPr lang="en-US" sz="1200" b="1" i="1" dirty="0" smtClean="0">
                <a:solidFill>
                  <a:schemeClr val="tx2">
                    <a:lumMod val="60000"/>
                    <a:lumOff val="40000"/>
                  </a:schemeClr>
                </a:solidFill>
              </a:rPr>
              <a:t> task</a:t>
            </a:r>
            <a:r>
              <a:rPr lang="id-ID" sz="1200" b="1" i="1" dirty="0" smtClean="0">
                <a:solidFill>
                  <a:schemeClr val="tx2">
                    <a:lumMod val="60000"/>
                    <a:lumOff val="40000"/>
                  </a:schemeClr>
                </a:solidFill>
              </a:rPr>
              <a:t>)</a:t>
            </a:r>
          </a:p>
          <a:p>
            <a:endParaRPr lang="id-ID" sz="1200" dirty="0" smtClean="0"/>
          </a:p>
          <a:p>
            <a:r>
              <a:rPr lang="id-ID" sz="1200" dirty="0" smtClean="0"/>
              <a:t>How to quantify the risk opinion made by the analyst(s)?</a:t>
            </a:r>
          </a:p>
          <a:p>
            <a:pPr>
              <a:buNone/>
            </a:pPr>
            <a:r>
              <a:rPr lang="id-ID" sz="1200" i="1" dirty="0" smtClean="0">
                <a:solidFill>
                  <a:schemeClr val="accent2">
                    <a:lumMod val="60000"/>
                    <a:lumOff val="40000"/>
                  </a:schemeClr>
                </a:solidFill>
              </a:rPr>
              <a:t>	</a:t>
            </a:r>
            <a:r>
              <a:rPr lang="id-ID" sz="1200" b="1" i="1" dirty="0" smtClean="0">
                <a:solidFill>
                  <a:schemeClr val="tx2">
                    <a:lumMod val="60000"/>
                    <a:lumOff val="40000"/>
                  </a:schemeClr>
                </a:solidFill>
              </a:rPr>
              <a:t>By performing sentiment analysis to quantify the opinion polarity (positivity/negativity)</a:t>
            </a:r>
          </a:p>
          <a:p>
            <a:endParaRPr lang="en-US" baseline="0" dirty="0" smtClean="0"/>
          </a:p>
        </p:txBody>
      </p:sp>
      <p:sp>
        <p:nvSpPr>
          <p:cNvPr id="4" name="Slide Number Placeholder 3"/>
          <p:cNvSpPr>
            <a:spLocks noGrp="1"/>
          </p:cNvSpPr>
          <p:nvPr>
            <p:ph type="sldNum" sz="quarter" idx="10"/>
          </p:nvPr>
        </p:nvSpPr>
        <p:spPr/>
        <p:txBody>
          <a:bodyPr/>
          <a:lstStyle/>
          <a:p>
            <a:fld id="{F0CC75E0-D56B-4703-A649-C979245483D4}" type="slidenum">
              <a:rPr lang="en-US" smtClean="0"/>
              <a:pPr/>
              <a:t>11</a:t>
            </a:fld>
            <a:endParaRPr lang="en-US"/>
          </a:p>
        </p:txBody>
      </p:sp>
    </p:spTree>
    <p:extLst>
      <p:ext uri="{BB962C8B-B14F-4D97-AF65-F5344CB8AC3E}">
        <p14:creationId xmlns:p14="http://schemas.microsoft.com/office/powerpoint/2010/main" val="12338141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Let’s enter</a:t>
            </a:r>
            <a:r>
              <a:rPr lang="en-US" baseline="0" dirty="0" smtClean="0"/>
              <a:t> the first part which is a brief introduction about the background of our research.</a:t>
            </a:r>
          </a:p>
          <a:p>
            <a:endParaRPr lang="en-US" baseline="0" dirty="0" smtClean="0"/>
          </a:p>
          <a:p>
            <a:r>
              <a:rPr lang="en-US" baseline="0" dirty="0" smtClean="0"/>
              <a:t>First of all, I would like to tell you about sentiment analysis…</a:t>
            </a:r>
            <a:r>
              <a:rPr lang="en-US" dirty="0" smtClean="0"/>
              <a:t>We have</a:t>
            </a:r>
            <a:r>
              <a:rPr lang="en-US" baseline="0" dirty="0" smtClean="0"/>
              <a:t> to admit that social media such as </a:t>
            </a:r>
            <a:r>
              <a:rPr lang="en-US" baseline="0" dirty="0" err="1" smtClean="0"/>
              <a:t>facebook</a:t>
            </a:r>
            <a:r>
              <a:rPr lang="en-US" baseline="0" dirty="0" smtClean="0"/>
              <a:t> and twitter have become a part of our lifestyle. I believe that most of everyone of you in this room at least has one social media account. </a:t>
            </a:r>
          </a:p>
          <a:p>
            <a:endParaRPr lang="en-US" baseline="0" dirty="0" smtClean="0"/>
          </a:p>
          <a:p>
            <a:r>
              <a:rPr lang="en-US" baseline="0" dirty="0" smtClean="0"/>
              <a:t>Through social media, people are tend to share information about their current feeling like being happy or sad, their current activity like watching a football match, watching a movie, reflect their political view during election campaign, until about their usage upon a product.</a:t>
            </a:r>
          </a:p>
          <a:p>
            <a:endParaRPr lang="en-US" baseline="0" dirty="0" smtClean="0"/>
          </a:p>
          <a:p>
            <a:r>
              <a:rPr lang="en-US" dirty="0" smtClean="0"/>
              <a:t>But there is more than</a:t>
            </a:r>
            <a:r>
              <a:rPr lang="en-US" baseline="0" dirty="0" smtClean="0"/>
              <a:t> just sharing activities, people are motivated to express their thought, opinion or sentiment about their activities. Therefore other people who read their status or tweet could understand the tendencies of their </a:t>
            </a:r>
            <a:r>
              <a:rPr lang="en-US" baseline="0" dirty="0" err="1" smtClean="0"/>
              <a:t>thougth</a:t>
            </a:r>
            <a:r>
              <a:rPr lang="en-US" baseline="0" dirty="0" smtClean="0"/>
              <a:t>, </a:t>
            </a:r>
            <a:r>
              <a:rPr lang="en-US" baseline="0" dirty="0" err="1" smtClean="0"/>
              <a:t>wether</a:t>
            </a:r>
            <a:r>
              <a:rPr lang="en-US" baseline="0" dirty="0" smtClean="0"/>
              <a:t> it is good or bad.  </a:t>
            </a:r>
          </a:p>
          <a:p>
            <a:endParaRPr lang="en-US" baseline="0" dirty="0" smtClean="0"/>
          </a:p>
          <a:p>
            <a:r>
              <a:rPr lang="en-US" baseline="0" dirty="0" smtClean="0"/>
              <a:t>This motivated researcher to conduct a new research which is called as Sentiment Analysis.</a:t>
            </a:r>
          </a:p>
          <a:p>
            <a:endParaRPr lang="en-US" dirty="0"/>
          </a:p>
        </p:txBody>
      </p:sp>
      <p:sp>
        <p:nvSpPr>
          <p:cNvPr id="4" name="Slide Number Placeholder 3"/>
          <p:cNvSpPr>
            <a:spLocks noGrp="1"/>
          </p:cNvSpPr>
          <p:nvPr>
            <p:ph type="sldNum" sz="quarter" idx="10"/>
          </p:nvPr>
        </p:nvSpPr>
        <p:spPr/>
        <p:txBody>
          <a:bodyPr/>
          <a:lstStyle/>
          <a:p>
            <a:fld id="{F0CC75E0-D56B-4703-A649-C979245483D4}" type="slidenum">
              <a:rPr lang="en-US" smtClean="0"/>
              <a:pPr/>
              <a:t>19</a:t>
            </a:fld>
            <a:endParaRPr lang="en-US"/>
          </a:p>
        </p:txBody>
      </p:sp>
    </p:spTree>
    <p:extLst>
      <p:ext uri="{BB962C8B-B14F-4D97-AF65-F5344CB8AC3E}">
        <p14:creationId xmlns:p14="http://schemas.microsoft.com/office/powerpoint/2010/main" val="6703220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There are four major steps that we conduct in this research. The first one is Preprocessing,</a:t>
            </a:r>
            <a:r>
              <a:rPr lang="en-US" baseline="0" dirty="0" smtClean="0"/>
              <a:t> is performed to clean up the unnecessary data and select only the data that enable us to gather valuable information.</a:t>
            </a:r>
          </a:p>
          <a:p>
            <a:r>
              <a:rPr lang="en-US" baseline="0" dirty="0" smtClean="0"/>
              <a:t>Second is Machine learning, here we performed dimension reduction to suppress the feature that will be used in K-Means clustering. The third one is lexical method, here we measure each risk in each cluster by using </a:t>
            </a:r>
            <a:r>
              <a:rPr lang="en-US" baseline="0" dirty="0" err="1" smtClean="0"/>
              <a:t>Sentiwordnet</a:t>
            </a:r>
            <a:r>
              <a:rPr lang="en-US" baseline="0" dirty="0" smtClean="0"/>
              <a:t>, a sentiment polarity database.</a:t>
            </a:r>
          </a:p>
          <a:p>
            <a:r>
              <a:rPr lang="en-US" baseline="0" dirty="0" smtClean="0"/>
              <a:t>And the last one is conducting evaluation to evaluate the result in each previous process.</a:t>
            </a:r>
            <a:endParaRPr lang="en-US" dirty="0"/>
          </a:p>
        </p:txBody>
      </p:sp>
      <p:sp>
        <p:nvSpPr>
          <p:cNvPr id="4" name="Slide Number Placeholder 3"/>
          <p:cNvSpPr>
            <a:spLocks noGrp="1"/>
          </p:cNvSpPr>
          <p:nvPr>
            <p:ph type="sldNum" sz="quarter" idx="10"/>
          </p:nvPr>
        </p:nvSpPr>
        <p:spPr/>
        <p:txBody>
          <a:bodyPr/>
          <a:lstStyle/>
          <a:p>
            <a:fld id="{F0CC75E0-D56B-4703-A649-C979245483D4}" type="slidenum">
              <a:rPr lang="en-US" smtClean="0"/>
              <a:pPr/>
              <a:t>21</a:t>
            </a:fld>
            <a:endParaRPr lang="en-US"/>
          </a:p>
        </p:txBody>
      </p:sp>
    </p:spTree>
    <p:extLst>
      <p:ext uri="{BB962C8B-B14F-4D97-AF65-F5344CB8AC3E}">
        <p14:creationId xmlns:p14="http://schemas.microsoft.com/office/powerpoint/2010/main" val="257738514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E4284B55-4332-4D0A-887B-A2B86EDF71C2}" type="datetimeFigureOut">
              <a:rPr lang="en-US" smtClean="0"/>
              <a:pPr/>
              <a:t>9/16/2015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E73880-C5B9-4220-A81E-02626BC8036D}" type="slidenum">
              <a:rPr lang="en-US" smtClean="0"/>
              <a:pPr/>
              <a:t>‹#›</a:t>
            </a:fld>
            <a:endParaRPr lang="en-US"/>
          </a:p>
        </p:txBody>
      </p:sp>
      <p:sp>
        <p:nvSpPr>
          <p:cNvPr id="7" name="Rectangle 6"/>
          <p:cNvSpPr/>
          <p:nvPr userDrawn="1"/>
        </p:nvSpPr>
        <p:spPr>
          <a:xfrm>
            <a:off x="0" y="6629400"/>
            <a:ext cx="9144000" cy="228600"/>
          </a:xfrm>
          <a:prstGeom prst="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8" descr="https://femyaap.files.wordpress.com/2011/05/ipb-biru1.gif"/>
          <p:cNvPicPr>
            <a:picLocks noChangeAspect="1" noChangeArrowheads="1"/>
          </p:cNvPicPr>
          <p:nvPr userDrawn="1"/>
        </p:nvPicPr>
        <p:blipFill>
          <a:blip r:embed="rId2" cstate="print"/>
          <a:srcRect/>
          <a:stretch>
            <a:fillRect/>
          </a:stretch>
        </p:blipFill>
        <p:spPr bwMode="auto">
          <a:xfrm>
            <a:off x="152400" y="6329892"/>
            <a:ext cx="533400" cy="528108"/>
          </a:xfrm>
          <a:prstGeom prst="rect">
            <a:avLst/>
          </a:prstGeom>
          <a:noFill/>
        </p:spPr>
      </p:pic>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4284B55-4332-4D0A-887B-A2B86EDF71C2}" type="datetimeFigureOut">
              <a:rPr lang="en-US" smtClean="0"/>
              <a:pPr/>
              <a:t>9/16/2015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E73880-C5B9-4220-A81E-02626BC8036D}"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4284B55-4332-4D0A-887B-A2B86EDF71C2}" type="datetimeFigureOut">
              <a:rPr lang="en-US" smtClean="0"/>
              <a:pPr/>
              <a:t>9/16/2015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E73880-C5B9-4220-A81E-02626BC8036D}"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4284B55-4332-4D0A-887B-A2B86EDF71C2}" type="datetimeFigureOut">
              <a:rPr lang="en-US" smtClean="0"/>
              <a:pPr/>
              <a:t>9/16/2015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E73880-C5B9-4220-A81E-02626BC8036D}"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4284B55-4332-4D0A-887B-A2B86EDF71C2}" type="datetimeFigureOut">
              <a:rPr lang="en-US" smtClean="0"/>
              <a:pPr/>
              <a:t>9/16/2015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E73880-C5B9-4220-A81E-02626BC8036D}"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E4284B55-4332-4D0A-887B-A2B86EDF71C2}" type="datetimeFigureOut">
              <a:rPr lang="en-US" smtClean="0"/>
              <a:pPr/>
              <a:t>9/16/2015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E73880-C5B9-4220-A81E-02626BC8036D}"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E4284B55-4332-4D0A-887B-A2B86EDF71C2}" type="datetimeFigureOut">
              <a:rPr lang="en-US" smtClean="0"/>
              <a:pPr/>
              <a:t>9/16/2015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5E73880-C5B9-4220-A81E-02626BC8036D}"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E4284B55-4332-4D0A-887B-A2B86EDF71C2}" type="datetimeFigureOut">
              <a:rPr lang="en-US" smtClean="0"/>
              <a:pPr/>
              <a:t>9/16/2015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5E73880-C5B9-4220-A81E-02626BC8036D}"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4284B55-4332-4D0A-887B-A2B86EDF71C2}" type="datetimeFigureOut">
              <a:rPr lang="en-US" smtClean="0"/>
              <a:pPr/>
              <a:t>9/16/2015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5E73880-C5B9-4220-A81E-02626BC8036D}"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4284B55-4332-4D0A-887B-A2B86EDF71C2}" type="datetimeFigureOut">
              <a:rPr lang="en-US" smtClean="0"/>
              <a:pPr/>
              <a:t>9/16/2015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E73880-C5B9-4220-A81E-02626BC8036D}"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4284B55-4332-4D0A-887B-A2B86EDF71C2}" type="datetimeFigureOut">
              <a:rPr lang="en-US" smtClean="0"/>
              <a:pPr/>
              <a:t>9/16/2015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E73880-C5B9-4220-A81E-02626BC8036D}"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4284B55-4332-4D0A-887B-A2B86EDF71C2}" type="datetimeFigureOut">
              <a:rPr lang="en-US" smtClean="0"/>
              <a:pPr/>
              <a:t>9/16/2015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5E73880-C5B9-4220-A81E-02626BC8036D}"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diagramLayout" Target="../diagrams/layout8.xml"/><Relationship Id="rId7" Type="http://schemas.openxmlformats.org/officeDocument/2006/relationships/image" Target="../media/image21.png"/><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10" Type="http://schemas.openxmlformats.org/officeDocument/2006/relationships/image" Target="../media/image24.png"/><Relationship Id="rId4" Type="http://schemas.openxmlformats.org/officeDocument/2006/relationships/diagramQuickStyle" Target="../diagrams/quickStyle8.xml"/><Relationship Id="rId9" Type="http://schemas.openxmlformats.org/officeDocument/2006/relationships/image" Target="../media/image23.png"/></Relationships>
</file>

<file path=ppt/slides/_rels/slide11.xml.rels><?xml version="1.0" encoding="UTF-8" standalone="yes"?>
<Relationships xmlns="http://schemas.openxmlformats.org/package/2006/relationships"><Relationship Id="rId8" Type="http://schemas.openxmlformats.org/officeDocument/2006/relationships/diagramQuickStyle" Target="../diagrams/quickStyle9.xml"/><Relationship Id="rId3" Type="http://schemas.openxmlformats.org/officeDocument/2006/relationships/image" Target="../media/image25.jpeg"/><Relationship Id="rId7" Type="http://schemas.openxmlformats.org/officeDocument/2006/relationships/diagramLayout" Target="../diagrams/layout9.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Data" Target="../diagrams/data9.xml"/><Relationship Id="rId5" Type="http://schemas.openxmlformats.org/officeDocument/2006/relationships/image" Target="../media/image27.jpeg"/><Relationship Id="rId10" Type="http://schemas.microsoft.com/office/2007/relationships/diagramDrawing" Target="../diagrams/drawing9.xml"/><Relationship Id="rId4" Type="http://schemas.openxmlformats.org/officeDocument/2006/relationships/image" Target="../media/image26.png"/><Relationship Id="rId9" Type="http://schemas.openxmlformats.org/officeDocument/2006/relationships/diagramColors" Target="../diagrams/colors9.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10.xml"/><Relationship Id="rId7" Type="http://schemas.openxmlformats.org/officeDocument/2006/relationships/image" Target="../media/image1.gif"/><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13.xml.rels><?xml version="1.0" encoding="UTF-8" standalone="yes"?>
<Relationships xmlns="http://schemas.openxmlformats.org/package/2006/relationships"><Relationship Id="rId8" Type="http://schemas.openxmlformats.org/officeDocument/2006/relationships/image" Target="../media/image28.jpeg"/><Relationship Id="rId3" Type="http://schemas.openxmlformats.org/officeDocument/2006/relationships/diagramLayout" Target="../diagrams/layout11.xml"/><Relationship Id="rId7" Type="http://schemas.openxmlformats.org/officeDocument/2006/relationships/image" Target="../media/image1.gif"/><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10" Type="http://schemas.openxmlformats.org/officeDocument/2006/relationships/image" Target="../media/image30.jpeg"/><Relationship Id="rId4" Type="http://schemas.openxmlformats.org/officeDocument/2006/relationships/diagramQuickStyle" Target="../diagrams/quickStyle11.xml"/><Relationship Id="rId9" Type="http://schemas.openxmlformats.org/officeDocument/2006/relationships/image" Target="../media/image29.jpeg"/></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12.xml"/><Relationship Id="rId7" Type="http://schemas.openxmlformats.org/officeDocument/2006/relationships/image" Target="../media/image1.gif"/><Relationship Id="rId2" Type="http://schemas.openxmlformats.org/officeDocument/2006/relationships/diagramData" Target="../diagrams/data12.xml"/><Relationship Id="rId1" Type="http://schemas.openxmlformats.org/officeDocument/2006/relationships/slideLayout" Target="../slideLayouts/slideLayout2.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diagramLayout" Target="../diagrams/layout13.xml"/><Relationship Id="rId7" Type="http://schemas.openxmlformats.org/officeDocument/2006/relationships/image" Target="../media/image1.gif"/><Relationship Id="rId2" Type="http://schemas.openxmlformats.org/officeDocument/2006/relationships/diagramData" Target="../diagrams/data13.xml"/><Relationship Id="rId1" Type="http://schemas.openxmlformats.org/officeDocument/2006/relationships/slideLayout" Target="../slideLayouts/slideLayout2.xml"/><Relationship Id="rId6" Type="http://schemas.microsoft.com/office/2007/relationships/diagramDrawing" Target="../diagrams/drawing13.xml"/><Relationship Id="rId5" Type="http://schemas.openxmlformats.org/officeDocument/2006/relationships/diagramColors" Target="../diagrams/colors13.xml"/><Relationship Id="rId10" Type="http://schemas.openxmlformats.org/officeDocument/2006/relationships/image" Target="../media/image33.png"/><Relationship Id="rId4" Type="http://schemas.openxmlformats.org/officeDocument/2006/relationships/diagramQuickStyle" Target="../diagrams/quickStyle13.xml"/><Relationship Id="rId9" Type="http://schemas.openxmlformats.org/officeDocument/2006/relationships/image" Target="../media/image32.png"/></Relationships>
</file>

<file path=ppt/slides/_rels/slide17.xml.rels><?xml version="1.0" encoding="UTF-8" standalone="yes"?>
<Relationships xmlns="http://schemas.openxmlformats.org/package/2006/relationships"><Relationship Id="rId8" Type="http://schemas.microsoft.com/office/2007/relationships/diagramDrawing" Target="../diagrams/drawing14.xml"/><Relationship Id="rId3" Type="http://schemas.openxmlformats.org/officeDocument/2006/relationships/image" Target="../media/image34.jpeg"/><Relationship Id="rId7" Type="http://schemas.openxmlformats.org/officeDocument/2006/relationships/diagramColors" Target="../diagrams/colors14.xml"/><Relationship Id="rId12" Type="http://schemas.openxmlformats.org/officeDocument/2006/relationships/image" Target="../media/image38.png"/><Relationship Id="rId2" Type="http://schemas.openxmlformats.org/officeDocument/2006/relationships/image" Target="../media/image1.gif"/><Relationship Id="rId1" Type="http://schemas.openxmlformats.org/officeDocument/2006/relationships/slideLayout" Target="../slideLayouts/slideLayout2.xml"/><Relationship Id="rId6" Type="http://schemas.openxmlformats.org/officeDocument/2006/relationships/diagramQuickStyle" Target="../diagrams/quickStyle14.xml"/><Relationship Id="rId11" Type="http://schemas.openxmlformats.org/officeDocument/2006/relationships/image" Target="../media/image37.gif"/><Relationship Id="rId5" Type="http://schemas.openxmlformats.org/officeDocument/2006/relationships/diagramLayout" Target="../diagrams/layout14.xml"/><Relationship Id="rId10" Type="http://schemas.openxmlformats.org/officeDocument/2006/relationships/image" Target="../media/image36.png"/><Relationship Id="rId4" Type="http://schemas.openxmlformats.org/officeDocument/2006/relationships/diagramData" Target="../diagrams/data14.xml"/><Relationship Id="rId9" Type="http://schemas.openxmlformats.org/officeDocument/2006/relationships/image" Target="../media/image35.png"/></Relationships>
</file>

<file path=ppt/slides/_rels/slide18.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diagramLayout" Target="../diagrams/layout15.xml"/><Relationship Id="rId7" Type="http://schemas.openxmlformats.org/officeDocument/2006/relationships/image" Target="../media/image1.gif"/><Relationship Id="rId2" Type="http://schemas.openxmlformats.org/officeDocument/2006/relationships/diagramData" Target="../diagrams/data15.xml"/><Relationship Id="rId1" Type="http://schemas.openxmlformats.org/officeDocument/2006/relationships/slideLayout" Target="../slideLayouts/slideLayout2.xml"/><Relationship Id="rId6" Type="http://schemas.microsoft.com/office/2007/relationships/diagramDrawing" Target="../diagrams/drawing15.xml"/><Relationship Id="rId11" Type="http://schemas.openxmlformats.org/officeDocument/2006/relationships/image" Target="../media/image42.png"/><Relationship Id="rId5" Type="http://schemas.openxmlformats.org/officeDocument/2006/relationships/diagramColors" Target="../diagrams/colors15.xml"/><Relationship Id="rId10" Type="http://schemas.openxmlformats.org/officeDocument/2006/relationships/image" Target="../media/image41.jpeg"/><Relationship Id="rId4" Type="http://schemas.openxmlformats.org/officeDocument/2006/relationships/diagramQuickStyle" Target="../diagrams/quickStyle15.xml"/><Relationship Id="rId9" Type="http://schemas.openxmlformats.org/officeDocument/2006/relationships/image" Target="../media/image40.jpeg"/></Relationships>
</file>

<file path=ppt/slides/_rels/slide19.xml.rels><?xml version="1.0" encoding="UTF-8" standalone="yes"?>
<Relationships xmlns="http://schemas.openxmlformats.org/package/2006/relationships"><Relationship Id="rId8" Type="http://schemas.microsoft.com/office/2007/relationships/diagramDrawing" Target="../diagrams/drawing16.xml"/><Relationship Id="rId13" Type="http://schemas.openxmlformats.org/officeDocument/2006/relationships/image" Target="../media/image48.jpeg"/><Relationship Id="rId18" Type="http://schemas.openxmlformats.org/officeDocument/2006/relationships/diagramColors" Target="../diagrams/colors17.xml"/><Relationship Id="rId3" Type="http://schemas.openxmlformats.org/officeDocument/2006/relationships/image" Target="../media/image1.gif"/><Relationship Id="rId7" Type="http://schemas.openxmlformats.org/officeDocument/2006/relationships/diagramColors" Target="../diagrams/colors16.xml"/><Relationship Id="rId12" Type="http://schemas.openxmlformats.org/officeDocument/2006/relationships/image" Target="../media/image47.jpeg"/><Relationship Id="rId17" Type="http://schemas.openxmlformats.org/officeDocument/2006/relationships/diagramQuickStyle" Target="../diagrams/quickStyle17.xml"/><Relationship Id="rId2" Type="http://schemas.openxmlformats.org/officeDocument/2006/relationships/notesSlide" Target="../notesSlides/notesSlide8.xml"/><Relationship Id="rId16" Type="http://schemas.openxmlformats.org/officeDocument/2006/relationships/diagramLayout" Target="../diagrams/layout17.xml"/><Relationship Id="rId1" Type="http://schemas.openxmlformats.org/officeDocument/2006/relationships/slideLayout" Target="../slideLayouts/slideLayout2.xml"/><Relationship Id="rId6" Type="http://schemas.openxmlformats.org/officeDocument/2006/relationships/diagramQuickStyle" Target="../diagrams/quickStyle16.xml"/><Relationship Id="rId11" Type="http://schemas.openxmlformats.org/officeDocument/2006/relationships/image" Target="../media/image46.jpeg"/><Relationship Id="rId5" Type="http://schemas.openxmlformats.org/officeDocument/2006/relationships/diagramLayout" Target="../diagrams/layout16.xml"/><Relationship Id="rId15" Type="http://schemas.openxmlformats.org/officeDocument/2006/relationships/diagramData" Target="../diagrams/data17.xml"/><Relationship Id="rId10" Type="http://schemas.openxmlformats.org/officeDocument/2006/relationships/image" Target="../media/image45.png"/><Relationship Id="rId19" Type="http://schemas.microsoft.com/office/2007/relationships/diagramDrawing" Target="../diagrams/drawing17.xml"/><Relationship Id="rId4" Type="http://schemas.openxmlformats.org/officeDocument/2006/relationships/diagramData" Target="../diagrams/data16.xml"/><Relationship Id="rId9" Type="http://schemas.openxmlformats.org/officeDocument/2006/relationships/image" Target="../media/image44.png"/><Relationship Id="rId14" Type="http://schemas.openxmlformats.org/officeDocument/2006/relationships/image" Target="../media/image49.jpe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1.gi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1.gif"/><Relationship Id="rId3" Type="http://schemas.openxmlformats.org/officeDocument/2006/relationships/diagramData" Target="../diagrams/data18.xml"/><Relationship Id="rId7" Type="http://schemas.microsoft.com/office/2007/relationships/diagramDrawing" Target="../diagrams/drawing18.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18.xml"/><Relationship Id="rId5" Type="http://schemas.openxmlformats.org/officeDocument/2006/relationships/diagramQuickStyle" Target="../diagrams/quickStyle18.xml"/><Relationship Id="rId4" Type="http://schemas.openxmlformats.org/officeDocument/2006/relationships/diagramLayout" Target="../diagrams/layout18.xml"/><Relationship Id="rId9" Type="http://schemas.openxmlformats.org/officeDocument/2006/relationships/image" Target="../media/image50.jpeg"/></Relationships>
</file>

<file path=ppt/slides/_rels/slide22.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59.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notesSlide" Target="../notesSlides/notesSlide10.xml"/></Relationships>
</file>

<file path=ppt/slides/_rels/slide2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diagramData" Target="../diagrams/data19.xml"/><Relationship Id="rId7" Type="http://schemas.microsoft.com/office/2007/relationships/diagramDrawing" Target="../diagrams/drawing19.xml"/><Relationship Id="rId12" Type="http://schemas.openxmlformats.org/officeDocument/2006/relationships/image" Target="../media/image67.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Colors" Target="../diagrams/colors19.xml"/><Relationship Id="rId11" Type="http://schemas.openxmlformats.org/officeDocument/2006/relationships/image" Target="../media/image66.png"/><Relationship Id="rId5" Type="http://schemas.openxmlformats.org/officeDocument/2006/relationships/diagramQuickStyle" Target="../diagrams/quickStyle19.xml"/><Relationship Id="rId10" Type="http://schemas.openxmlformats.org/officeDocument/2006/relationships/image" Target="../media/image20.png"/><Relationship Id="rId4" Type="http://schemas.openxmlformats.org/officeDocument/2006/relationships/diagramLayout" Target="../diagrams/layout19.xml"/><Relationship Id="rId9" Type="http://schemas.openxmlformats.org/officeDocument/2006/relationships/image" Target="../media/image19.png"/></Relationships>
</file>

<file path=ppt/slides/_rels/slide28.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image" Target="../media/image69.png"/><Relationship Id="rId7" Type="http://schemas.openxmlformats.org/officeDocument/2006/relationships/image" Target="../media/image73.png"/><Relationship Id="rId2" Type="http://schemas.openxmlformats.org/officeDocument/2006/relationships/image" Target="../media/image68.png"/><Relationship Id="rId1" Type="http://schemas.openxmlformats.org/officeDocument/2006/relationships/slideLayout" Target="../slideLayouts/slideLayout2.xml"/><Relationship Id="rId6" Type="http://schemas.openxmlformats.org/officeDocument/2006/relationships/image" Target="../media/image72.png"/><Relationship Id="rId5" Type="http://schemas.openxmlformats.org/officeDocument/2006/relationships/image" Target="../media/image71.png"/><Relationship Id="rId10" Type="http://schemas.openxmlformats.org/officeDocument/2006/relationships/image" Target="../media/image76.png"/><Relationship Id="rId4" Type="http://schemas.openxmlformats.org/officeDocument/2006/relationships/image" Target="../media/image70.png"/><Relationship Id="rId9" Type="http://schemas.openxmlformats.org/officeDocument/2006/relationships/image" Target="../media/image75.png"/></Relationships>
</file>

<file path=ppt/slides/_rels/slide2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 Id="rId5" Type="http://schemas.openxmlformats.org/officeDocument/2006/relationships/image" Target="../media/image80.png"/><Relationship Id="rId4" Type="http://schemas.openxmlformats.org/officeDocument/2006/relationships/image" Target="../media/image7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diagramData" Target="../diagrams/data20.xml"/><Relationship Id="rId7" Type="http://schemas.microsoft.com/office/2007/relationships/diagramDrawing" Target="../diagrams/drawing20.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Colors" Target="../diagrams/colors20.xml"/><Relationship Id="rId11" Type="http://schemas.openxmlformats.org/officeDocument/2006/relationships/image" Target="../media/image83.png"/><Relationship Id="rId5" Type="http://schemas.openxmlformats.org/officeDocument/2006/relationships/diagramQuickStyle" Target="../diagrams/quickStyle20.xml"/><Relationship Id="rId10" Type="http://schemas.openxmlformats.org/officeDocument/2006/relationships/image" Target="../media/image1.gif"/><Relationship Id="rId4" Type="http://schemas.openxmlformats.org/officeDocument/2006/relationships/diagramLayout" Target="../diagrams/layout20.xml"/><Relationship Id="rId9" Type="http://schemas.openxmlformats.org/officeDocument/2006/relationships/image" Target="../media/image82.jpeg"/></Relationships>
</file>

<file path=ppt/slides/_rels/slide31.xml.rels><?xml version="1.0" encoding="UTF-8" standalone="yes"?>
<Relationships xmlns="http://schemas.openxmlformats.org/package/2006/relationships"><Relationship Id="rId8" Type="http://schemas.openxmlformats.org/officeDocument/2006/relationships/image" Target="../media/image84.gif"/><Relationship Id="rId3" Type="http://schemas.openxmlformats.org/officeDocument/2006/relationships/diagramData" Target="../diagrams/data21.xml"/><Relationship Id="rId7" Type="http://schemas.microsoft.com/office/2007/relationships/diagramDrawing" Target="../diagrams/drawing21.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Colors" Target="../diagrams/colors21.xml"/><Relationship Id="rId5" Type="http://schemas.openxmlformats.org/officeDocument/2006/relationships/diagramQuickStyle" Target="../diagrams/quickStyle21.xml"/><Relationship Id="rId4" Type="http://schemas.openxmlformats.org/officeDocument/2006/relationships/diagramLayout" Target="../diagrams/layout21.xml"/><Relationship Id="rId9" Type="http://schemas.openxmlformats.org/officeDocument/2006/relationships/image" Target="../media/image1.gif"/></Relationships>
</file>

<file path=ppt/slides/_rels/slide32.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diagramData" Target="../diagrams/data22.xml"/><Relationship Id="rId7" Type="http://schemas.microsoft.com/office/2007/relationships/diagramDrawing" Target="../diagrams/drawing22.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diagramColors" Target="../diagrams/colors22.xml"/><Relationship Id="rId5" Type="http://schemas.openxmlformats.org/officeDocument/2006/relationships/diagramQuickStyle" Target="../diagrams/quickStyle22.xml"/><Relationship Id="rId4" Type="http://schemas.openxmlformats.org/officeDocument/2006/relationships/diagramLayout" Target="../diagrams/layout22.xml"/></Relationships>
</file>

<file path=ppt/slides/_rels/slide33.xml.rels><?xml version="1.0" encoding="UTF-8" standalone="yes"?>
<Relationships xmlns="http://schemas.openxmlformats.org/package/2006/relationships"><Relationship Id="rId8" Type="http://schemas.openxmlformats.org/officeDocument/2006/relationships/image" Target="../media/image86.jpeg"/><Relationship Id="rId3" Type="http://schemas.openxmlformats.org/officeDocument/2006/relationships/diagramData" Target="../diagrams/data23.xml"/><Relationship Id="rId7" Type="http://schemas.microsoft.com/office/2007/relationships/diagramDrawing" Target="../diagrams/drawing23.xml"/><Relationship Id="rId12" Type="http://schemas.openxmlformats.org/officeDocument/2006/relationships/image" Target="../media/image90.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diagramColors" Target="../diagrams/colors23.xml"/><Relationship Id="rId11" Type="http://schemas.openxmlformats.org/officeDocument/2006/relationships/image" Target="../media/image89.png"/><Relationship Id="rId5" Type="http://schemas.openxmlformats.org/officeDocument/2006/relationships/diagramQuickStyle" Target="../diagrams/quickStyle23.xml"/><Relationship Id="rId10" Type="http://schemas.openxmlformats.org/officeDocument/2006/relationships/image" Target="../media/image88.png"/><Relationship Id="rId4" Type="http://schemas.openxmlformats.org/officeDocument/2006/relationships/diagramLayout" Target="../diagrams/layout23.xml"/><Relationship Id="rId9" Type="http://schemas.openxmlformats.org/officeDocument/2006/relationships/image" Target="../media/image87.png"/></Relationships>
</file>

<file path=ppt/slides/_rels/slide34.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diagramData" Target="../diagrams/data24.xml"/><Relationship Id="rId7" Type="http://schemas.microsoft.com/office/2007/relationships/diagramDrawing" Target="../diagrams/drawing24.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diagramColors" Target="../diagrams/colors24.xml"/><Relationship Id="rId5" Type="http://schemas.openxmlformats.org/officeDocument/2006/relationships/diagramQuickStyle" Target="../diagrams/quickStyle24.xml"/><Relationship Id="rId4" Type="http://schemas.openxmlformats.org/officeDocument/2006/relationships/diagramLayout" Target="../diagrams/layout24.xml"/></Relationships>
</file>

<file path=ppt/slides/_rels/slide35.xml.rels><?xml version="1.0" encoding="UTF-8" standalone="yes"?>
<Relationships xmlns="http://schemas.openxmlformats.org/package/2006/relationships"><Relationship Id="rId8" Type="http://schemas.microsoft.com/office/2007/relationships/diagramDrawing" Target="../diagrams/drawing25.xml"/><Relationship Id="rId3" Type="http://schemas.openxmlformats.org/officeDocument/2006/relationships/image" Target="../media/image92.png"/><Relationship Id="rId7" Type="http://schemas.openxmlformats.org/officeDocument/2006/relationships/diagramColors" Target="../diagrams/colors25.xml"/><Relationship Id="rId2" Type="http://schemas.openxmlformats.org/officeDocument/2006/relationships/image" Target="../media/image91.png"/><Relationship Id="rId1" Type="http://schemas.openxmlformats.org/officeDocument/2006/relationships/slideLayout" Target="../slideLayouts/slideLayout2.xml"/><Relationship Id="rId6" Type="http://schemas.openxmlformats.org/officeDocument/2006/relationships/diagramQuickStyle" Target="../diagrams/quickStyle25.xml"/><Relationship Id="rId5" Type="http://schemas.openxmlformats.org/officeDocument/2006/relationships/diagramLayout" Target="../diagrams/layout25.xml"/><Relationship Id="rId10" Type="http://schemas.openxmlformats.org/officeDocument/2006/relationships/image" Target="../media/image93.png"/><Relationship Id="rId4" Type="http://schemas.openxmlformats.org/officeDocument/2006/relationships/diagramData" Target="../diagrams/data25.xml"/><Relationship Id="rId9" Type="http://schemas.openxmlformats.org/officeDocument/2006/relationships/image" Target="../media/image1.gif"/></Relationships>
</file>

<file path=ppt/slides/_rels/slide36.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2.xml"/><Relationship Id="rId5" Type="http://schemas.openxmlformats.org/officeDocument/2006/relationships/image" Target="../media/image97.png"/><Relationship Id="rId4" Type="http://schemas.openxmlformats.org/officeDocument/2006/relationships/image" Target="../media/image96.png"/></Relationships>
</file>

<file path=ppt/slides/_rels/slide37.xml.rels><?xml version="1.0" encoding="UTF-8" standalone="yes"?>
<Relationships xmlns="http://schemas.openxmlformats.org/package/2006/relationships"><Relationship Id="rId3" Type="http://schemas.openxmlformats.org/officeDocument/2006/relationships/diagramData" Target="../diagrams/data26.xml"/><Relationship Id="rId7" Type="http://schemas.microsoft.com/office/2007/relationships/diagramDrawing" Target="../diagrams/drawing26.xm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diagramColors" Target="../diagrams/colors26.xml"/><Relationship Id="rId5" Type="http://schemas.openxmlformats.org/officeDocument/2006/relationships/diagramQuickStyle" Target="../diagrams/quickStyle26.xml"/><Relationship Id="rId4" Type="http://schemas.openxmlformats.org/officeDocument/2006/relationships/diagramLayout" Target="../diagrams/layout26.xml"/></Relationships>
</file>

<file path=ppt/slides/_rels/slide38.xml.rels><?xml version="1.0" encoding="UTF-8" standalone="yes"?>
<Relationships xmlns="http://schemas.openxmlformats.org/package/2006/relationships"><Relationship Id="rId3" Type="http://schemas.openxmlformats.org/officeDocument/2006/relationships/diagramLayout" Target="../diagrams/layout27.xml"/><Relationship Id="rId2" Type="http://schemas.openxmlformats.org/officeDocument/2006/relationships/diagramData" Target="../diagrams/data27.xml"/><Relationship Id="rId1" Type="http://schemas.openxmlformats.org/officeDocument/2006/relationships/slideLayout" Target="../slideLayouts/slideLayout2.xml"/><Relationship Id="rId6" Type="http://schemas.microsoft.com/office/2007/relationships/diagramDrawing" Target="../diagrams/drawing27.xml"/><Relationship Id="rId5" Type="http://schemas.openxmlformats.org/officeDocument/2006/relationships/diagramColors" Target="../diagrams/colors27.xml"/><Relationship Id="rId4" Type="http://schemas.openxmlformats.org/officeDocument/2006/relationships/diagramQuickStyle" Target="../diagrams/quickStyle27.xml"/></Relationships>
</file>

<file path=ppt/slides/_rels/slide39.xml.rels><?xml version="1.0" encoding="UTF-8" standalone="yes"?>
<Relationships xmlns="http://schemas.openxmlformats.org/package/2006/relationships"><Relationship Id="rId8" Type="http://schemas.openxmlformats.org/officeDocument/2006/relationships/image" Target="../media/image98.png"/><Relationship Id="rId3" Type="http://schemas.openxmlformats.org/officeDocument/2006/relationships/diagramLayout" Target="../diagrams/layout28.xml"/><Relationship Id="rId7" Type="http://schemas.openxmlformats.org/officeDocument/2006/relationships/image" Target="../media/image600.png"/><Relationship Id="rId2" Type="http://schemas.openxmlformats.org/officeDocument/2006/relationships/diagramData" Target="../diagrams/data28.xml"/><Relationship Id="rId1" Type="http://schemas.openxmlformats.org/officeDocument/2006/relationships/slideLayout" Target="../slideLayouts/slideLayout2.xml"/><Relationship Id="rId6" Type="http://schemas.microsoft.com/office/2007/relationships/diagramDrawing" Target="../diagrams/drawing28.xml"/><Relationship Id="rId5" Type="http://schemas.openxmlformats.org/officeDocument/2006/relationships/diagramColors" Target="../diagrams/colors28.xml"/><Relationship Id="rId4" Type="http://schemas.openxmlformats.org/officeDocument/2006/relationships/diagramQuickStyle" Target="../diagrams/quickStyle28.xml"/></Relationships>
</file>

<file path=ppt/slides/_rels/slide4.xml.rels><?xml version="1.0" encoding="UTF-8" standalone="yes"?>
<Relationships xmlns="http://schemas.openxmlformats.org/package/2006/relationships"><Relationship Id="rId8" Type="http://schemas.openxmlformats.org/officeDocument/2006/relationships/image" Target="../media/image1.gif"/><Relationship Id="rId3" Type="http://schemas.openxmlformats.org/officeDocument/2006/relationships/diagramLayout" Target="../diagrams/layout1.xml"/><Relationship Id="rId7" Type="http://schemas.openxmlformats.org/officeDocument/2006/relationships/image" Target="../media/image3.jpe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 Id="rId9" Type="http://schemas.openxmlformats.org/officeDocument/2006/relationships/image" Target="../media/image4.jpeg"/></Relationships>
</file>

<file path=ppt/slides/_rels/slide40.xml.rels><?xml version="1.0" encoding="UTF-8" standalone="yes"?>
<Relationships xmlns="http://schemas.openxmlformats.org/package/2006/relationships"><Relationship Id="rId3" Type="http://schemas.openxmlformats.org/officeDocument/2006/relationships/diagramData" Target="../diagrams/data29.xml"/><Relationship Id="rId7" Type="http://schemas.microsoft.com/office/2007/relationships/diagramDrawing" Target="../diagrams/drawing29.xml"/><Relationship Id="rId2" Type="http://schemas.openxmlformats.org/officeDocument/2006/relationships/image" Target="../media/image99.png"/><Relationship Id="rId1" Type="http://schemas.openxmlformats.org/officeDocument/2006/relationships/slideLayout" Target="../slideLayouts/slideLayout2.xml"/><Relationship Id="rId6" Type="http://schemas.openxmlformats.org/officeDocument/2006/relationships/diagramColors" Target="../diagrams/colors29.xml"/><Relationship Id="rId5" Type="http://schemas.openxmlformats.org/officeDocument/2006/relationships/diagramQuickStyle" Target="../diagrams/quickStyle29.xml"/><Relationship Id="rId4" Type="http://schemas.openxmlformats.org/officeDocument/2006/relationships/diagramLayout" Target="../diagrams/layout29.xml"/></Relationships>
</file>

<file path=ppt/slides/_rels/slide41.xml.rels><?xml version="1.0" encoding="UTF-8" standalone="yes"?>
<Relationships xmlns="http://schemas.openxmlformats.org/package/2006/relationships"><Relationship Id="rId3" Type="http://schemas.openxmlformats.org/officeDocument/2006/relationships/diagramLayout" Target="../diagrams/layout30.xml"/><Relationship Id="rId7" Type="http://schemas.openxmlformats.org/officeDocument/2006/relationships/image" Target="../media/image1.gif"/><Relationship Id="rId2" Type="http://schemas.openxmlformats.org/officeDocument/2006/relationships/diagramData" Target="../diagrams/data30.xml"/><Relationship Id="rId1" Type="http://schemas.openxmlformats.org/officeDocument/2006/relationships/slideLayout" Target="../slideLayouts/slideLayout2.xml"/><Relationship Id="rId6" Type="http://schemas.microsoft.com/office/2007/relationships/diagramDrawing" Target="../diagrams/drawing30.xml"/><Relationship Id="rId5" Type="http://schemas.openxmlformats.org/officeDocument/2006/relationships/diagramColors" Target="../diagrams/colors30.xml"/><Relationship Id="rId4" Type="http://schemas.openxmlformats.org/officeDocument/2006/relationships/diagramQuickStyle" Target="../diagrams/quickStyle30.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diagramLayout" Target="../diagrams/layout31.xml"/><Relationship Id="rId7" Type="http://schemas.openxmlformats.org/officeDocument/2006/relationships/image" Target="../media/image1.gif"/><Relationship Id="rId2" Type="http://schemas.openxmlformats.org/officeDocument/2006/relationships/diagramData" Target="../diagrams/data31.xml"/><Relationship Id="rId1" Type="http://schemas.openxmlformats.org/officeDocument/2006/relationships/slideLayout" Target="../slideLayouts/slideLayout2.xml"/><Relationship Id="rId6" Type="http://schemas.microsoft.com/office/2007/relationships/diagramDrawing" Target="../diagrams/drawing31.xml"/><Relationship Id="rId5" Type="http://schemas.openxmlformats.org/officeDocument/2006/relationships/diagramColors" Target="../diagrams/colors31.xml"/><Relationship Id="rId10" Type="http://schemas.openxmlformats.org/officeDocument/2006/relationships/image" Target="../media/image17.jpeg"/><Relationship Id="rId4" Type="http://schemas.openxmlformats.org/officeDocument/2006/relationships/diagramQuickStyle" Target="../diagrams/quickStyle31.xml"/><Relationship Id="rId9" Type="http://schemas.openxmlformats.org/officeDocument/2006/relationships/image" Target="../media/image27.jpeg"/></Relationships>
</file>

<file path=ppt/slides/_rels/slide44.xml.rels><?xml version="1.0" encoding="UTF-8" standalone="yes"?>
<Relationships xmlns="http://schemas.openxmlformats.org/package/2006/relationships"><Relationship Id="rId3" Type="http://schemas.openxmlformats.org/officeDocument/2006/relationships/diagramLayout" Target="../diagrams/layout32.xml"/><Relationship Id="rId2" Type="http://schemas.openxmlformats.org/officeDocument/2006/relationships/diagramData" Target="../diagrams/data32.xml"/><Relationship Id="rId1" Type="http://schemas.openxmlformats.org/officeDocument/2006/relationships/slideLayout" Target="../slideLayouts/slideLayout2.xml"/><Relationship Id="rId6" Type="http://schemas.microsoft.com/office/2007/relationships/diagramDrawing" Target="../diagrams/drawing32.xml"/><Relationship Id="rId5" Type="http://schemas.openxmlformats.org/officeDocument/2006/relationships/diagramColors" Target="../diagrams/colors32.xml"/><Relationship Id="rId4" Type="http://schemas.openxmlformats.org/officeDocument/2006/relationships/diagramQuickStyle" Target="../diagrams/quickStyle32.xml"/></Relationships>
</file>

<file path=ppt/slides/_rels/slide45.xml.rels><?xml version="1.0" encoding="UTF-8" standalone="yes"?>
<Relationships xmlns="http://schemas.openxmlformats.org/package/2006/relationships"><Relationship Id="rId3" Type="http://schemas.openxmlformats.org/officeDocument/2006/relationships/image" Target="../media/image100.jpe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gif"/></Relationships>
</file>

<file path=ppt/slides/_rels/slide46.xml.rels><?xml version="1.0" encoding="UTF-8" standalone="yes"?>
<Relationships xmlns="http://schemas.openxmlformats.org/package/2006/relationships"><Relationship Id="rId8" Type="http://schemas.openxmlformats.org/officeDocument/2006/relationships/image" Target="../media/image101.png"/><Relationship Id="rId3" Type="http://schemas.openxmlformats.org/officeDocument/2006/relationships/diagramData" Target="../diagrams/data33.xml"/><Relationship Id="rId7" Type="http://schemas.microsoft.com/office/2007/relationships/diagramDrawing" Target="../diagrams/drawing33.xm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diagramColors" Target="../diagrams/colors33.xml"/><Relationship Id="rId5" Type="http://schemas.openxmlformats.org/officeDocument/2006/relationships/diagramQuickStyle" Target="../diagrams/quickStyle33.xml"/><Relationship Id="rId10" Type="http://schemas.openxmlformats.org/officeDocument/2006/relationships/image" Target="../media/image1.gif"/><Relationship Id="rId4" Type="http://schemas.openxmlformats.org/officeDocument/2006/relationships/diagramLayout" Target="../diagrams/layout33.xml"/><Relationship Id="rId9" Type="http://schemas.openxmlformats.org/officeDocument/2006/relationships/image" Target="../media/image102.png"/></Relationships>
</file>

<file path=ppt/slides/_rels/slide47.xml.rels><?xml version="1.0" encoding="UTF-8" standalone="yes"?>
<Relationships xmlns="http://schemas.openxmlformats.org/package/2006/relationships"><Relationship Id="rId8" Type="http://schemas.openxmlformats.org/officeDocument/2006/relationships/image" Target="../media/image1.gif"/><Relationship Id="rId3" Type="http://schemas.openxmlformats.org/officeDocument/2006/relationships/diagramData" Target="../diagrams/data34.xml"/><Relationship Id="rId7" Type="http://schemas.microsoft.com/office/2007/relationships/diagramDrawing" Target="../diagrams/drawing34.xm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diagramColors" Target="../diagrams/colors34.xml"/><Relationship Id="rId5" Type="http://schemas.openxmlformats.org/officeDocument/2006/relationships/diagramQuickStyle" Target="../diagrams/quickStyle34.xml"/><Relationship Id="rId4" Type="http://schemas.openxmlformats.org/officeDocument/2006/relationships/diagramLayout" Target="../diagrams/layout34.xml"/></Relationships>
</file>

<file path=ppt/slides/_rels/slide48.xml.rels><?xml version="1.0" encoding="UTF-8" standalone="yes"?>
<Relationships xmlns="http://schemas.openxmlformats.org/package/2006/relationships"><Relationship Id="rId8" Type="http://schemas.microsoft.com/office/2007/relationships/diagramDrawing" Target="../diagrams/drawing35.xml"/><Relationship Id="rId13" Type="http://schemas.openxmlformats.org/officeDocument/2006/relationships/image" Target="../media/image47.jpeg"/><Relationship Id="rId18" Type="http://schemas.openxmlformats.org/officeDocument/2006/relationships/diagramQuickStyle" Target="../diagrams/quickStyle36.xml"/><Relationship Id="rId3" Type="http://schemas.openxmlformats.org/officeDocument/2006/relationships/image" Target="../media/image1.gif"/><Relationship Id="rId7" Type="http://schemas.openxmlformats.org/officeDocument/2006/relationships/diagramColors" Target="../diagrams/colors35.xml"/><Relationship Id="rId12" Type="http://schemas.openxmlformats.org/officeDocument/2006/relationships/image" Target="../media/image46.jpeg"/><Relationship Id="rId17" Type="http://schemas.openxmlformats.org/officeDocument/2006/relationships/diagramLayout" Target="../diagrams/layout36.xml"/><Relationship Id="rId2" Type="http://schemas.openxmlformats.org/officeDocument/2006/relationships/notesSlide" Target="../notesSlides/notesSlide21.xml"/><Relationship Id="rId16" Type="http://schemas.openxmlformats.org/officeDocument/2006/relationships/diagramData" Target="../diagrams/data36.xml"/><Relationship Id="rId20" Type="http://schemas.microsoft.com/office/2007/relationships/diagramDrawing" Target="../diagrams/drawing36.xml"/><Relationship Id="rId1" Type="http://schemas.openxmlformats.org/officeDocument/2006/relationships/slideLayout" Target="../slideLayouts/slideLayout2.xml"/><Relationship Id="rId6" Type="http://schemas.openxmlformats.org/officeDocument/2006/relationships/diagramQuickStyle" Target="../diagrams/quickStyle35.xml"/><Relationship Id="rId11" Type="http://schemas.openxmlformats.org/officeDocument/2006/relationships/image" Target="../media/image103.png"/><Relationship Id="rId5" Type="http://schemas.openxmlformats.org/officeDocument/2006/relationships/diagramLayout" Target="../diagrams/layout35.xml"/><Relationship Id="rId15" Type="http://schemas.openxmlformats.org/officeDocument/2006/relationships/image" Target="../media/image49.jpeg"/><Relationship Id="rId10" Type="http://schemas.openxmlformats.org/officeDocument/2006/relationships/image" Target="../media/image45.png"/><Relationship Id="rId19" Type="http://schemas.openxmlformats.org/officeDocument/2006/relationships/diagramColors" Target="../diagrams/colors36.xml"/><Relationship Id="rId4" Type="http://schemas.openxmlformats.org/officeDocument/2006/relationships/diagramData" Target="../diagrams/data35.xml"/><Relationship Id="rId9" Type="http://schemas.openxmlformats.org/officeDocument/2006/relationships/image" Target="../media/image44.png"/><Relationship Id="rId14" Type="http://schemas.openxmlformats.org/officeDocument/2006/relationships/image" Target="../media/image48.jpeg"/></Relationships>
</file>

<file path=ppt/slides/_rels/slide49.xml.rels><?xml version="1.0" encoding="UTF-8" standalone="yes"?>
<Relationships xmlns="http://schemas.openxmlformats.org/package/2006/relationships"><Relationship Id="rId8" Type="http://schemas.microsoft.com/office/2007/relationships/diagramDrawing" Target="../diagrams/drawing37.xml"/><Relationship Id="rId3" Type="http://schemas.openxmlformats.org/officeDocument/2006/relationships/image" Target="../media/image1.gif"/><Relationship Id="rId7" Type="http://schemas.openxmlformats.org/officeDocument/2006/relationships/diagramColors" Target="../diagrams/colors37.xml"/><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diagramQuickStyle" Target="../diagrams/quickStyle37.xml"/><Relationship Id="rId5" Type="http://schemas.openxmlformats.org/officeDocument/2006/relationships/diagramLayout" Target="../diagrams/layout37.xml"/><Relationship Id="rId4" Type="http://schemas.openxmlformats.org/officeDocument/2006/relationships/diagramData" Target="../diagrams/data37.xml"/></Relationships>
</file>

<file path=ppt/slides/_rels/slide5.xml.rels><?xml version="1.0" encoding="UTF-8" standalone="yes"?>
<Relationships xmlns="http://schemas.openxmlformats.org/package/2006/relationships"><Relationship Id="rId8" Type="http://schemas.openxmlformats.org/officeDocument/2006/relationships/image" Target="../media/image1.gif"/><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10" Type="http://schemas.openxmlformats.org/officeDocument/2006/relationships/image" Target="../media/image6.png"/><Relationship Id="rId4" Type="http://schemas.openxmlformats.org/officeDocument/2006/relationships/diagramLayout" Target="../diagrams/layout2.xml"/><Relationship Id="rId9" Type="http://schemas.openxmlformats.org/officeDocument/2006/relationships/image" Target="../media/image5.png"/></Relationships>
</file>

<file path=ppt/slides/_rels/slide50.xml.rels><?xml version="1.0" encoding="UTF-8" standalone="yes"?>
<Relationships xmlns="http://schemas.openxmlformats.org/package/2006/relationships"><Relationship Id="rId8" Type="http://schemas.microsoft.com/office/2007/relationships/diagramDrawing" Target="../diagrams/drawing38.xml"/><Relationship Id="rId3" Type="http://schemas.openxmlformats.org/officeDocument/2006/relationships/image" Target="../media/image1.gif"/><Relationship Id="rId7" Type="http://schemas.openxmlformats.org/officeDocument/2006/relationships/diagramColors" Target="../diagrams/colors38.xml"/><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diagramQuickStyle" Target="../diagrams/quickStyle38.xml"/><Relationship Id="rId5" Type="http://schemas.openxmlformats.org/officeDocument/2006/relationships/diagramLayout" Target="../diagrams/layout38.xml"/><Relationship Id="rId4" Type="http://schemas.openxmlformats.org/officeDocument/2006/relationships/diagramData" Target="../diagrams/data38.xml"/></Relationships>
</file>

<file path=ppt/slides/_rels/slide51.xml.rels><?xml version="1.0" encoding="UTF-8" standalone="yes"?>
<Relationships xmlns="http://schemas.openxmlformats.org/package/2006/relationships"><Relationship Id="rId8" Type="http://schemas.openxmlformats.org/officeDocument/2006/relationships/image" Target="../media/image1.gif"/><Relationship Id="rId3" Type="http://schemas.openxmlformats.org/officeDocument/2006/relationships/diagramData" Target="../diagrams/data39.xml"/><Relationship Id="rId7" Type="http://schemas.microsoft.com/office/2007/relationships/diagramDrawing" Target="../diagrams/drawing39.xml"/><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diagramColors" Target="../diagrams/colors39.xml"/><Relationship Id="rId5" Type="http://schemas.openxmlformats.org/officeDocument/2006/relationships/diagramQuickStyle" Target="../diagrams/quickStyle39.xml"/><Relationship Id="rId4" Type="http://schemas.openxmlformats.org/officeDocument/2006/relationships/diagramLayout" Target="../diagrams/layout39.xml"/></Relationships>
</file>

<file path=ppt/slides/_rels/slide52.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diagramLayout" Target="../diagrams/layout4.xml"/><Relationship Id="rId3" Type="http://schemas.openxmlformats.org/officeDocument/2006/relationships/diagramLayout" Target="../diagrams/layout3.xml"/><Relationship Id="rId7" Type="http://schemas.openxmlformats.org/officeDocument/2006/relationships/diagramData" Target="../diagrams/data4.xml"/><Relationship Id="rId12" Type="http://schemas.openxmlformats.org/officeDocument/2006/relationships/image" Target="../media/image1.gif"/><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11" Type="http://schemas.microsoft.com/office/2007/relationships/diagramDrawing" Target="../diagrams/drawing4.xml"/><Relationship Id="rId5" Type="http://schemas.openxmlformats.org/officeDocument/2006/relationships/diagramColors" Target="../diagrams/colors3.xml"/><Relationship Id="rId10" Type="http://schemas.openxmlformats.org/officeDocument/2006/relationships/diagramColors" Target="../diagrams/colors4.xml"/><Relationship Id="rId4" Type="http://schemas.openxmlformats.org/officeDocument/2006/relationships/diagramQuickStyle" Target="../diagrams/quickStyle3.xml"/><Relationship Id="rId9" Type="http://schemas.openxmlformats.org/officeDocument/2006/relationships/diagramQuickStyle" Target="../diagrams/quickStyle4.xml"/></Relationships>
</file>

<file path=ppt/slides/_rels/slide7.xml.rels><?xml version="1.0" encoding="UTF-8" standalone="yes"?>
<Relationships xmlns="http://schemas.openxmlformats.org/package/2006/relationships"><Relationship Id="rId8" Type="http://schemas.openxmlformats.org/officeDocument/2006/relationships/image" Target="../media/image11.jpeg"/><Relationship Id="rId13" Type="http://schemas.microsoft.com/office/2007/relationships/diagramDrawing" Target="../diagrams/drawing5.xml"/><Relationship Id="rId3" Type="http://schemas.openxmlformats.org/officeDocument/2006/relationships/image" Target="../media/image1.gif"/><Relationship Id="rId7" Type="http://schemas.openxmlformats.org/officeDocument/2006/relationships/image" Target="../media/image10.jpeg"/><Relationship Id="rId12" Type="http://schemas.openxmlformats.org/officeDocument/2006/relationships/diagramColors" Target="../diagrams/colors5.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9.jpeg"/><Relationship Id="rId11" Type="http://schemas.openxmlformats.org/officeDocument/2006/relationships/diagramQuickStyle" Target="../diagrams/quickStyle5.xml"/><Relationship Id="rId5" Type="http://schemas.openxmlformats.org/officeDocument/2006/relationships/image" Target="../media/image8.jpeg"/><Relationship Id="rId10" Type="http://schemas.openxmlformats.org/officeDocument/2006/relationships/diagramLayout" Target="../diagrams/layout5.xml"/><Relationship Id="rId4" Type="http://schemas.openxmlformats.org/officeDocument/2006/relationships/image" Target="../media/image7.jpeg"/><Relationship Id="rId9" Type="http://schemas.openxmlformats.org/officeDocument/2006/relationships/diagramData" Target="../diagrams/data5.xml"/></Relationships>
</file>

<file path=ppt/slides/_rels/slide8.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6.jpeg"/><Relationship Id="rId3" Type="http://schemas.openxmlformats.org/officeDocument/2006/relationships/diagramData" Target="../diagrams/data6.xml"/><Relationship Id="rId7" Type="http://schemas.microsoft.com/office/2007/relationships/diagramDrawing" Target="../diagrams/drawing6.xml"/><Relationship Id="rId12" Type="http://schemas.openxmlformats.org/officeDocument/2006/relationships/image" Target="../media/image15.jpe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6.xml"/><Relationship Id="rId11" Type="http://schemas.openxmlformats.org/officeDocument/2006/relationships/image" Target="../media/image14.jpeg"/><Relationship Id="rId5" Type="http://schemas.openxmlformats.org/officeDocument/2006/relationships/diagramQuickStyle" Target="../diagrams/quickStyle6.xml"/><Relationship Id="rId15" Type="http://schemas.openxmlformats.org/officeDocument/2006/relationships/image" Target="../media/image18.jpeg"/><Relationship Id="rId10" Type="http://schemas.openxmlformats.org/officeDocument/2006/relationships/image" Target="../media/image13.jpeg"/><Relationship Id="rId4" Type="http://schemas.openxmlformats.org/officeDocument/2006/relationships/diagramLayout" Target="../diagrams/layout6.xml"/><Relationship Id="rId9" Type="http://schemas.openxmlformats.org/officeDocument/2006/relationships/image" Target="../media/image6.png"/><Relationship Id="rId14" Type="http://schemas.openxmlformats.org/officeDocument/2006/relationships/image" Target="../media/image17.jpeg"/></Relationships>
</file>

<file path=ppt/slides/_rels/slide9.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 Id="rId9"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p:cNvGraphicFramePr/>
          <p:nvPr/>
        </p:nvGraphicFramePr>
        <p:xfrm>
          <a:off x="0" y="0"/>
          <a:ext cx="9144000" cy="457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TextBox 7"/>
          <p:cNvSpPr txBox="1"/>
          <p:nvPr/>
        </p:nvSpPr>
        <p:spPr>
          <a:xfrm>
            <a:off x="3810000" y="605135"/>
            <a:ext cx="2133600" cy="461665"/>
          </a:xfrm>
          <a:prstGeom prst="rect">
            <a:avLst/>
          </a:prstGeom>
          <a:noFill/>
        </p:spPr>
        <p:txBody>
          <a:bodyPr wrap="square" rtlCol="0">
            <a:spAutoFit/>
          </a:bodyPr>
          <a:lstStyle/>
          <a:p>
            <a:r>
              <a:rPr lang="id-ID" sz="2400" b="1" dirty="0" smtClean="0"/>
              <a:t>Risk Opinion</a:t>
            </a:r>
            <a:endParaRPr lang="en-US" sz="2400" b="1" dirty="0"/>
          </a:p>
        </p:txBody>
      </p:sp>
      <p:pic>
        <p:nvPicPr>
          <p:cNvPr id="2051" name="Picture 3"/>
          <p:cNvPicPr>
            <a:picLocks noChangeAspect="1" noChangeArrowheads="1"/>
          </p:cNvPicPr>
          <p:nvPr/>
        </p:nvPicPr>
        <p:blipFill>
          <a:blip r:embed="rId7" cstate="print"/>
          <a:srcRect/>
          <a:stretch>
            <a:fillRect/>
          </a:stretch>
        </p:blipFill>
        <p:spPr bwMode="auto">
          <a:xfrm>
            <a:off x="4953000" y="2057400"/>
            <a:ext cx="4038600" cy="1676400"/>
          </a:xfrm>
          <a:prstGeom prst="rect">
            <a:avLst/>
          </a:prstGeom>
          <a:noFill/>
          <a:ln w="19050">
            <a:solidFill>
              <a:srgbClr val="FF0000"/>
            </a:solidFill>
            <a:miter lim="800000"/>
            <a:headEnd/>
            <a:tailEnd/>
          </a:ln>
        </p:spPr>
      </p:pic>
      <p:pic>
        <p:nvPicPr>
          <p:cNvPr id="2053" name="Picture 5"/>
          <p:cNvPicPr>
            <a:picLocks noChangeAspect="1" noChangeArrowheads="1"/>
          </p:cNvPicPr>
          <p:nvPr/>
        </p:nvPicPr>
        <p:blipFill>
          <a:blip r:embed="rId8" cstate="print"/>
          <a:srcRect l="16120" r="12842" b="68932"/>
          <a:stretch>
            <a:fillRect/>
          </a:stretch>
        </p:blipFill>
        <p:spPr bwMode="auto">
          <a:xfrm>
            <a:off x="4953000" y="1295400"/>
            <a:ext cx="4114800" cy="695459"/>
          </a:xfrm>
          <a:prstGeom prst="rect">
            <a:avLst/>
          </a:prstGeom>
          <a:noFill/>
          <a:ln w="9525">
            <a:solidFill>
              <a:srgbClr val="FF0000"/>
            </a:solidFill>
            <a:miter lim="800000"/>
            <a:headEnd/>
            <a:tailEnd/>
          </a:ln>
        </p:spPr>
      </p:pic>
      <p:pic>
        <p:nvPicPr>
          <p:cNvPr id="2054" name="Picture 6"/>
          <p:cNvPicPr>
            <a:picLocks noChangeAspect="1" noChangeArrowheads="1"/>
          </p:cNvPicPr>
          <p:nvPr/>
        </p:nvPicPr>
        <p:blipFill>
          <a:blip r:embed="rId9" cstate="print"/>
          <a:srcRect/>
          <a:stretch>
            <a:fillRect/>
          </a:stretch>
        </p:blipFill>
        <p:spPr bwMode="auto">
          <a:xfrm>
            <a:off x="76200" y="1295400"/>
            <a:ext cx="4793226" cy="3962400"/>
          </a:xfrm>
          <a:prstGeom prst="rect">
            <a:avLst/>
          </a:prstGeom>
          <a:noFill/>
          <a:ln w="9525">
            <a:solidFill>
              <a:srgbClr val="FF0000"/>
            </a:solidFill>
            <a:miter lim="800000"/>
            <a:headEnd/>
            <a:tailEnd/>
          </a:ln>
        </p:spPr>
      </p:pic>
      <p:pic>
        <p:nvPicPr>
          <p:cNvPr id="2055" name="Picture 7"/>
          <p:cNvPicPr>
            <a:picLocks noChangeAspect="1" noChangeArrowheads="1"/>
          </p:cNvPicPr>
          <p:nvPr/>
        </p:nvPicPr>
        <p:blipFill>
          <a:blip r:embed="rId10" cstate="print"/>
          <a:srcRect/>
          <a:stretch>
            <a:fillRect/>
          </a:stretch>
        </p:blipFill>
        <p:spPr bwMode="auto">
          <a:xfrm>
            <a:off x="4953000" y="3886200"/>
            <a:ext cx="4107008" cy="1371600"/>
          </a:xfrm>
          <a:prstGeom prst="rect">
            <a:avLst/>
          </a:prstGeom>
          <a:noFill/>
          <a:ln w="9525">
            <a:solidFill>
              <a:srgbClr val="FF0000"/>
            </a:solidFill>
            <a:miter lim="800000"/>
            <a:headEnd/>
            <a:tailEnd/>
          </a:ln>
        </p:spPr>
      </p:pic>
      <p:sp>
        <p:nvSpPr>
          <p:cNvPr id="21" name="Rectangle 20"/>
          <p:cNvSpPr/>
          <p:nvPr/>
        </p:nvSpPr>
        <p:spPr>
          <a:xfrm>
            <a:off x="1600200" y="2743200"/>
            <a:ext cx="990600" cy="152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914400" y="4267200"/>
            <a:ext cx="609600" cy="152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914400" y="4572000"/>
            <a:ext cx="990600" cy="152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3124200" y="5105400"/>
            <a:ext cx="838200" cy="152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054"/>
                                        </p:tgtEl>
                                        <p:attrNameLst>
                                          <p:attrName>style.visibility</p:attrName>
                                        </p:attrNameLst>
                                      </p:cBhvr>
                                      <p:to>
                                        <p:strVal val="visible"/>
                                      </p:to>
                                    </p:set>
                                    <p:animEffect transition="in" filter="blinds(horizontal)">
                                      <p:cBhvr>
                                        <p:cTn id="7" dur="500"/>
                                        <p:tgtEl>
                                          <p:spTgt spid="205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053"/>
                                        </p:tgtEl>
                                        <p:attrNameLst>
                                          <p:attrName>style.visibility</p:attrName>
                                        </p:attrNameLst>
                                      </p:cBhvr>
                                      <p:to>
                                        <p:strVal val="visible"/>
                                      </p:to>
                                    </p:set>
                                    <p:animEffect transition="in" filter="blinds(horizontal)">
                                      <p:cBhvr>
                                        <p:cTn id="12" dur="500"/>
                                        <p:tgtEl>
                                          <p:spTgt spid="2053"/>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2051"/>
                                        </p:tgtEl>
                                        <p:attrNameLst>
                                          <p:attrName>style.visibility</p:attrName>
                                        </p:attrNameLst>
                                      </p:cBhvr>
                                      <p:to>
                                        <p:strVal val="visible"/>
                                      </p:to>
                                    </p:set>
                                    <p:animEffect transition="in" filter="blinds(horizontal)">
                                      <p:cBhvr>
                                        <p:cTn id="17" dur="500"/>
                                        <p:tgtEl>
                                          <p:spTgt spid="2051"/>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2055"/>
                                        </p:tgtEl>
                                        <p:attrNameLst>
                                          <p:attrName>style.visibility</p:attrName>
                                        </p:attrNameLst>
                                      </p:cBhvr>
                                      <p:to>
                                        <p:strVal val="visible"/>
                                      </p:to>
                                    </p:set>
                                    <p:animEffect transition="in" filter="blinds(horizontal)">
                                      <p:cBhvr>
                                        <p:cTn id="22" dur="500"/>
                                        <p:tgtEl>
                                          <p:spTgt spid="20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descr="http://www.callboxinc.com/wp-content/uploads/2014/02/Analysis-The-Information-Gathering-Process-of-B2B-Buyers_DONE.jpg"/>
          <p:cNvPicPr>
            <a:picLocks noChangeAspect="1" noChangeArrowheads="1"/>
          </p:cNvPicPr>
          <p:nvPr/>
        </p:nvPicPr>
        <p:blipFill>
          <a:blip r:embed="rId3" cstate="print"/>
          <a:srcRect/>
          <a:stretch>
            <a:fillRect/>
          </a:stretch>
        </p:blipFill>
        <p:spPr bwMode="auto">
          <a:xfrm>
            <a:off x="152400" y="533400"/>
            <a:ext cx="5762625" cy="1905000"/>
          </a:xfrm>
          <a:prstGeom prst="rect">
            <a:avLst/>
          </a:prstGeom>
          <a:noFill/>
        </p:spPr>
      </p:pic>
      <p:sp>
        <p:nvSpPr>
          <p:cNvPr id="5" name="Rectangle 4"/>
          <p:cNvSpPr/>
          <p:nvPr/>
        </p:nvSpPr>
        <p:spPr>
          <a:xfrm>
            <a:off x="5943600" y="1066800"/>
            <a:ext cx="3200400" cy="707886"/>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bevelT w="19050" h="19050" prst="angle"/>
              <a:contourClr>
                <a:schemeClr val="accent3">
                  <a:tint val="100000"/>
                  <a:shade val="100000"/>
                  <a:satMod val="100000"/>
                  <a:hueMod val="100000"/>
                </a:schemeClr>
              </a:contourClr>
            </a:sp3d>
          </a:bodyPr>
          <a:lstStyle/>
          <a:p>
            <a:r>
              <a:rPr lang="en-US" sz="2000" b="1" dirty="0" smtClean="0">
                <a:ln/>
                <a:solidFill>
                  <a:srgbClr val="FF0000"/>
                </a:solidFill>
              </a:rPr>
              <a:t>How to </a:t>
            </a:r>
            <a:r>
              <a:rPr lang="id-ID" sz="2000" b="1" dirty="0" smtClean="0">
                <a:ln/>
                <a:solidFill>
                  <a:srgbClr val="FF0000"/>
                </a:solidFill>
              </a:rPr>
              <a:t>conduct sentiment analysis for SME Business</a:t>
            </a:r>
            <a:r>
              <a:rPr lang="en-US" sz="2000" b="1" dirty="0" smtClean="0">
                <a:ln/>
                <a:solidFill>
                  <a:srgbClr val="FF0000"/>
                </a:solidFill>
              </a:rPr>
              <a:t>?</a:t>
            </a:r>
          </a:p>
        </p:txBody>
      </p:sp>
      <p:pic>
        <p:nvPicPr>
          <p:cNvPr id="17411" name="Picture 3"/>
          <p:cNvPicPr>
            <a:picLocks noChangeAspect="1" noChangeArrowheads="1"/>
          </p:cNvPicPr>
          <p:nvPr/>
        </p:nvPicPr>
        <p:blipFill>
          <a:blip r:embed="rId4" cstate="print"/>
          <a:srcRect/>
          <a:stretch>
            <a:fillRect/>
          </a:stretch>
        </p:blipFill>
        <p:spPr bwMode="auto">
          <a:xfrm>
            <a:off x="914400" y="2514600"/>
            <a:ext cx="4419600" cy="1905000"/>
          </a:xfrm>
          <a:prstGeom prst="rect">
            <a:avLst/>
          </a:prstGeom>
          <a:noFill/>
          <a:ln w="9525">
            <a:noFill/>
            <a:miter lim="800000"/>
            <a:headEnd/>
            <a:tailEnd/>
          </a:ln>
        </p:spPr>
      </p:pic>
      <p:pic>
        <p:nvPicPr>
          <p:cNvPr id="17413" name="Picture 5" descr="http://angmarrealty.com/wp-content/uploads/2014/07/risk.top_.jpg"/>
          <p:cNvPicPr>
            <a:picLocks noChangeAspect="1" noChangeArrowheads="1"/>
          </p:cNvPicPr>
          <p:nvPr/>
        </p:nvPicPr>
        <p:blipFill>
          <a:blip r:embed="rId5" cstate="print"/>
          <a:srcRect/>
          <a:stretch>
            <a:fillRect/>
          </a:stretch>
        </p:blipFill>
        <p:spPr bwMode="auto">
          <a:xfrm>
            <a:off x="1752600" y="4648200"/>
            <a:ext cx="2895600" cy="2057400"/>
          </a:xfrm>
          <a:prstGeom prst="rect">
            <a:avLst/>
          </a:prstGeom>
          <a:noFill/>
        </p:spPr>
      </p:pic>
      <p:sp>
        <p:nvSpPr>
          <p:cNvPr id="9" name="Rectangle 8"/>
          <p:cNvSpPr/>
          <p:nvPr/>
        </p:nvSpPr>
        <p:spPr>
          <a:xfrm>
            <a:off x="5334000" y="3124200"/>
            <a:ext cx="3200400" cy="707886"/>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bevelT w="19050" h="19050" prst="angle"/>
              <a:contourClr>
                <a:schemeClr val="accent3">
                  <a:tint val="100000"/>
                  <a:shade val="100000"/>
                  <a:satMod val="100000"/>
                  <a:hueMod val="100000"/>
                </a:schemeClr>
              </a:contourClr>
            </a:sp3d>
          </a:bodyPr>
          <a:lstStyle/>
          <a:p>
            <a:r>
              <a:rPr lang="en-US" sz="2000" b="1" dirty="0" smtClean="0">
                <a:ln/>
                <a:solidFill>
                  <a:srgbClr val="FF0000"/>
                </a:solidFill>
              </a:rPr>
              <a:t>What is the appropriate model?</a:t>
            </a:r>
          </a:p>
        </p:txBody>
      </p:sp>
      <p:sp>
        <p:nvSpPr>
          <p:cNvPr id="12" name="Rectangle 11"/>
          <p:cNvSpPr/>
          <p:nvPr/>
        </p:nvSpPr>
        <p:spPr>
          <a:xfrm>
            <a:off x="4724400" y="5486400"/>
            <a:ext cx="3200400" cy="40011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bevelT w="19050" h="19050" prst="angle"/>
              <a:contourClr>
                <a:schemeClr val="accent3">
                  <a:tint val="100000"/>
                  <a:shade val="100000"/>
                  <a:satMod val="100000"/>
                  <a:hueMod val="100000"/>
                </a:schemeClr>
              </a:contourClr>
            </a:sp3d>
          </a:bodyPr>
          <a:lstStyle/>
          <a:p>
            <a:r>
              <a:rPr lang="en-US" sz="2000" b="1" dirty="0" smtClean="0">
                <a:ln/>
                <a:solidFill>
                  <a:srgbClr val="FF0000"/>
                </a:solidFill>
              </a:rPr>
              <a:t>How to quantify risk?</a:t>
            </a:r>
          </a:p>
        </p:txBody>
      </p:sp>
      <p:graphicFrame>
        <p:nvGraphicFramePr>
          <p:cNvPr id="14" name="Diagram 13"/>
          <p:cNvGraphicFramePr/>
          <p:nvPr/>
        </p:nvGraphicFramePr>
        <p:xfrm>
          <a:off x="0" y="0"/>
          <a:ext cx="9144000" cy="457200"/>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7410"/>
                                        </p:tgtEl>
                                        <p:attrNameLst>
                                          <p:attrName>style.visibility</p:attrName>
                                        </p:attrNameLst>
                                      </p:cBhvr>
                                      <p:to>
                                        <p:strVal val="visible"/>
                                      </p:to>
                                    </p:set>
                                    <p:animEffect transition="in" filter="blinds(horizontal)">
                                      <p:cBhvr>
                                        <p:cTn id="12" dur="500"/>
                                        <p:tgtEl>
                                          <p:spTgt spid="17410"/>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blinds(horizontal)">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17411"/>
                                        </p:tgtEl>
                                        <p:attrNameLst>
                                          <p:attrName>style.visibility</p:attrName>
                                        </p:attrNameLst>
                                      </p:cBhvr>
                                      <p:to>
                                        <p:strVal val="visible"/>
                                      </p:to>
                                    </p:set>
                                    <p:animEffect transition="in" filter="blinds(horizontal)">
                                      <p:cBhvr>
                                        <p:cTn id="22" dur="500"/>
                                        <p:tgtEl>
                                          <p:spTgt spid="17411"/>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blinds(horizontal)">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17413"/>
                                        </p:tgtEl>
                                        <p:attrNameLst>
                                          <p:attrName>style.visibility</p:attrName>
                                        </p:attrNameLst>
                                      </p:cBhvr>
                                      <p:to>
                                        <p:strVal val="visible"/>
                                      </p:to>
                                    </p:set>
                                    <p:animEffect transition="in" filter="blinds(horizontal)">
                                      <p:cBhvr>
                                        <p:cTn id="32" dur="500"/>
                                        <p:tgtEl>
                                          <p:spTgt spid="174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9" grpId="0"/>
      <p:bldP spid="1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p:cNvGraphicFramePr/>
          <p:nvPr/>
        </p:nvGraphicFramePr>
        <p:xfrm>
          <a:off x="0" y="0"/>
          <a:ext cx="9144000" cy="457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p:cNvSpPr txBox="1"/>
          <p:nvPr/>
        </p:nvSpPr>
        <p:spPr>
          <a:xfrm>
            <a:off x="762000" y="1219200"/>
            <a:ext cx="7848600" cy="3970318"/>
          </a:xfrm>
          <a:prstGeom prst="rect">
            <a:avLst/>
          </a:prstGeom>
          <a:noFill/>
        </p:spPr>
        <p:txBody>
          <a:bodyPr wrap="square" rtlCol="0">
            <a:spAutoFit/>
          </a:bodyPr>
          <a:lstStyle/>
          <a:p>
            <a:r>
              <a:rPr lang="id-ID" sz="2800" dirty="0" smtClean="0">
                <a:sym typeface="Wingdings" pitchFamily="2" charset="2"/>
              </a:rPr>
              <a:t>A. </a:t>
            </a:r>
            <a:r>
              <a:rPr lang="id-ID" sz="2800" dirty="0"/>
              <a:t>P</a:t>
            </a:r>
            <a:r>
              <a:rPr lang="en-US" sz="2800" dirty="0" err="1"/>
              <a:t>erform</a:t>
            </a:r>
            <a:r>
              <a:rPr lang="en-US" sz="2800" dirty="0"/>
              <a:t> clustering </a:t>
            </a:r>
            <a:r>
              <a:rPr lang="id-ID" sz="2800" dirty="0"/>
              <a:t>task </a:t>
            </a:r>
            <a:r>
              <a:rPr lang="en-US" sz="2800" dirty="0"/>
              <a:t>to group the risk </a:t>
            </a:r>
            <a:r>
              <a:rPr lang="id-ID" sz="2800" dirty="0"/>
              <a:t>analysis</a:t>
            </a:r>
            <a:r>
              <a:rPr lang="en-US" sz="2800" dirty="0"/>
              <a:t> document</a:t>
            </a:r>
            <a:r>
              <a:rPr lang="id-ID" sz="2800" dirty="0"/>
              <a:t>s</a:t>
            </a:r>
            <a:endParaRPr lang="id-ID" sz="2800" dirty="0" smtClean="0">
              <a:sym typeface="Wingdings" pitchFamily="2" charset="2"/>
            </a:endParaRPr>
          </a:p>
          <a:p>
            <a:endParaRPr lang="id-ID" sz="2800" dirty="0" smtClean="0">
              <a:sym typeface="Wingdings" pitchFamily="2" charset="2"/>
            </a:endParaRPr>
          </a:p>
          <a:p>
            <a:r>
              <a:rPr lang="id-ID" sz="2800" dirty="0" smtClean="0">
                <a:sym typeface="Wingdings" pitchFamily="2" charset="2"/>
              </a:rPr>
              <a:t>B. </a:t>
            </a:r>
            <a:r>
              <a:rPr lang="id-ID" sz="2800" dirty="0" smtClean="0"/>
              <a:t>Measure </a:t>
            </a:r>
            <a:r>
              <a:rPr lang="id-ID" sz="2800" dirty="0"/>
              <a:t>the </a:t>
            </a:r>
            <a:r>
              <a:rPr lang="en-US" sz="2800" dirty="0"/>
              <a:t>risk level in each cluster using term-importance and sentiment weighting</a:t>
            </a:r>
            <a:endParaRPr lang="id-ID" sz="2800" dirty="0" smtClean="0">
              <a:sym typeface="Wingdings" pitchFamily="2" charset="2"/>
            </a:endParaRPr>
          </a:p>
          <a:p>
            <a:pPr>
              <a:buFont typeface="Wingdings"/>
              <a:buChar char="à"/>
            </a:pPr>
            <a:endParaRPr lang="id-ID" sz="2800" dirty="0" smtClean="0">
              <a:sym typeface="Wingdings" pitchFamily="2" charset="2"/>
            </a:endParaRPr>
          </a:p>
          <a:p>
            <a:r>
              <a:rPr lang="id-ID" sz="2800" dirty="0" smtClean="0">
                <a:sym typeface="Wingdings" pitchFamily="2" charset="2"/>
              </a:rPr>
              <a:t>C. </a:t>
            </a:r>
            <a:r>
              <a:rPr lang="id-ID" sz="2800" dirty="0" smtClean="0"/>
              <a:t>Evaluate </a:t>
            </a:r>
            <a:r>
              <a:rPr lang="en-US" sz="2800" dirty="0"/>
              <a:t>clustering </a:t>
            </a:r>
            <a:r>
              <a:rPr lang="id-ID" sz="2800" dirty="0"/>
              <a:t>task </a:t>
            </a:r>
            <a:r>
              <a:rPr lang="en-US" sz="2800" dirty="0"/>
              <a:t>and sentiment measurement to reveal the implication with the criteria in assessing the loan risk</a:t>
            </a:r>
          </a:p>
        </p:txBody>
      </p:sp>
      <p:sp>
        <p:nvSpPr>
          <p:cNvPr id="6" name="Rectangle 5"/>
          <p:cNvSpPr/>
          <p:nvPr/>
        </p:nvSpPr>
        <p:spPr>
          <a:xfrm>
            <a:off x="0" y="6553200"/>
            <a:ext cx="9144000" cy="304800"/>
          </a:xfrm>
          <a:prstGeom prst="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8" descr="https://femyaap.files.wordpress.com/2011/05/ipb-biru1.gif"/>
          <p:cNvPicPr>
            <a:picLocks noChangeAspect="1" noChangeArrowheads="1"/>
          </p:cNvPicPr>
          <p:nvPr/>
        </p:nvPicPr>
        <p:blipFill>
          <a:blip r:embed="rId7" cstate="print"/>
          <a:srcRect/>
          <a:stretch>
            <a:fillRect/>
          </a:stretch>
        </p:blipFill>
        <p:spPr bwMode="auto">
          <a:xfrm>
            <a:off x="8382000" y="6179003"/>
            <a:ext cx="685800" cy="678997"/>
          </a:xfrm>
          <a:prstGeom prst="rect">
            <a:avLst/>
          </a:prstGeom>
          <a:noFill/>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Diagram 7"/>
          <p:cNvGraphicFramePr/>
          <p:nvPr>
            <p:extLst>
              <p:ext uri="{D42A27DB-BD31-4B8C-83A1-F6EECF244321}">
                <p14:modId xmlns:p14="http://schemas.microsoft.com/office/powerpoint/2010/main" val="3015989246"/>
              </p:ext>
            </p:extLst>
          </p:nvPr>
        </p:nvGraphicFramePr>
        <p:xfrm>
          <a:off x="0" y="0"/>
          <a:ext cx="9144000" cy="457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Rectangle 8"/>
          <p:cNvSpPr/>
          <p:nvPr/>
        </p:nvSpPr>
        <p:spPr>
          <a:xfrm>
            <a:off x="0" y="6553200"/>
            <a:ext cx="9144000" cy="304800"/>
          </a:xfrm>
          <a:prstGeom prst="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8" descr="https://femyaap.files.wordpress.com/2011/05/ipb-biru1.gif"/>
          <p:cNvPicPr>
            <a:picLocks noChangeAspect="1" noChangeArrowheads="1"/>
          </p:cNvPicPr>
          <p:nvPr/>
        </p:nvPicPr>
        <p:blipFill>
          <a:blip r:embed="rId7" cstate="print"/>
          <a:srcRect/>
          <a:stretch>
            <a:fillRect/>
          </a:stretch>
        </p:blipFill>
        <p:spPr bwMode="auto">
          <a:xfrm>
            <a:off x="8382000" y="6179003"/>
            <a:ext cx="685800" cy="678997"/>
          </a:xfrm>
          <a:prstGeom prst="rect">
            <a:avLst/>
          </a:prstGeom>
          <a:noFill/>
        </p:spPr>
      </p:pic>
      <p:pic>
        <p:nvPicPr>
          <p:cNvPr id="2050" name="Picture 2" descr="http://www.nasw-michigan.org/associations/7891/files/JL%20procedures.jp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976975" y="609601"/>
            <a:ext cx="2630450" cy="175260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www.agepmusic.com/wp-content/uploads/2012/01/eligibility-for-pell-grant-300x256.jp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039612" y="4613501"/>
            <a:ext cx="2232422" cy="1905000"/>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http://www.varytek.com/images/file%20to%20server.JP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793600" y="2384739"/>
            <a:ext cx="2997199" cy="2247899"/>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1221346" y="867621"/>
            <a:ext cx="4419600" cy="1384995"/>
          </a:xfrm>
          <a:prstGeom prst="rect">
            <a:avLst/>
          </a:prstGeom>
          <a:noFill/>
        </p:spPr>
        <p:txBody>
          <a:bodyPr wrap="square" rtlCol="0">
            <a:spAutoFit/>
          </a:bodyPr>
          <a:lstStyle/>
          <a:p>
            <a:pPr marL="285750" indent="-285750">
              <a:buFont typeface="Arial" panose="020B0604020202020204" pitchFamily="34" charset="0"/>
              <a:buChar char="•"/>
            </a:pPr>
            <a:r>
              <a:rPr lang="id-ID" sz="2800" dirty="0" smtClean="0"/>
              <a:t>To enhance Standard Operation and Procedure in SME Financing </a:t>
            </a:r>
            <a:endParaRPr lang="en-CA" sz="2800" dirty="0"/>
          </a:p>
        </p:txBody>
      </p:sp>
      <p:sp>
        <p:nvSpPr>
          <p:cNvPr id="17" name="TextBox 16"/>
          <p:cNvSpPr txBox="1"/>
          <p:nvPr/>
        </p:nvSpPr>
        <p:spPr>
          <a:xfrm>
            <a:off x="1251397" y="2762814"/>
            <a:ext cx="3733800" cy="1384995"/>
          </a:xfrm>
          <a:prstGeom prst="rect">
            <a:avLst/>
          </a:prstGeom>
          <a:noFill/>
        </p:spPr>
        <p:txBody>
          <a:bodyPr wrap="square" rtlCol="0">
            <a:spAutoFit/>
          </a:bodyPr>
          <a:lstStyle/>
          <a:p>
            <a:pPr marL="285750" indent="-285750">
              <a:buFont typeface="Arial" panose="020B0604020202020204" pitchFamily="34" charset="0"/>
              <a:buChar char="•"/>
            </a:pPr>
            <a:r>
              <a:rPr lang="id-ID" sz="2800" dirty="0" smtClean="0"/>
              <a:t>Retrieve information from Risk Analysis Documents</a:t>
            </a:r>
            <a:endParaRPr lang="en-CA" sz="2800" dirty="0"/>
          </a:p>
        </p:txBody>
      </p:sp>
      <p:sp>
        <p:nvSpPr>
          <p:cNvPr id="19" name="TextBox 18"/>
          <p:cNvSpPr txBox="1"/>
          <p:nvPr/>
        </p:nvSpPr>
        <p:spPr>
          <a:xfrm>
            <a:off x="1251397" y="4794008"/>
            <a:ext cx="3733800" cy="1384995"/>
          </a:xfrm>
          <a:prstGeom prst="rect">
            <a:avLst/>
          </a:prstGeom>
          <a:noFill/>
        </p:spPr>
        <p:txBody>
          <a:bodyPr wrap="square" rtlCol="0">
            <a:spAutoFit/>
          </a:bodyPr>
          <a:lstStyle/>
          <a:p>
            <a:pPr marL="285750" indent="-285750">
              <a:buFont typeface="Arial" panose="020B0604020202020204" pitchFamily="34" charset="0"/>
              <a:buChar char="•"/>
            </a:pPr>
            <a:r>
              <a:rPr lang="id-ID" sz="2800" dirty="0" smtClean="0"/>
              <a:t>Provide a model to support the decision making</a:t>
            </a:r>
            <a:endParaRPr lang="en-CA" sz="2800" dirty="0"/>
          </a:p>
        </p:txBody>
      </p:sp>
    </p:spTree>
    <p:extLst>
      <p:ext uri="{BB962C8B-B14F-4D97-AF65-F5344CB8AC3E}">
        <p14:creationId xmlns:p14="http://schemas.microsoft.com/office/powerpoint/2010/main" val="226372831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p:cNvGraphicFramePr/>
          <p:nvPr>
            <p:extLst>
              <p:ext uri="{D42A27DB-BD31-4B8C-83A1-F6EECF244321}">
                <p14:modId xmlns:p14="http://schemas.microsoft.com/office/powerpoint/2010/main" val="2907667829"/>
              </p:ext>
            </p:extLst>
          </p:nvPr>
        </p:nvGraphicFramePr>
        <p:xfrm>
          <a:off x="0" y="0"/>
          <a:ext cx="9144000" cy="457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Rectangle 4"/>
          <p:cNvSpPr/>
          <p:nvPr/>
        </p:nvSpPr>
        <p:spPr>
          <a:xfrm>
            <a:off x="0" y="6553200"/>
            <a:ext cx="9144000" cy="304800"/>
          </a:xfrm>
          <a:prstGeom prst="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8" descr="https://femyaap.files.wordpress.com/2011/05/ipb-biru1.gif"/>
          <p:cNvPicPr>
            <a:picLocks noChangeAspect="1" noChangeArrowheads="1"/>
          </p:cNvPicPr>
          <p:nvPr/>
        </p:nvPicPr>
        <p:blipFill>
          <a:blip r:embed="rId7" cstate="print"/>
          <a:srcRect/>
          <a:stretch>
            <a:fillRect/>
          </a:stretch>
        </p:blipFill>
        <p:spPr bwMode="auto">
          <a:xfrm>
            <a:off x="8382000" y="6179003"/>
            <a:ext cx="685800" cy="678997"/>
          </a:xfrm>
          <a:prstGeom prst="rect">
            <a:avLst/>
          </a:prstGeom>
          <a:noFill/>
        </p:spPr>
      </p:pic>
      <p:sp>
        <p:nvSpPr>
          <p:cNvPr id="7" name="TextBox 6"/>
          <p:cNvSpPr txBox="1"/>
          <p:nvPr/>
        </p:nvSpPr>
        <p:spPr>
          <a:xfrm>
            <a:off x="685800" y="1066800"/>
            <a:ext cx="7620000" cy="4401205"/>
          </a:xfrm>
          <a:prstGeom prst="rect">
            <a:avLst/>
          </a:prstGeom>
          <a:noFill/>
        </p:spPr>
        <p:txBody>
          <a:bodyPr wrap="square" rtlCol="0">
            <a:spAutoFit/>
          </a:bodyPr>
          <a:lstStyle/>
          <a:p>
            <a:pPr marL="285750" indent="-285750">
              <a:buFont typeface="Arial" panose="020B0604020202020204" pitchFamily="34" charset="0"/>
              <a:buChar char="•"/>
            </a:pPr>
            <a:r>
              <a:rPr lang="id-ID" sz="2800" dirty="0" smtClean="0"/>
              <a:t>The retrieved documents are limited to loan proposal with filing value &gt;= 5 Billion Rupiah</a:t>
            </a:r>
          </a:p>
          <a:p>
            <a:pPr marL="285750" indent="-285750">
              <a:buFont typeface="Arial" panose="020B0604020202020204" pitchFamily="34" charset="0"/>
              <a:buChar char="•"/>
            </a:pPr>
            <a:endParaRPr lang="id-ID" sz="2800" dirty="0" smtClean="0"/>
          </a:p>
          <a:p>
            <a:pPr marL="285750" indent="-285750">
              <a:buFont typeface="Arial" panose="020B0604020202020204" pitchFamily="34" charset="0"/>
              <a:buChar char="•"/>
            </a:pPr>
            <a:endParaRPr lang="id-ID" sz="2800" dirty="0"/>
          </a:p>
          <a:p>
            <a:pPr marL="285750" indent="-285750">
              <a:buFont typeface="Arial" panose="020B0604020202020204" pitchFamily="34" charset="0"/>
              <a:buChar char="•"/>
            </a:pPr>
            <a:r>
              <a:rPr lang="id-ID" sz="2800" dirty="0" smtClean="0"/>
              <a:t>There is no approval criteria yet</a:t>
            </a:r>
          </a:p>
          <a:p>
            <a:pPr marL="285750" indent="-285750">
              <a:buFont typeface="Arial" panose="020B0604020202020204" pitchFamily="34" charset="0"/>
              <a:buChar char="•"/>
            </a:pPr>
            <a:endParaRPr lang="id-ID" sz="2800" dirty="0" smtClean="0"/>
          </a:p>
          <a:p>
            <a:pPr marL="285750" indent="-285750">
              <a:buFont typeface="Arial" panose="020B0604020202020204" pitchFamily="34" charset="0"/>
              <a:buChar char="•"/>
            </a:pPr>
            <a:endParaRPr lang="id-ID" sz="2800" dirty="0"/>
          </a:p>
          <a:p>
            <a:pPr marL="285750" indent="-285750">
              <a:buFont typeface="Arial" panose="020B0604020202020204" pitchFamily="34" charset="0"/>
              <a:buChar char="•"/>
            </a:pPr>
            <a:r>
              <a:rPr lang="id-ID" sz="2800" dirty="0" smtClean="0"/>
              <a:t>The </a:t>
            </a:r>
            <a:r>
              <a:rPr lang="id-ID" sz="2800" dirty="0"/>
              <a:t>risk analysis </a:t>
            </a:r>
            <a:r>
              <a:rPr lang="id-ID" sz="2800" dirty="0" smtClean="0"/>
              <a:t>limited to 2013 to early 2014</a:t>
            </a:r>
          </a:p>
          <a:p>
            <a:pPr marL="285750" indent="-285750">
              <a:buFont typeface="Arial" panose="020B0604020202020204" pitchFamily="34" charset="0"/>
              <a:buChar char="•"/>
            </a:pPr>
            <a:endParaRPr lang="id-ID" sz="2800" dirty="0"/>
          </a:p>
          <a:p>
            <a:pPr marL="285750" indent="-285750">
              <a:buFont typeface="Arial" panose="020B0604020202020204" pitchFamily="34" charset="0"/>
              <a:buChar char="•"/>
            </a:pPr>
            <a:endParaRPr lang="en-CA" sz="2800" dirty="0"/>
          </a:p>
        </p:txBody>
      </p:sp>
    </p:spTree>
    <p:extLst>
      <p:ext uri="{BB962C8B-B14F-4D97-AF65-F5344CB8AC3E}">
        <p14:creationId xmlns:p14="http://schemas.microsoft.com/office/powerpoint/2010/main" val="65480591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304800" y="0"/>
            <a:ext cx="8596668" cy="1320800"/>
          </a:xfrm>
        </p:spPr>
        <p:txBody>
          <a:bodyPr/>
          <a:lstStyle/>
          <a:p>
            <a:pPr algn="l"/>
            <a:r>
              <a:rPr lang="en-US" dirty="0" smtClean="0"/>
              <a:t>Outline</a:t>
            </a:r>
            <a:endParaRPr lang="en-US" dirty="0"/>
          </a:p>
        </p:txBody>
      </p:sp>
      <p:sp>
        <p:nvSpPr>
          <p:cNvPr id="7" name="Freeform 6"/>
          <p:cNvSpPr/>
          <p:nvPr/>
        </p:nvSpPr>
        <p:spPr>
          <a:xfrm rot="21600000">
            <a:off x="33130" y="990600"/>
            <a:ext cx="2055056" cy="5410201"/>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10000"/>
                </a:moveTo>
                <a:lnTo>
                  <a:pt x="0" y="0"/>
                </a:lnTo>
                <a:lnTo>
                  <a:pt x="10000" y="2000"/>
                </a:lnTo>
                <a:lnTo>
                  <a:pt x="10000" y="8000"/>
                </a:lnTo>
                <a:lnTo>
                  <a:pt x="0" y="10000"/>
                </a:lnTo>
                <a:close/>
              </a:path>
            </a:pathLst>
          </a:custGeom>
          <a:solidFill>
            <a:schemeClr val="accent6">
              <a:lumMod val="75000"/>
            </a:schemeClr>
          </a:solidFill>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165100" tIns="1082041" rIns="162720" bIns="1082040" numCol="1" spcCol="1270" anchor="t" anchorCtr="0">
            <a:noAutofit/>
          </a:bodyPr>
          <a:lstStyle/>
          <a:p>
            <a:pPr lvl="0" defTabSz="1155700">
              <a:lnSpc>
                <a:spcPct val="90000"/>
              </a:lnSpc>
              <a:spcBef>
                <a:spcPct val="0"/>
              </a:spcBef>
              <a:spcAft>
                <a:spcPct val="35000"/>
              </a:spcAft>
            </a:pPr>
            <a:r>
              <a:rPr lang="id-ID" sz="2600" dirty="0" smtClean="0"/>
              <a:t>Introduction</a:t>
            </a:r>
            <a:endParaRPr lang="en-US" sz="2600" dirty="0"/>
          </a:p>
          <a:p>
            <a:pPr marL="228600" lvl="1" indent="-228600" defTabSz="889000">
              <a:lnSpc>
                <a:spcPct val="90000"/>
              </a:lnSpc>
              <a:spcBef>
                <a:spcPct val="0"/>
              </a:spcBef>
              <a:spcAft>
                <a:spcPct val="15000"/>
              </a:spcAft>
              <a:buChar char="••"/>
            </a:pPr>
            <a:r>
              <a:rPr lang="id-ID" sz="2000" dirty="0"/>
              <a:t>Motivation</a:t>
            </a:r>
          </a:p>
          <a:p>
            <a:pPr marL="228600" lvl="1" indent="-228600" defTabSz="889000">
              <a:lnSpc>
                <a:spcPct val="90000"/>
              </a:lnSpc>
              <a:spcBef>
                <a:spcPct val="0"/>
              </a:spcBef>
              <a:spcAft>
                <a:spcPct val="15000"/>
              </a:spcAft>
              <a:buChar char="••"/>
            </a:pPr>
            <a:r>
              <a:rPr lang="id-ID" sz="2000" dirty="0"/>
              <a:t>Problems</a:t>
            </a:r>
          </a:p>
          <a:p>
            <a:pPr marL="228600" lvl="1" indent="-228600" defTabSz="889000">
              <a:lnSpc>
                <a:spcPct val="90000"/>
              </a:lnSpc>
              <a:spcBef>
                <a:spcPct val="0"/>
              </a:spcBef>
              <a:spcAft>
                <a:spcPct val="15000"/>
              </a:spcAft>
              <a:buChar char="••"/>
            </a:pPr>
            <a:r>
              <a:rPr lang="id-ID" sz="2000" dirty="0"/>
              <a:t>Objectives</a:t>
            </a:r>
          </a:p>
          <a:p>
            <a:pPr marL="228600" lvl="1" indent="-228600" defTabSz="889000">
              <a:lnSpc>
                <a:spcPct val="90000"/>
              </a:lnSpc>
              <a:spcBef>
                <a:spcPct val="0"/>
              </a:spcBef>
              <a:spcAft>
                <a:spcPct val="15000"/>
              </a:spcAft>
              <a:buChar char="••"/>
            </a:pPr>
            <a:r>
              <a:rPr lang="id-ID" sz="2000" dirty="0"/>
              <a:t>Benefits</a:t>
            </a:r>
            <a:endParaRPr lang="en-US" sz="2000" dirty="0"/>
          </a:p>
          <a:p>
            <a:pPr marL="228600" lvl="1" indent="-228600" defTabSz="889000">
              <a:lnSpc>
                <a:spcPct val="90000"/>
              </a:lnSpc>
              <a:spcBef>
                <a:spcPct val="0"/>
              </a:spcBef>
              <a:spcAft>
                <a:spcPct val="15000"/>
              </a:spcAft>
              <a:buChar char="••"/>
            </a:pPr>
            <a:endParaRPr lang="id-ID" sz="2000" dirty="0" smtClean="0"/>
          </a:p>
        </p:txBody>
      </p:sp>
      <p:sp>
        <p:nvSpPr>
          <p:cNvPr id="11" name="Freeform 10"/>
          <p:cNvSpPr/>
          <p:nvPr/>
        </p:nvSpPr>
        <p:spPr>
          <a:xfrm rot="21600000">
            <a:off x="-2055056" y="914400"/>
            <a:ext cx="2055056" cy="5410201"/>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10000"/>
                </a:moveTo>
                <a:lnTo>
                  <a:pt x="0" y="0"/>
                </a:lnTo>
                <a:lnTo>
                  <a:pt x="10000" y="2000"/>
                </a:lnTo>
                <a:lnTo>
                  <a:pt x="10000" y="8000"/>
                </a:lnTo>
                <a:lnTo>
                  <a:pt x="0" y="10000"/>
                </a:lnTo>
                <a:close/>
              </a:path>
            </a:pathLst>
          </a:custGeom>
          <a:solidFill>
            <a:schemeClr val="accent2">
              <a:lumMod val="75000"/>
            </a:schemeClr>
          </a:solidFill>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165100" tIns="1082041" rIns="162720" bIns="1082040" numCol="1" spcCol="1270" anchor="t" anchorCtr="0">
            <a:noAutofit/>
          </a:bodyPr>
          <a:lstStyle/>
          <a:p>
            <a:pPr lvl="0" defTabSz="1155700">
              <a:lnSpc>
                <a:spcPct val="90000"/>
              </a:lnSpc>
              <a:spcBef>
                <a:spcPct val="0"/>
              </a:spcBef>
              <a:spcAft>
                <a:spcPct val="35000"/>
              </a:spcAft>
            </a:pPr>
            <a:r>
              <a:rPr lang="id-ID" sz="2600" dirty="0"/>
              <a:t>Literature Review</a:t>
            </a:r>
            <a:endParaRPr lang="en-US" sz="2600" dirty="0"/>
          </a:p>
          <a:p>
            <a:pPr marL="228600" lvl="1" indent="-228600" defTabSz="889000">
              <a:lnSpc>
                <a:spcPct val="90000"/>
              </a:lnSpc>
              <a:spcBef>
                <a:spcPct val="0"/>
              </a:spcBef>
              <a:spcAft>
                <a:spcPct val="15000"/>
              </a:spcAft>
              <a:buChar char="••"/>
            </a:pPr>
            <a:r>
              <a:rPr lang="id-ID" sz="2000" dirty="0"/>
              <a:t>Risk Clustering</a:t>
            </a:r>
          </a:p>
          <a:p>
            <a:pPr marL="228600" lvl="1" indent="-228600" defTabSz="889000">
              <a:lnSpc>
                <a:spcPct val="90000"/>
              </a:lnSpc>
              <a:spcBef>
                <a:spcPct val="0"/>
              </a:spcBef>
              <a:spcAft>
                <a:spcPct val="15000"/>
              </a:spcAft>
              <a:buChar char="••"/>
            </a:pPr>
            <a:r>
              <a:rPr lang="id-ID" sz="2000" dirty="0"/>
              <a:t>Sentiment Analysis</a:t>
            </a:r>
          </a:p>
          <a:p>
            <a:pPr marL="228600" lvl="1" indent="-228600" defTabSz="889000">
              <a:lnSpc>
                <a:spcPct val="90000"/>
              </a:lnSpc>
              <a:spcBef>
                <a:spcPct val="0"/>
              </a:spcBef>
              <a:spcAft>
                <a:spcPct val="15000"/>
              </a:spcAft>
              <a:buChar char="••"/>
            </a:pPr>
            <a:r>
              <a:rPr lang="id-ID" sz="2000" dirty="0"/>
              <a:t>Techniques</a:t>
            </a:r>
          </a:p>
          <a:p>
            <a:pPr lvl="0" algn="l" defTabSz="1155700">
              <a:lnSpc>
                <a:spcPct val="90000"/>
              </a:lnSpc>
              <a:spcBef>
                <a:spcPct val="0"/>
              </a:spcBef>
              <a:spcAft>
                <a:spcPct val="35000"/>
              </a:spcAft>
            </a:pPr>
            <a:endParaRPr lang="en-US" sz="2000" dirty="0"/>
          </a:p>
        </p:txBody>
      </p:sp>
    </p:spTree>
    <p:extLst>
      <p:ext uri="{BB962C8B-B14F-4D97-AF65-F5344CB8AC3E}">
        <p14:creationId xmlns:p14="http://schemas.microsoft.com/office/powerpoint/2010/main" val="3491742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3.61111E-6 2.22222E-6 L 0.45052 -0.00324 " pathEditMode="relative" rAng="0" ptsTypes="AA">
                                      <p:cBhvr>
                                        <p:cTn id="6" dur="2000" fill="hold"/>
                                        <p:tgtEl>
                                          <p:spTgt spid="11"/>
                                        </p:tgtEl>
                                        <p:attrNameLst>
                                          <p:attrName>ppt_x</p:attrName>
                                          <p:attrName>ppt_y</p:attrName>
                                        </p:attrNameLst>
                                      </p:cBhvr>
                                      <p:rCtr x="22517" y="-16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p:cNvGraphicFramePr/>
          <p:nvPr>
            <p:extLst>
              <p:ext uri="{D42A27DB-BD31-4B8C-83A1-F6EECF244321}">
                <p14:modId xmlns:p14="http://schemas.microsoft.com/office/powerpoint/2010/main" val="1976836528"/>
              </p:ext>
            </p:extLst>
          </p:nvPr>
        </p:nvGraphicFramePr>
        <p:xfrm>
          <a:off x="0" y="0"/>
          <a:ext cx="9144000" cy="457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Rectangle 4"/>
          <p:cNvSpPr/>
          <p:nvPr/>
        </p:nvSpPr>
        <p:spPr>
          <a:xfrm>
            <a:off x="0" y="6553200"/>
            <a:ext cx="9144000" cy="304800"/>
          </a:xfrm>
          <a:prstGeom prst="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8" descr="https://femyaap.files.wordpress.com/2011/05/ipb-biru1.gif"/>
          <p:cNvPicPr>
            <a:picLocks noChangeAspect="1" noChangeArrowheads="1"/>
          </p:cNvPicPr>
          <p:nvPr/>
        </p:nvPicPr>
        <p:blipFill>
          <a:blip r:embed="rId7" cstate="print"/>
          <a:srcRect/>
          <a:stretch>
            <a:fillRect/>
          </a:stretch>
        </p:blipFill>
        <p:spPr bwMode="auto">
          <a:xfrm>
            <a:off x="8382000" y="6179003"/>
            <a:ext cx="685800" cy="678997"/>
          </a:xfrm>
          <a:prstGeom prst="rect">
            <a:avLst/>
          </a:prstGeom>
          <a:noFill/>
        </p:spPr>
      </p:pic>
      <p:sp>
        <p:nvSpPr>
          <p:cNvPr id="7" name="Rectangle 6"/>
          <p:cNvSpPr/>
          <p:nvPr/>
        </p:nvSpPr>
        <p:spPr>
          <a:xfrm>
            <a:off x="228599" y="609600"/>
            <a:ext cx="3276601" cy="5731773"/>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marL="285750" indent="-285750">
              <a:buFont typeface="Arial" panose="020B0604020202020204" pitchFamily="34" charset="0"/>
              <a:buChar char="•"/>
            </a:pPr>
            <a:r>
              <a:rPr lang="id-ID" sz="2800" dirty="0" smtClean="0"/>
              <a:t>K-Means           (Mac Queen 1967)</a:t>
            </a:r>
          </a:p>
          <a:p>
            <a:pPr marL="285750" indent="-285750">
              <a:buFont typeface="Arial" panose="020B0604020202020204" pitchFamily="34" charset="0"/>
              <a:buChar char="•"/>
            </a:pPr>
            <a:endParaRPr lang="id-ID" sz="2800" dirty="0" smtClean="0"/>
          </a:p>
          <a:p>
            <a:pPr marL="285750" indent="-285750">
              <a:buFont typeface="Arial" panose="020B0604020202020204" pitchFamily="34" charset="0"/>
              <a:buChar char="•"/>
            </a:pPr>
            <a:r>
              <a:rPr lang="id-ID" sz="2800" dirty="0" smtClean="0"/>
              <a:t>Pillar Algorithm (Barakbah 2009)</a:t>
            </a:r>
          </a:p>
          <a:p>
            <a:pPr marL="285750" indent="-285750">
              <a:buFont typeface="Arial" panose="020B0604020202020204" pitchFamily="34" charset="0"/>
              <a:buChar char="•"/>
            </a:pPr>
            <a:endParaRPr lang="id-ID" sz="2800" dirty="0" smtClean="0"/>
          </a:p>
          <a:p>
            <a:pPr marL="285750" indent="-285750">
              <a:buFont typeface="Arial" panose="020B0604020202020204" pitchFamily="34" charset="0"/>
              <a:buChar char="•"/>
            </a:pPr>
            <a:r>
              <a:rPr lang="id-ID" sz="2800" dirty="0" smtClean="0"/>
              <a:t>Silhouette Function    (Rosseuw 1986)</a:t>
            </a:r>
            <a:endParaRPr lang="en-CA" sz="2800" dirty="0"/>
          </a:p>
        </p:txBody>
      </p:sp>
      <p:pic>
        <p:nvPicPr>
          <p:cNvPr id="2056" name="Picture 8" descr="https://upload.wikimedia.org/wikipedia/commons/thumb/2/28/DBSCAN-Gaussian-data.svg/2000px-DBSCAN-Gaussian-data.svg.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775788" y="127335"/>
            <a:ext cx="3064329" cy="3297218"/>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9"/>
          <a:stretch>
            <a:fillRect/>
          </a:stretch>
        </p:blipFill>
        <p:spPr>
          <a:xfrm>
            <a:off x="6477000" y="2141295"/>
            <a:ext cx="2354948" cy="2405053"/>
          </a:xfrm>
          <a:prstGeom prst="rect">
            <a:avLst/>
          </a:prstGeom>
        </p:spPr>
      </p:pic>
      <p:pic>
        <p:nvPicPr>
          <p:cNvPr id="3" name="Picture 2"/>
          <p:cNvPicPr>
            <a:picLocks noChangeAspect="1"/>
          </p:cNvPicPr>
          <p:nvPr/>
        </p:nvPicPr>
        <p:blipFill>
          <a:blip r:embed="rId10"/>
          <a:stretch>
            <a:fillRect/>
          </a:stretch>
        </p:blipFill>
        <p:spPr>
          <a:xfrm>
            <a:off x="3903792" y="3563376"/>
            <a:ext cx="2596856" cy="2814214"/>
          </a:xfrm>
          <a:prstGeom prst="rect">
            <a:avLst/>
          </a:prstGeom>
        </p:spPr>
      </p:pic>
    </p:spTree>
    <p:extLst>
      <p:ext uri="{BB962C8B-B14F-4D97-AF65-F5344CB8AC3E}">
        <p14:creationId xmlns:p14="http://schemas.microsoft.com/office/powerpoint/2010/main" val="3792201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2056"/>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2"/>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6553200"/>
            <a:ext cx="9144000" cy="304800"/>
          </a:xfrm>
          <a:prstGeom prst="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8" descr="https://femyaap.files.wordpress.com/2011/05/ipb-biru1.gif"/>
          <p:cNvPicPr>
            <a:picLocks noChangeAspect="1" noChangeArrowheads="1"/>
          </p:cNvPicPr>
          <p:nvPr/>
        </p:nvPicPr>
        <p:blipFill>
          <a:blip r:embed="rId2" cstate="print"/>
          <a:srcRect/>
          <a:stretch>
            <a:fillRect/>
          </a:stretch>
        </p:blipFill>
        <p:spPr bwMode="auto">
          <a:xfrm>
            <a:off x="152400" y="6163237"/>
            <a:ext cx="685800" cy="678997"/>
          </a:xfrm>
          <a:prstGeom prst="rect">
            <a:avLst/>
          </a:prstGeom>
          <a:noFill/>
        </p:spPr>
      </p:pic>
      <p:sp>
        <p:nvSpPr>
          <p:cNvPr id="8" name="Rectangle 7"/>
          <p:cNvSpPr/>
          <p:nvPr/>
        </p:nvSpPr>
        <p:spPr>
          <a:xfrm>
            <a:off x="5029200" y="583010"/>
            <a:ext cx="4038600" cy="5817790"/>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marL="285750" indent="-285750">
              <a:buFont typeface="Arial" panose="020B0604020202020204" pitchFamily="34" charset="0"/>
              <a:buChar char="•"/>
            </a:pPr>
            <a:r>
              <a:rPr lang="id-ID" sz="2400" dirty="0" smtClean="0"/>
              <a:t>Sentiment Analysis in Bahasa Indonesia (Lunando and Purwarianti 2013)</a:t>
            </a:r>
          </a:p>
          <a:p>
            <a:pPr marL="285750" indent="-285750">
              <a:buFont typeface="Arial" panose="020B0604020202020204" pitchFamily="34" charset="0"/>
              <a:buChar char="•"/>
            </a:pPr>
            <a:endParaRPr lang="id-ID" sz="2400" dirty="0" smtClean="0"/>
          </a:p>
          <a:p>
            <a:pPr marL="285750" indent="-285750">
              <a:buFont typeface="Arial" panose="020B0604020202020204" pitchFamily="34" charset="0"/>
              <a:buChar char="•"/>
            </a:pPr>
            <a:r>
              <a:rPr lang="id-ID" sz="2400" dirty="0" smtClean="0"/>
              <a:t>SentiWordNet                  (Esuli and Sebastiani 2006)</a:t>
            </a:r>
          </a:p>
          <a:p>
            <a:pPr marL="285750" indent="-285750">
              <a:buFont typeface="Arial" panose="020B0604020202020204" pitchFamily="34" charset="0"/>
              <a:buChar char="•"/>
            </a:pPr>
            <a:endParaRPr lang="id-ID" sz="2400" dirty="0" smtClean="0"/>
          </a:p>
          <a:p>
            <a:pPr marL="285750" indent="-285750">
              <a:buFont typeface="Arial" panose="020B0604020202020204" pitchFamily="34" charset="0"/>
              <a:buChar char="•"/>
            </a:pPr>
            <a:r>
              <a:rPr lang="id-ID" sz="2400" dirty="0" smtClean="0"/>
              <a:t>TF-IDF                              (Manning 2009)</a:t>
            </a:r>
          </a:p>
          <a:p>
            <a:pPr marL="285750" indent="-285750">
              <a:buFont typeface="Arial" panose="020B0604020202020204" pitchFamily="34" charset="0"/>
              <a:buChar char="•"/>
            </a:pPr>
            <a:endParaRPr lang="id-ID" sz="2400" dirty="0" smtClean="0"/>
          </a:p>
          <a:p>
            <a:pPr marL="285750" indent="-285750">
              <a:buFont typeface="Arial" panose="020B0604020202020204" pitchFamily="34" charset="0"/>
              <a:buChar char="•"/>
            </a:pPr>
            <a:r>
              <a:rPr lang="id-ID" sz="2400" dirty="0" smtClean="0"/>
              <a:t>Singular Value Decomposition            (</a:t>
            </a:r>
            <a:r>
              <a:rPr lang="en-US" sz="2400" dirty="0" err="1"/>
              <a:t>Osinski</a:t>
            </a:r>
            <a:r>
              <a:rPr lang="en-US" sz="2400" dirty="0"/>
              <a:t> </a:t>
            </a:r>
            <a:r>
              <a:rPr lang="id-ID" sz="2400" dirty="0" smtClean="0"/>
              <a:t>2004; Zhang and Dong 2004; Thomo 2015)   </a:t>
            </a:r>
            <a:endParaRPr lang="en-CA" sz="2400" dirty="0"/>
          </a:p>
        </p:txBody>
      </p:sp>
      <p:pic>
        <p:nvPicPr>
          <p:cNvPr id="2058" name="Picture 10" descr="http://clarabridge.com/wp-content/uploads/2014/04/Sentiment.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145" y="457200"/>
            <a:ext cx="2138855" cy="1510697"/>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5" name="Diagram 14"/>
          <p:cNvGraphicFramePr/>
          <p:nvPr>
            <p:extLst>
              <p:ext uri="{D42A27DB-BD31-4B8C-83A1-F6EECF244321}">
                <p14:modId xmlns:p14="http://schemas.microsoft.com/office/powerpoint/2010/main" val="877224137"/>
              </p:ext>
            </p:extLst>
          </p:nvPr>
        </p:nvGraphicFramePr>
        <p:xfrm>
          <a:off x="0" y="0"/>
          <a:ext cx="9144000" cy="4572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1028" name="Picture 4" descr="http://chip.co.id/asset/public/articles/images/hut_ri_twitter_akan_rilis_emoji_bendera_merah_putih_dan_merdeka_70_150812_0.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258984" y="1272831"/>
            <a:ext cx="1121298" cy="73818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275802" y="606738"/>
            <a:ext cx="1123398" cy="266700"/>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 name="Rectangle 2"/>
          <p:cNvSpPr/>
          <p:nvPr/>
        </p:nvSpPr>
        <p:spPr>
          <a:xfrm>
            <a:off x="2286000" y="891831"/>
            <a:ext cx="1103427" cy="2286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16" name="Picture 15"/>
          <p:cNvPicPr>
            <a:picLocks noChangeAspect="1"/>
          </p:cNvPicPr>
          <p:nvPr/>
        </p:nvPicPr>
        <p:blipFill>
          <a:blip r:embed="rId10"/>
          <a:stretch>
            <a:fillRect/>
          </a:stretch>
        </p:blipFill>
        <p:spPr>
          <a:xfrm>
            <a:off x="2556641" y="2159007"/>
            <a:ext cx="2438400" cy="1975540"/>
          </a:xfrm>
          <a:prstGeom prst="rect">
            <a:avLst/>
          </a:prstGeom>
        </p:spPr>
      </p:pic>
      <p:pic>
        <p:nvPicPr>
          <p:cNvPr id="1030" name="Picture 6" descr="http://www.philippeadjiman.com/blog/wp-content/uploads/2010/12/tfidf1.gif"/>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05310" y="3832529"/>
            <a:ext cx="2080690" cy="665821"/>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www.semanticquery.com/archive/semanticsearchart/images/SVD.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371600" y="4665624"/>
            <a:ext cx="3466839" cy="14293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7665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3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0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5" name="Diagram 4"/>
          <p:cNvGraphicFramePr/>
          <p:nvPr>
            <p:extLst>
              <p:ext uri="{D42A27DB-BD31-4B8C-83A1-F6EECF244321}">
                <p14:modId xmlns:p14="http://schemas.microsoft.com/office/powerpoint/2010/main" val="3860304802"/>
              </p:ext>
            </p:extLst>
          </p:nvPr>
        </p:nvGraphicFramePr>
        <p:xfrm>
          <a:off x="0" y="0"/>
          <a:ext cx="9144000" cy="457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Rectangle 5"/>
          <p:cNvSpPr/>
          <p:nvPr/>
        </p:nvSpPr>
        <p:spPr>
          <a:xfrm>
            <a:off x="0" y="6553200"/>
            <a:ext cx="9144000" cy="304800"/>
          </a:xfrm>
          <a:prstGeom prst="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8" descr="https://femyaap.files.wordpress.com/2011/05/ipb-biru1.gif"/>
          <p:cNvPicPr>
            <a:picLocks noChangeAspect="1" noChangeArrowheads="1"/>
          </p:cNvPicPr>
          <p:nvPr/>
        </p:nvPicPr>
        <p:blipFill>
          <a:blip r:embed="rId7" cstate="print"/>
          <a:srcRect/>
          <a:stretch>
            <a:fillRect/>
          </a:stretch>
        </p:blipFill>
        <p:spPr bwMode="auto">
          <a:xfrm>
            <a:off x="8382000" y="6179003"/>
            <a:ext cx="685800" cy="678997"/>
          </a:xfrm>
          <a:prstGeom prst="rect">
            <a:avLst/>
          </a:prstGeom>
          <a:noFill/>
        </p:spPr>
      </p:pic>
      <p:pic>
        <p:nvPicPr>
          <p:cNvPr id="1026" name="Picture 2" descr="http://tweak630score.com/wp-content/uploads/2015/03/my-credit-score-is-630.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182961" y="772886"/>
            <a:ext cx="2876550" cy="162877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457200" y="762000"/>
            <a:ext cx="1524000" cy="369332"/>
          </a:xfrm>
          <a:prstGeom prst="rect">
            <a:avLst/>
          </a:prstGeom>
          <a:noFill/>
        </p:spPr>
        <p:txBody>
          <a:bodyPr wrap="square" rtlCol="0">
            <a:spAutoFit/>
          </a:bodyPr>
          <a:lstStyle/>
          <a:p>
            <a:endParaRPr lang="en-CA" i="1" dirty="0"/>
          </a:p>
        </p:txBody>
      </p:sp>
      <p:pic>
        <p:nvPicPr>
          <p:cNvPr id="1028" name="Picture 4" descr="http://blog.wvco.com/wp-content/uploads/2014/07/financial-statement-forms1.jp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57200" y="939409"/>
            <a:ext cx="3124200" cy="2069783"/>
          </a:xfrm>
          <a:prstGeom prst="rect">
            <a:avLst/>
          </a:prstGeom>
          <a:noFill/>
          <a:extLst>
            <a:ext uri="{909E8E84-426E-40DD-AFC4-6F175D3DCCD1}">
              <a14:hiddenFill xmlns:a14="http://schemas.microsoft.com/office/drawing/2010/main">
                <a:solidFill>
                  <a:srgbClr val="FFFFFF"/>
                </a:solidFill>
              </a14:hiddenFill>
            </a:ext>
          </a:extLst>
        </p:spPr>
      </p:pic>
      <p:sp>
        <p:nvSpPr>
          <p:cNvPr id="9" name="Right Arrow 8"/>
          <p:cNvSpPr/>
          <p:nvPr/>
        </p:nvSpPr>
        <p:spPr>
          <a:xfrm>
            <a:off x="3886200" y="1505529"/>
            <a:ext cx="990600" cy="108527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TextBox 9"/>
          <p:cNvSpPr txBox="1"/>
          <p:nvPr/>
        </p:nvSpPr>
        <p:spPr>
          <a:xfrm>
            <a:off x="2590800" y="3657600"/>
            <a:ext cx="3352800" cy="584775"/>
          </a:xfrm>
          <a:prstGeom prst="rect">
            <a:avLst/>
          </a:prstGeom>
          <a:noFill/>
        </p:spPr>
        <p:txBody>
          <a:bodyPr wrap="square" rtlCol="0">
            <a:spAutoFit/>
          </a:bodyPr>
          <a:lstStyle/>
          <a:p>
            <a:pPr algn="ctr"/>
            <a:r>
              <a:rPr lang="id-ID" sz="3200" dirty="0" smtClean="0">
                <a:solidFill>
                  <a:srgbClr val="00B050"/>
                </a:solidFill>
              </a:rPr>
              <a:t>Instead of,</a:t>
            </a:r>
            <a:endParaRPr lang="en-CA" sz="3200" dirty="0">
              <a:solidFill>
                <a:srgbClr val="00B050"/>
              </a:solidFill>
            </a:endParaRPr>
          </a:p>
        </p:txBody>
      </p:sp>
      <p:sp>
        <p:nvSpPr>
          <p:cNvPr id="13" name="TextBox 12"/>
          <p:cNvSpPr txBox="1"/>
          <p:nvPr/>
        </p:nvSpPr>
        <p:spPr>
          <a:xfrm>
            <a:off x="342900" y="2917898"/>
            <a:ext cx="3352800" cy="830997"/>
          </a:xfrm>
          <a:prstGeom prst="rect">
            <a:avLst/>
          </a:prstGeom>
          <a:noFill/>
        </p:spPr>
        <p:txBody>
          <a:bodyPr wrap="square" rtlCol="0">
            <a:spAutoFit/>
          </a:bodyPr>
          <a:lstStyle/>
          <a:p>
            <a:pPr algn="ctr"/>
            <a:r>
              <a:rPr lang="id-ID" sz="2400" dirty="0" smtClean="0">
                <a:solidFill>
                  <a:schemeClr val="accent1">
                    <a:lumMod val="75000"/>
                  </a:schemeClr>
                </a:solidFill>
              </a:rPr>
              <a:t>Financial &amp; numerical data</a:t>
            </a:r>
            <a:endParaRPr lang="en-CA" sz="2400" dirty="0">
              <a:solidFill>
                <a:schemeClr val="accent1">
                  <a:lumMod val="75000"/>
                </a:schemeClr>
              </a:solidFill>
            </a:endParaRPr>
          </a:p>
        </p:txBody>
      </p:sp>
      <p:sp>
        <p:nvSpPr>
          <p:cNvPr id="14" name="TextBox 13"/>
          <p:cNvSpPr txBox="1"/>
          <p:nvPr/>
        </p:nvSpPr>
        <p:spPr>
          <a:xfrm>
            <a:off x="4944836" y="2293203"/>
            <a:ext cx="3352800" cy="1200329"/>
          </a:xfrm>
          <a:prstGeom prst="rect">
            <a:avLst/>
          </a:prstGeom>
          <a:noFill/>
        </p:spPr>
        <p:txBody>
          <a:bodyPr wrap="square" rtlCol="0">
            <a:spAutoFit/>
          </a:bodyPr>
          <a:lstStyle/>
          <a:p>
            <a:pPr algn="ctr"/>
            <a:r>
              <a:rPr lang="id-ID" sz="2400" dirty="0" smtClean="0">
                <a:solidFill>
                  <a:schemeClr val="accent1">
                    <a:lumMod val="75000"/>
                  </a:schemeClr>
                </a:solidFill>
              </a:rPr>
              <a:t>Detect bankcruptcy,</a:t>
            </a:r>
          </a:p>
          <a:p>
            <a:pPr algn="ctr"/>
            <a:r>
              <a:rPr lang="id-ID" sz="2400" dirty="0" smtClean="0">
                <a:solidFill>
                  <a:schemeClr val="accent1">
                    <a:lumMod val="75000"/>
                  </a:schemeClr>
                </a:solidFill>
              </a:rPr>
              <a:t>Credit &amp; default scoring (Kou </a:t>
            </a:r>
            <a:r>
              <a:rPr lang="id-ID" sz="2400" i="1" dirty="0" smtClean="0">
                <a:solidFill>
                  <a:schemeClr val="accent1">
                    <a:lumMod val="75000"/>
                  </a:schemeClr>
                </a:solidFill>
              </a:rPr>
              <a:t>et al. </a:t>
            </a:r>
            <a:r>
              <a:rPr lang="id-ID" sz="2400" dirty="0" smtClean="0">
                <a:solidFill>
                  <a:schemeClr val="accent1">
                    <a:lumMod val="75000"/>
                  </a:schemeClr>
                </a:solidFill>
              </a:rPr>
              <a:t>2014)</a:t>
            </a:r>
            <a:endParaRPr lang="en-CA" sz="2400" dirty="0">
              <a:solidFill>
                <a:schemeClr val="accent1">
                  <a:lumMod val="75000"/>
                </a:schemeClr>
              </a:solidFill>
            </a:endParaRPr>
          </a:p>
        </p:txBody>
      </p:sp>
      <p:pic>
        <p:nvPicPr>
          <p:cNvPr id="1030" name="Picture 6" descr="Hasil gambar untuk opinion mini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462212" y="4448713"/>
            <a:ext cx="3609975" cy="1898149"/>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p:cNvSpPr txBox="1"/>
          <p:nvPr/>
        </p:nvSpPr>
        <p:spPr>
          <a:xfrm>
            <a:off x="153761" y="4950686"/>
            <a:ext cx="3352800" cy="584775"/>
          </a:xfrm>
          <a:prstGeom prst="rect">
            <a:avLst/>
          </a:prstGeom>
          <a:noFill/>
        </p:spPr>
        <p:txBody>
          <a:bodyPr wrap="square" rtlCol="0">
            <a:spAutoFit/>
          </a:bodyPr>
          <a:lstStyle/>
          <a:p>
            <a:pPr algn="ctr"/>
            <a:r>
              <a:rPr lang="id-ID" sz="3200" dirty="0" smtClean="0">
                <a:solidFill>
                  <a:srgbClr val="FF0000"/>
                </a:solidFill>
              </a:rPr>
              <a:t>Utilize</a:t>
            </a:r>
            <a:endParaRPr lang="en-CA" sz="3200" dirty="0">
              <a:solidFill>
                <a:srgbClr val="FF0000"/>
              </a:solidFill>
            </a:endParaRPr>
          </a:p>
        </p:txBody>
      </p:sp>
      <p:pic>
        <p:nvPicPr>
          <p:cNvPr id="11" name="Picture 10"/>
          <p:cNvPicPr>
            <a:picLocks noChangeAspect="1"/>
          </p:cNvPicPr>
          <p:nvPr/>
        </p:nvPicPr>
        <p:blipFill>
          <a:blip r:embed="rId11"/>
          <a:stretch>
            <a:fillRect/>
          </a:stretch>
        </p:blipFill>
        <p:spPr>
          <a:xfrm>
            <a:off x="6072187" y="4362280"/>
            <a:ext cx="1517034" cy="2087751"/>
          </a:xfrm>
          <a:prstGeom prst="rect">
            <a:avLst/>
          </a:prstGeom>
        </p:spPr>
      </p:pic>
    </p:spTree>
    <p:extLst>
      <p:ext uri="{BB962C8B-B14F-4D97-AF65-F5344CB8AC3E}">
        <p14:creationId xmlns:p14="http://schemas.microsoft.com/office/powerpoint/2010/main" val="8895378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2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500"/>
                                        <p:tgtEl>
                                          <p:spTgt spid="16"/>
                                        </p:tgtEl>
                                      </p:cBhvr>
                                    </p:animEffect>
                                  </p:childTnLst>
                                </p:cTn>
                              </p:par>
                              <p:par>
                                <p:cTn id="28" presetID="10" presetClass="entr" presetSubtype="0" fill="hold" nodeType="withEffect">
                                  <p:stCondLst>
                                    <p:cond delay="0"/>
                                  </p:stCondLst>
                                  <p:childTnLst>
                                    <p:set>
                                      <p:cBhvr>
                                        <p:cTn id="29" dur="1" fill="hold">
                                          <p:stCondLst>
                                            <p:cond delay="0"/>
                                          </p:stCondLst>
                                        </p:cTn>
                                        <p:tgtEl>
                                          <p:spTgt spid="1030"/>
                                        </p:tgtEl>
                                        <p:attrNameLst>
                                          <p:attrName>style.visibility</p:attrName>
                                        </p:attrNameLst>
                                      </p:cBhvr>
                                      <p:to>
                                        <p:strVal val="visible"/>
                                      </p:to>
                                    </p:set>
                                    <p:animEffect transition="in" filter="fade">
                                      <p:cBhvr>
                                        <p:cTn id="30" dur="500"/>
                                        <p:tgtEl>
                                          <p:spTgt spid="1030"/>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fade">
                                      <p:cBhvr>
                                        <p:cTn id="3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3" grpId="0"/>
      <p:bldP spid="14" grpId="0"/>
      <p:bldP spid="16" grpId="0"/>
    </p:bld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5" name="Rectangle 24"/>
          <p:cNvSpPr/>
          <p:nvPr/>
        </p:nvSpPr>
        <p:spPr>
          <a:xfrm>
            <a:off x="0" y="1676400"/>
            <a:ext cx="9144000" cy="3276600"/>
          </a:xfrm>
          <a:prstGeom prst="rect">
            <a:avLst/>
          </a:prstGeom>
          <a:solidFill>
            <a:schemeClr val="accent3">
              <a:lumMod val="20000"/>
              <a:lumOff val="8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0" y="6553200"/>
            <a:ext cx="9144000" cy="304800"/>
          </a:xfrm>
          <a:prstGeom prst="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8" descr="https://femyaap.files.wordpress.com/2011/05/ipb-biru1.gif"/>
          <p:cNvPicPr>
            <a:picLocks noChangeAspect="1" noChangeArrowheads="1"/>
          </p:cNvPicPr>
          <p:nvPr/>
        </p:nvPicPr>
        <p:blipFill>
          <a:blip r:embed="rId3" cstate="print"/>
          <a:srcRect/>
          <a:stretch>
            <a:fillRect/>
          </a:stretch>
        </p:blipFill>
        <p:spPr bwMode="auto">
          <a:xfrm>
            <a:off x="152400" y="6179003"/>
            <a:ext cx="685800" cy="678997"/>
          </a:xfrm>
          <a:prstGeom prst="rect">
            <a:avLst/>
          </a:prstGeom>
          <a:noFill/>
        </p:spPr>
      </p:pic>
      <p:graphicFrame>
        <p:nvGraphicFramePr>
          <p:cNvPr id="6" name="Diagram 5"/>
          <p:cNvGraphicFramePr/>
          <p:nvPr>
            <p:extLst>
              <p:ext uri="{D42A27DB-BD31-4B8C-83A1-F6EECF244321}">
                <p14:modId xmlns:p14="http://schemas.microsoft.com/office/powerpoint/2010/main" val="2701653152"/>
              </p:ext>
            </p:extLst>
          </p:nvPr>
        </p:nvGraphicFramePr>
        <p:xfrm>
          <a:off x="-1752600" y="1447800"/>
          <a:ext cx="6019800" cy="41148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7" name="Picture 14" descr="https://fbcdn-sphotos-f-a.akamaihd.net/hphotos-ak-xap1/t31.0-8/10492975_10152642816026654_2746713892945057258_o.png?dl=1"/>
          <p:cNvPicPr>
            <a:picLocks noChangeAspect="1" noChangeArrowheads="1"/>
          </p:cNvPicPr>
          <p:nvPr/>
        </p:nvPicPr>
        <p:blipFill>
          <a:blip r:embed="rId9" cstate="print"/>
          <a:srcRect/>
          <a:stretch>
            <a:fillRect/>
          </a:stretch>
        </p:blipFill>
        <p:spPr bwMode="auto">
          <a:xfrm>
            <a:off x="228600" y="2438399"/>
            <a:ext cx="876390" cy="887345"/>
          </a:xfrm>
          <a:prstGeom prst="rect">
            <a:avLst/>
          </a:prstGeom>
          <a:noFill/>
        </p:spPr>
      </p:pic>
      <p:pic>
        <p:nvPicPr>
          <p:cNvPr id="8" name="Picture 12" descr="https://cdn.serinus42.com/f29660b5cdd0cbd/uploads/c/300/a4e0b/twitter-logo_22.png"/>
          <p:cNvPicPr>
            <a:picLocks noChangeAspect="1" noChangeArrowheads="1"/>
          </p:cNvPicPr>
          <p:nvPr/>
        </p:nvPicPr>
        <p:blipFill>
          <a:blip r:embed="rId10" cstate="print"/>
          <a:srcRect/>
          <a:stretch>
            <a:fillRect/>
          </a:stretch>
        </p:blipFill>
        <p:spPr bwMode="auto">
          <a:xfrm>
            <a:off x="457200" y="3352800"/>
            <a:ext cx="1045165" cy="910078"/>
          </a:xfrm>
          <a:prstGeom prst="rect">
            <a:avLst/>
          </a:prstGeom>
          <a:noFill/>
        </p:spPr>
      </p:pic>
      <p:pic>
        <p:nvPicPr>
          <p:cNvPr id="15370" name="Picture 10" descr="http://finedininglovers.cdn.crosscast-system.com/BlogPost/l_3969_no.noise.jpg"/>
          <p:cNvPicPr>
            <a:picLocks noChangeAspect="1" noChangeArrowheads="1"/>
          </p:cNvPicPr>
          <p:nvPr/>
        </p:nvPicPr>
        <p:blipFill>
          <a:blip r:embed="rId11" cstate="print"/>
          <a:srcRect/>
          <a:stretch>
            <a:fillRect/>
          </a:stretch>
        </p:blipFill>
        <p:spPr bwMode="auto">
          <a:xfrm>
            <a:off x="2590800" y="1981200"/>
            <a:ext cx="1351935" cy="762000"/>
          </a:xfrm>
          <a:prstGeom prst="rect">
            <a:avLst/>
          </a:prstGeom>
          <a:noFill/>
        </p:spPr>
      </p:pic>
      <p:pic>
        <p:nvPicPr>
          <p:cNvPr id="15378" name="Picture 18" descr="http://i635.photobucket.com/albums/uu74/laurenp_photos/SDC10381.jpg"/>
          <p:cNvPicPr>
            <a:picLocks noChangeAspect="1" noChangeArrowheads="1"/>
          </p:cNvPicPr>
          <p:nvPr/>
        </p:nvPicPr>
        <p:blipFill>
          <a:blip r:embed="rId12" cstate="print"/>
          <a:srcRect/>
          <a:stretch>
            <a:fillRect/>
          </a:stretch>
        </p:blipFill>
        <p:spPr bwMode="auto">
          <a:xfrm>
            <a:off x="3429000" y="1752600"/>
            <a:ext cx="2133600" cy="1371600"/>
          </a:xfrm>
          <a:prstGeom prst="rect">
            <a:avLst/>
          </a:prstGeom>
          <a:noFill/>
        </p:spPr>
      </p:pic>
      <p:pic>
        <p:nvPicPr>
          <p:cNvPr id="15380" name="Picture 20" descr="http://static.boydgaming.net/orleanscasino10/media/gallery/TO_Entertain-Century_Orleans_18_Movie_Theater-348733-full.jpg"/>
          <p:cNvPicPr>
            <a:picLocks noChangeAspect="1" noChangeArrowheads="1"/>
          </p:cNvPicPr>
          <p:nvPr/>
        </p:nvPicPr>
        <p:blipFill>
          <a:blip r:embed="rId13" cstate="print"/>
          <a:srcRect/>
          <a:stretch>
            <a:fillRect/>
          </a:stretch>
        </p:blipFill>
        <p:spPr bwMode="auto">
          <a:xfrm>
            <a:off x="3657600" y="2743200"/>
            <a:ext cx="2286000" cy="1519339"/>
          </a:xfrm>
          <a:prstGeom prst="rect">
            <a:avLst/>
          </a:prstGeom>
          <a:noFill/>
        </p:spPr>
      </p:pic>
      <p:pic>
        <p:nvPicPr>
          <p:cNvPr id="3074" name="Picture 2" descr="http://static.guim.co.uk/sys-images/Guardian/Pix/audio/video/2010/5/6/1273131588642/A-banner-is-held-up-durin-009.jpg"/>
          <p:cNvPicPr>
            <a:picLocks noChangeAspect="1" noChangeArrowheads="1"/>
          </p:cNvPicPr>
          <p:nvPr/>
        </p:nvPicPr>
        <p:blipFill>
          <a:blip r:embed="rId14" cstate="print"/>
          <a:srcRect/>
          <a:stretch>
            <a:fillRect/>
          </a:stretch>
        </p:blipFill>
        <p:spPr bwMode="auto">
          <a:xfrm>
            <a:off x="2514600" y="3352800"/>
            <a:ext cx="2398888" cy="1524000"/>
          </a:xfrm>
          <a:prstGeom prst="rect">
            <a:avLst/>
          </a:prstGeom>
          <a:noFill/>
        </p:spPr>
      </p:pic>
      <p:sp>
        <p:nvSpPr>
          <p:cNvPr id="26" name="Down Arrow 25"/>
          <p:cNvSpPr/>
          <p:nvPr/>
        </p:nvSpPr>
        <p:spPr>
          <a:xfrm rot="16200000">
            <a:off x="5904072" y="2935129"/>
            <a:ext cx="642937" cy="411480"/>
          </a:xfrm>
          <a:prstGeom prst="downArrow">
            <a:avLst/>
          </a:prstGeom>
          <a:solidFill>
            <a:srgbClr val="FF0000"/>
          </a:solidFill>
        </p:spPr>
        <p:style>
          <a:lnRef idx="2">
            <a:schemeClr val="lt1">
              <a:hueOff val="0"/>
              <a:satOff val="0"/>
              <a:lumOff val="0"/>
              <a:alphaOff val="0"/>
            </a:schemeClr>
          </a:lnRef>
          <a:fillRef idx="1">
            <a:scrgbClr r="0" g="0" b="0"/>
          </a:fillRef>
          <a:effectRef idx="0">
            <a:schemeClr val="accent1">
              <a:tint val="60000"/>
              <a:hueOff val="0"/>
              <a:satOff val="0"/>
              <a:lumOff val="0"/>
              <a:alphaOff val="0"/>
            </a:schemeClr>
          </a:effectRef>
          <a:fontRef idx="minor">
            <a:schemeClr val="dk1">
              <a:hueOff val="0"/>
              <a:satOff val="0"/>
              <a:lumOff val="0"/>
              <a:alphaOff val="0"/>
            </a:schemeClr>
          </a:fontRef>
        </p:style>
      </p:sp>
      <p:sp>
        <p:nvSpPr>
          <p:cNvPr id="28" name="Rectangle 27"/>
          <p:cNvSpPr/>
          <p:nvPr/>
        </p:nvSpPr>
        <p:spPr>
          <a:xfrm>
            <a:off x="6629400" y="2590800"/>
            <a:ext cx="2286000" cy="60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dirty="0" smtClean="0"/>
              <a:t>Machine Learning</a:t>
            </a:r>
          </a:p>
        </p:txBody>
      </p:sp>
      <p:sp>
        <p:nvSpPr>
          <p:cNvPr id="30" name="Rectangle 29"/>
          <p:cNvSpPr/>
          <p:nvPr/>
        </p:nvSpPr>
        <p:spPr>
          <a:xfrm>
            <a:off x="6629400" y="3276600"/>
            <a:ext cx="2286000" cy="609600"/>
          </a:xfrm>
          <a:prstGeom prst="rect">
            <a:avLst/>
          </a:prstGeom>
          <a:solidFill>
            <a:schemeClr val="accent3">
              <a:lumMod val="50000"/>
            </a:schemeClr>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dirty="0" smtClean="0"/>
              <a:t>Lexicon</a:t>
            </a:r>
          </a:p>
        </p:txBody>
      </p:sp>
      <p:sp>
        <p:nvSpPr>
          <p:cNvPr id="36" name="TextBox 35"/>
          <p:cNvSpPr txBox="1"/>
          <p:nvPr/>
        </p:nvSpPr>
        <p:spPr>
          <a:xfrm>
            <a:off x="6553200" y="3962400"/>
            <a:ext cx="2971800" cy="923330"/>
          </a:xfrm>
          <a:prstGeom prst="rect">
            <a:avLst/>
          </a:prstGeom>
          <a:noFill/>
        </p:spPr>
        <p:txBody>
          <a:bodyPr wrap="square" rtlCol="0">
            <a:spAutoFit/>
          </a:bodyPr>
          <a:lstStyle/>
          <a:p>
            <a:r>
              <a:rPr lang="id-ID" dirty="0" smtClean="0"/>
              <a:t>(Medhat  et al 2014)</a:t>
            </a:r>
            <a:endParaRPr lang="en-US" dirty="0" smtClean="0"/>
          </a:p>
          <a:p>
            <a:r>
              <a:rPr lang="id-ID" dirty="0" smtClean="0"/>
              <a:t>(Esuli  and Sebastiani 2006)</a:t>
            </a:r>
          </a:p>
          <a:p>
            <a:r>
              <a:rPr lang="id-ID" dirty="0" smtClean="0"/>
              <a:t>(Thelwall  et al 2010)</a:t>
            </a:r>
            <a:endParaRPr lang="en-US" dirty="0"/>
          </a:p>
        </p:txBody>
      </p:sp>
      <p:graphicFrame>
        <p:nvGraphicFramePr>
          <p:cNvPr id="39" name="Diagram 38"/>
          <p:cNvGraphicFramePr/>
          <p:nvPr>
            <p:extLst>
              <p:ext uri="{D42A27DB-BD31-4B8C-83A1-F6EECF244321}">
                <p14:modId xmlns:p14="http://schemas.microsoft.com/office/powerpoint/2010/main" val="3148773524"/>
              </p:ext>
            </p:extLst>
          </p:nvPr>
        </p:nvGraphicFramePr>
        <p:xfrm>
          <a:off x="0" y="0"/>
          <a:ext cx="9144000" cy="457200"/>
        </p:xfrm>
        <a:graphic>
          <a:graphicData uri="http://schemas.openxmlformats.org/drawingml/2006/diagram">
            <dgm:relIds xmlns:dgm="http://schemas.openxmlformats.org/drawingml/2006/diagram" xmlns:r="http://schemas.openxmlformats.org/officeDocument/2006/relationships" r:dm="rId15" r:lo="rId16" r:qs="rId17" r:cs="rId18"/>
          </a:graphicData>
        </a:graphic>
      </p:graphicFrame>
    </p:spTree>
    <p:extLst>
      <p:ext uri="{BB962C8B-B14F-4D97-AF65-F5344CB8AC3E}">
        <p14:creationId xmlns:p14="http://schemas.microsoft.com/office/powerpoint/2010/main" val="12182048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2" name="Picture 4" descr="http://images.hdwpics.com/214837983E8F/Clusters-of-Colour.jpg"/>
          <p:cNvPicPr>
            <a:picLocks noChangeAspect="1" noChangeArrowheads="1"/>
          </p:cNvPicPr>
          <p:nvPr/>
        </p:nvPicPr>
        <p:blipFill>
          <a:blip r:embed="rId3" cstate="print">
            <a:lum/>
          </a:blip>
          <a:srcRect/>
          <a:stretch>
            <a:fillRect/>
          </a:stretch>
        </p:blipFill>
        <p:spPr bwMode="auto">
          <a:xfrm>
            <a:off x="-1" y="0"/>
            <a:ext cx="9144001" cy="6858000"/>
          </a:xfrm>
          <a:prstGeom prst="rect">
            <a:avLst/>
          </a:prstGeom>
          <a:noFill/>
        </p:spPr>
      </p:pic>
      <p:sp>
        <p:nvSpPr>
          <p:cNvPr id="2" name="Title 1"/>
          <p:cNvSpPr>
            <a:spLocks noGrp="1"/>
          </p:cNvSpPr>
          <p:nvPr>
            <p:ph type="ctrTitle"/>
          </p:nvPr>
        </p:nvSpPr>
        <p:spPr>
          <a:xfrm>
            <a:off x="0" y="0"/>
            <a:ext cx="9144000" cy="1295400"/>
          </a:xfrm>
          <a:solidFill>
            <a:schemeClr val="accent5">
              <a:lumMod val="60000"/>
              <a:lumOff val="40000"/>
            </a:schemeClr>
          </a:solidFill>
          <a:ln>
            <a:noFill/>
          </a:ln>
        </p:spPr>
        <p:txBody>
          <a:bodyPr>
            <a:noAutofit/>
          </a:bodyPr>
          <a:lstStyle/>
          <a:p>
            <a:r>
              <a:rPr lang="en-US" sz="2400" dirty="0" smtClean="0">
                <a:solidFill>
                  <a:srgbClr val="002060"/>
                </a:solidFill>
              </a:rPr>
              <a:t>Modeling Risk Cluster Based on </a:t>
            </a:r>
            <a:br>
              <a:rPr lang="en-US" sz="2400" dirty="0" smtClean="0">
                <a:solidFill>
                  <a:srgbClr val="002060"/>
                </a:solidFill>
              </a:rPr>
            </a:br>
            <a:r>
              <a:rPr lang="en-US" sz="2400" dirty="0" smtClean="0">
                <a:solidFill>
                  <a:srgbClr val="002060"/>
                </a:solidFill>
              </a:rPr>
              <a:t>Sentiment Analysis in </a:t>
            </a:r>
            <a:r>
              <a:rPr lang="en-US" sz="2400" dirty="0" err="1" smtClean="0">
                <a:solidFill>
                  <a:srgbClr val="002060"/>
                </a:solidFill>
              </a:rPr>
              <a:t>Bahasa</a:t>
            </a:r>
            <a:r>
              <a:rPr lang="en-US" sz="2400" dirty="0" smtClean="0">
                <a:solidFill>
                  <a:srgbClr val="002060"/>
                </a:solidFill>
              </a:rPr>
              <a:t> Indonesia </a:t>
            </a:r>
            <a:br>
              <a:rPr lang="en-US" sz="2400" dirty="0" smtClean="0">
                <a:solidFill>
                  <a:srgbClr val="002060"/>
                </a:solidFill>
              </a:rPr>
            </a:br>
            <a:r>
              <a:rPr lang="en-US" sz="2400" dirty="0" smtClean="0">
                <a:solidFill>
                  <a:srgbClr val="002060"/>
                </a:solidFill>
              </a:rPr>
              <a:t>for SME Business Risk Analysis Documents</a:t>
            </a:r>
            <a:endParaRPr lang="en-US" sz="2400" dirty="0">
              <a:solidFill>
                <a:srgbClr val="002060"/>
              </a:solidFill>
            </a:endParaRPr>
          </a:p>
        </p:txBody>
      </p:sp>
      <p:sp>
        <p:nvSpPr>
          <p:cNvPr id="7" name="Rectangle 6"/>
          <p:cNvSpPr/>
          <p:nvPr/>
        </p:nvSpPr>
        <p:spPr>
          <a:xfrm>
            <a:off x="0" y="6096000"/>
            <a:ext cx="9144000" cy="762000"/>
          </a:xfrm>
          <a:prstGeom prst="rect">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296" name="Picture 8" descr="https://femyaap.files.wordpress.com/2011/05/ipb-biru1.gif"/>
          <p:cNvPicPr>
            <a:picLocks noChangeAspect="1" noChangeArrowheads="1"/>
          </p:cNvPicPr>
          <p:nvPr/>
        </p:nvPicPr>
        <p:blipFill>
          <a:blip r:embed="rId4" cstate="print"/>
          <a:srcRect/>
          <a:stretch>
            <a:fillRect/>
          </a:stretch>
        </p:blipFill>
        <p:spPr bwMode="auto">
          <a:xfrm>
            <a:off x="152400" y="5498495"/>
            <a:ext cx="1219200" cy="1207105"/>
          </a:xfrm>
          <a:prstGeom prst="rect">
            <a:avLst/>
          </a:prstGeom>
          <a:noFill/>
        </p:spPr>
      </p:pic>
      <p:sp>
        <p:nvSpPr>
          <p:cNvPr id="8" name="Rectangle 7"/>
          <p:cNvSpPr/>
          <p:nvPr/>
        </p:nvSpPr>
        <p:spPr>
          <a:xfrm>
            <a:off x="1600200" y="6096001"/>
            <a:ext cx="7543800" cy="646331"/>
          </a:xfrm>
          <a:prstGeom prst="rect">
            <a:avLst/>
          </a:prstGeom>
          <a:solidFill>
            <a:schemeClr val="accent5">
              <a:lumMod val="60000"/>
              <a:lumOff val="40000"/>
            </a:schemeClr>
          </a:solidFill>
        </p:spPr>
        <p:txBody>
          <a:bodyPr wrap="square">
            <a:spAutoFit/>
          </a:bodyPr>
          <a:lstStyle/>
          <a:p>
            <a:pPr algn="r"/>
            <a:r>
              <a:rPr lang="id-ID" dirty="0" smtClean="0">
                <a:solidFill>
                  <a:srgbClr val="002060"/>
                </a:solidFill>
              </a:rPr>
              <a:t>Department of Computer Science , Faculty of Mathematics and Natural Science</a:t>
            </a:r>
          </a:p>
          <a:p>
            <a:pPr algn="r"/>
            <a:r>
              <a:rPr lang="id-ID" dirty="0" smtClean="0">
                <a:solidFill>
                  <a:srgbClr val="002060"/>
                </a:solidFill>
              </a:rPr>
              <a:t>Bogor Agricultural University</a:t>
            </a:r>
            <a:endParaRPr lang="en-US" dirty="0">
              <a:solidFill>
                <a:srgbClr val="002060"/>
              </a:solidFill>
            </a:endParaRPr>
          </a:p>
        </p:txBody>
      </p:sp>
      <p:sp>
        <p:nvSpPr>
          <p:cNvPr id="13" name="Subtitle 2"/>
          <p:cNvSpPr txBox="1">
            <a:spLocks/>
          </p:cNvSpPr>
          <p:nvPr/>
        </p:nvSpPr>
        <p:spPr>
          <a:xfrm>
            <a:off x="0" y="1295400"/>
            <a:ext cx="9144000" cy="1600200"/>
          </a:xfrm>
          <a:prstGeom prst="rect">
            <a:avLst/>
          </a:prstGeom>
          <a:solidFill>
            <a:schemeClr val="accent5">
              <a:lumMod val="60000"/>
              <a:lumOff val="40000"/>
            </a:schemeClr>
          </a:solidFill>
          <a:ln>
            <a:noFill/>
          </a:ln>
        </p:spPr>
        <p:txBody>
          <a:bodyPr vert="horz" lIns="91440" tIns="45720" rIns="91440" bIns="45720" rtlCol="0">
            <a:normAutofit fontScale="92500" lnSpcReduction="10000"/>
          </a:bodyPr>
          <a:lstStyle/>
          <a:p>
            <a:pPr algn="ctr"/>
            <a:r>
              <a:rPr lang="en-US" sz="1700" dirty="0" smtClean="0">
                <a:solidFill>
                  <a:srgbClr val="002060"/>
                </a:solidFill>
              </a:rPr>
              <a:t>Presented by</a:t>
            </a:r>
            <a:r>
              <a:rPr lang="id-ID" sz="1700" dirty="0" smtClean="0">
                <a:solidFill>
                  <a:srgbClr val="002060"/>
                </a:solidFill>
              </a:rPr>
              <a:t>:</a:t>
            </a:r>
            <a:endParaRPr lang="en-US" sz="1700" dirty="0" smtClean="0">
              <a:solidFill>
                <a:srgbClr val="002060"/>
              </a:solidFill>
            </a:endParaRPr>
          </a:p>
          <a:p>
            <a:pPr algn="ctr"/>
            <a:r>
              <a:rPr lang="id-ID" sz="1700" b="1" dirty="0" smtClean="0">
                <a:solidFill>
                  <a:srgbClr val="002060"/>
                </a:solidFill>
              </a:rPr>
              <a:t>Irfan Wahyudin (G651130734</a:t>
            </a:r>
            <a:r>
              <a:rPr lang="id-ID" sz="1700" dirty="0" smtClean="0">
                <a:solidFill>
                  <a:srgbClr val="002060"/>
                </a:solidFill>
              </a:rPr>
              <a:t>)</a:t>
            </a:r>
          </a:p>
          <a:p>
            <a:pPr algn="ctr"/>
            <a:endParaRPr lang="en-US" sz="1700" dirty="0" smtClean="0">
              <a:solidFill>
                <a:srgbClr val="002060"/>
              </a:solidFill>
            </a:endParaRPr>
          </a:p>
          <a:p>
            <a:pPr algn="ctr">
              <a:spcBef>
                <a:spcPct val="20000"/>
              </a:spcBef>
              <a:defRPr/>
            </a:pPr>
            <a:r>
              <a:rPr lang="en-US" sz="1700" dirty="0" smtClean="0">
                <a:solidFill>
                  <a:srgbClr val="002060"/>
                </a:solidFill>
              </a:rPr>
              <a:t>Supervised by</a:t>
            </a:r>
            <a:r>
              <a:rPr lang="id-ID" sz="1700" dirty="0" smtClean="0">
                <a:solidFill>
                  <a:srgbClr val="002060"/>
                </a:solidFill>
              </a:rPr>
              <a:t>:</a:t>
            </a:r>
            <a:endParaRPr lang="en-US" sz="1700" dirty="0" smtClean="0">
              <a:solidFill>
                <a:srgbClr val="002060"/>
              </a:solidFill>
            </a:endParaRPr>
          </a:p>
          <a:p>
            <a:pPr lvl="0" algn="ctr">
              <a:spcBef>
                <a:spcPct val="20000"/>
              </a:spcBef>
              <a:defRPr/>
            </a:pPr>
            <a:r>
              <a:rPr lang="en-US" sz="1700" b="1" dirty="0" smtClean="0">
                <a:solidFill>
                  <a:srgbClr val="002060"/>
                </a:solidFill>
              </a:rPr>
              <a:t>Dr. Eng. </a:t>
            </a:r>
            <a:r>
              <a:rPr lang="en-US" sz="1700" b="1" dirty="0" err="1" smtClean="0">
                <a:solidFill>
                  <a:srgbClr val="002060"/>
                </a:solidFill>
              </a:rPr>
              <a:t>Taufik</a:t>
            </a:r>
            <a:r>
              <a:rPr lang="en-US" sz="1700" b="1" dirty="0" smtClean="0">
                <a:solidFill>
                  <a:srgbClr val="002060"/>
                </a:solidFill>
              </a:rPr>
              <a:t> </a:t>
            </a:r>
            <a:r>
              <a:rPr lang="en-US" sz="1700" b="1" dirty="0" err="1" smtClean="0">
                <a:solidFill>
                  <a:srgbClr val="002060"/>
                </a:solidFill>
              </a:rPr>
              <a:t>Djatna</a:t>
            </a:r>
            <a:r>
              <a:rPr lang="en-US" sz="1700" b="1" dirty="0" smtClean="0">
                <a:solidFill>
                  <a:srgbClr val="002060"/>
                </a:solidFill>
              </a:rPr>
              <a:t>, </a:t>
            </a:r>
            <a:r>
              <a:rPr lang="en-US" sz="1700" b="1" dirty="0" err="1" smtClean="0">
                <a:solidFill>
                  <a:srgbClr val="002060"/>
                </a:solidFill>
              </a:rPr>
              <a:t>S.Tp</a:t>
            </a:r>
            <a:r>
              <a:rPr lang="en-US" sz="1700" b="1" dirty="0" smtClean="0">
                <a:solidFill>
                  <a:srgbClr val="002060"/>
                </a:solidFill>
              </a:rPr>
              <a:t>, </a:t>
            </a:r>
            <a:r>
              <a:rPr lang="en-US" sz="1700" b="1" dirty="0" err="1" smtClean="0">
                <a:solidFill>
                  <a:srgbClr val="002060"/>
                </a:solidFill>
              </a:rPr>
              <a:t>M.Si</a:t>
            </a:r>
            <a:endParaRPr lang="id-ID" sz="1700" b="1" dirty="0" smtClean="0">
              <a:solidFill>
                <a:srgbClr val="002060"/>
              </a:solidFill>
            </a:endParaRPr>
          </a:p>
          <a:p>
            <a:pPr lvl="0" algn="ctr">
              <a:spcBef>
                <a:spcPct val="20000"/>
              </a:spcBef>
              <a:defRPr/>
            </a:pPr>
            <a:r>
              <a:rPr lang="id-ID" sz="1700" b="1" dirty="0" smtClean="0">
                <a:solidFill>
                  <a:srgbClr val="002060"/>
                </a:solidFill>
              </a:rPr>
              <a:t>Dr. Eng. Wisnu Ananta Kusuma, ST, MT</a:t>
            </a:r>
            <a:endParaRPr lang="en-US" sz="1700" b="1" dirty="0" smtClean="0">
              <a:solidFill>
                <a:srgbClr val="002060"/>
              </a:solidFill>
            </a:endParaRPr>
          </a:p>
        </p:txBody>
      </p:sp>
    </p:spTree>
  </p:cSld>
  <p:clrMapOvr>
    <a:masterClrMapping/>
  </p:clrMapOvr>
  <p:transition spd="slow">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304800" y="0"/>
            <a:ext cx="8596668" cy="1320800"/>
          </a:xfrm>
        </p:spPr>
        <p:txBody>
          <a:bodyPr/>
          <a:lstStyle/>
          <a:p>
            <a:pPr algn="l"/>
            <a:r>
              <a:rPr lang="en-US" dirty="0" smtClean="0"/>
              <a:t>Outline</a:t>
            </a:r>
            <a:endParaRPr lang="en-US" dirty="0"/>
          </a:p>
        </p:txBody>
      </p:sp>
      <p:sp>
        <p:nvSpPr>
          <p:cNvPr id="7" name="Freeform 6"/>
          <p:cNvSpPr/>
          <p:nvPr/>
        </p:nvSpPr>
        <p:spPr>
          <a:xfrm rot="21600000">
            <a:off x="29817" y="1175571"/>
            <a:ext cx="2055056" cy="5410201"/>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10000"/>
                </a:moveTo>
                <a:lnTo>
                  <a:pt x="0" y="0"/>
                </a:lnTo>
                <a:lnTo>
                  <a:pt x="10000" y="2000"/>
                </a:lnTo>
                <a:lnTo>
                  <a:pt x="10000" y="8000"/>
                </a:lnTo>
                <a:lnTo>
                  <a:pt x="0" y="10000"/>
                </a:lnTo>
                <a:close/>
              </a:path>
            </a:pathLst>
          </a:custGeom>
          <a:solidFill>
            <a:schemeClr val="accent6">
              <a:lumMod val="75000"/>
            </a:schemeClr>
          </a:solidFill>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165100" tIns="1082041" rIns="162720" bIns="1082040" numCol="1" spcCol="1270" anchor="t" anchorCtr="0">
            <a:noAutofit/>
          </a:bodyPr>
          <a:lstStyle/>
          <a:p>
            <a:pPr lvl="0" defTabSz="1155700">
              <a:lnSpc>
                <a:spcPct val="90000"/>
              </a:lnSpc>
              <a:spcBef>
                <a:spcPct val="0"/>
              </a:spcBef>
              <a:spcAft>
                <a:spcPct val="35000"/>
              </a:spcAft>
            </a:pPr>
            <a:r>
              <a:rPr lang="id-ID" sz="2600" dirty="0" smtClean="0"/>
              <a:t>Introduction</a:t>
            </a:r>
            <a:endParaRPr lang="en-US" sz="2600" dirty="0"/>
          </a:p>
          <a:p>
            <a:pPr marL="228600" lvl="1" indent="-228600" defTabSz="889000">
              <a:lnSpc>
                <a:spcPct val="90000"/>
              </a:lnSpc>
              <a:spcBef>
                <a:spcPct val="0"/>
              </a:spcBef>
              <a:spcAft>
                <a:spcPct val="15000"/>
              </a:spcAft>
              <a:buChar char="••"/>
            </a:pPr>
            <a:r>
              <a:rPr lang="id-ID" sz="2000" dirty="0"/>
              <a:t>Motivation</a:t>
            </a:r>
          </a:p>
          <a:p>
            <a:pPr marL="228600" lvl="1" indent="-228600" defTabSz="889000">
              <a:lnSpc>
                <a:spcPct val="90000"/>
              </a:lnSpc>
              <a:spcBef>
                <a:spcPct val="0"/>
              </a:spcBef>
              <a:spcAft>
                <a:spcPct val="15000"/>
              </a:spcAft>
              <a:buChar char="••"/>
            </a:pPr>
            <a:r>
              <a:rPr lang="id-ID" sz="2000" dirty="0"/>
              <a:t>Problems</a:t>
            </a:r>
          </a:p>
          <a:p>
            <a:pPr marL="228600" lvl="1" indent="-228600" defTabSz="889000">
              <a:lnSpc>
                <a:spcPct val="90000"/>
              </a:lnSpc>
              <a:spcBef>
                <a:spcPct val="0"/>
              </a:spcBef>
              <a:spcAft>
                <a:spcPct val="15000"/>
              </a:spcAft>
              <a:buChar char="••"/>
            </a:pPr>
            <a:r>
              <a:rPr lang="id-ID" sz="2000" dirty="0"/>
              <a:t>Objectives</a:t>
            </a:r>
          </a:p>
          <a:p>
            <a:pPr marL="228600" lvl="1" indent="-228600" defTabSz="889000">
              <a:lnSpc>
                <a:spcPct val="90000"/>
              </a:lnSpc>
              <a:spcBef>
                <a:spcPct val="0"/>
              </a:spcBef>
              <a:spcAft>
                <a:spcPct val="15000"/>
              </a:spcAft>
              <a:buChar char="••"/>
            </a:pPr>
            <a:r>
              <a:rPr lang="id-ID" sz="2000" dirty="0"/>
              <a:t>Benefits</a:t>
            </a:r>
            <a:endParaRPr lang="en-US" sz="2000" dirty="0"/>
          </a:p>
          <a:p>
            <a:pPr marL="228600" lvl="1" indent="-228600" defTabSz="889000">
              <a:lnSpc>
                <a:spcPct val="90000"/>
              </a:lnSpc>
              <a:spcBef>
                <a:spcPct val="0"/>
              </a:spcBef>
              <a:spcAft>
                <a:spcPct val="15000"/>
              </a:spcAft>
              <a:buChar char="••"/>
            </a:pPr>
            <a:endParaRPr lang="id-ID" sz="2000" dirty="0" smtClean="0"/>
          </a:p>
        </p:txBody>
      </p:sp>
      <p:sp>
        <p:nvSpPr>
          <p:cNvPr id="11" name="Freeform 10"/>
          <p:cNvSpPr/>
          <p:nvPr/>
        </p:nvSpPr>
        <p:spPr>
          <a:xfrm rot="21600000">
            <a:off x="1905000" y="1178884"/>
            <a:ext cx="2055056" cy="5410201"/>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10000"/>
                </a:moveTo>
                <a:lnTo>
                  <a:pt x="0" y="0"/>
                </a:lnTo>
                <a:lnTo>
                  <a:pt x="10000" y="2000"/>
                </a:lnTo>
                <a:lnTo>
                  <a:pt x="10000" y="8000"/>
                </a:lnTo>
                <a:lnTo>
                  <a:pt x="0" y="10000"/>
                </a:lnTo>
                <a:close/>
              </a:path>
            </a:pathLst>
          </a:custGeom>
          <a:solidFill>
            <a:schemeClr val="accent2">
              <a:lumMod val="75000"/>
            </a:schemeClr>
          </a:solidFill>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165100" tIns="1082041" rIns="162720" bIns="1082040" numCol="1" spcCol="1270" anchor="t" anchorCtr="0">
            <a:noAutofit/>
          </a:bodyPr>
          <a:lstStyle/>
          <a:p>
            <a:pPr lvl="0" defTabSz="1155700">
              <a:lnSpc>
                <a:spcPct val="90000"/>
              </a:lnSpc>
              <a:spcBef>
                <a:spcPct val="0"/>
              </a:spcBef>
              <a:spcAft>
                <a:spcPct val="35000"/>
              </a:spcAft>
            </a:pPr>
            <a:r>
              <a:rPr lang="id-ID" sz="2600" dirty="0"/>
              <a:t>Literature Review</a:t>
            </a:r>
            <a:endParaRPr lang="en-US" sz="2600" dirty="0"/>
          </a:p>
          <a:p>
            <a:pPr marL="228600" lvl="1" indent="-228600" defTabSz="889000">
              <a:lnSpc>
                <a:spcPct val="90000"/>
              </a:lnSpc>
              <a:spcBef>
                <a:spcPct val="0"/>
              </a:spcBef>
              <a:spcAft>
                <a:spcPct val="15000"/>
              </a:spcAft>
              <a:buChar char="••"/>
            </a:pPr>
            <a:r>
              <a:rPr lang="id-ID" sz="2000" dirty="0"/>
              <a:t>Risk Clustering</a:t>
            </a:r>
          </a:p>
          <a:p>
            <a:pPr marL="228600" lvl="1" indent="-228600" defTabSz="889000">
              <a:lnSpc>
                <a:spcPct val="90000"/>
              </a:lnSpc>
              <a:spcBef>
                <a:spcPct val="0"/>
              </a:spcBef>
              <a:spcAft>
                <a:spcPct val="15000"/>
              </a:spcAft>
              <a:buChar char="••"/>
            </a:pPr>
            <a:r>
              <a:rPr lang="id-ID" sz="2000" dirty="0"/>
              <a:t>Sentiment Analysis</a:t>
            </a:r>
          </a:p>
          <a:p>
            <a:pPr marL="228600" lvl="1" indent="-228600" defTabSz="889000">
              <a:lnSpc>
                <a:spcPct val="90000"/>
              </a:lnSpc>
              <a:spcBef>
                <a:spcPct val="0"/>
              </a:spcBef>
              <a:spcAft>
                <a:spcPct val="15000"/>
              </a:spcAft>
              <a:buChar char="••"/>
            </a:pPr>
            <a:r>
              <a:rPr lang="id-ID" sz="2000" dirty="0"/>
              <a:t>Techniques</a:t>
            </a:r>
          </a:p>
          <a:p>
            <a:pPr lvl="0" algn="l" defTabSz="1155700">
              <a:lnSpc>
                <a:spcPct val="90000"/>
              </a:lnSpc>
              <a:spcBef>
                <a:spcPct val="0"/>
              </a:spcBef>
              <a:spcAft>
                <a:spcPct val="35000"/>
              </a:spcAft>
            </a:pPr>
            <a:endParaRPr lang="en-US" sz="2000" dirty="0"/>
          </a:p>
        </p:txBody>
      </p:sp>
      <p:sp>
        <p:nvSpPr>
          <p:cNvPr id="12" name="Freeform 11"/>
          <p:cNvSpPr/>
          <p:nvPr/>
        </p:nvSpPr>
        <p:spPr>
          <a:xfrm rot="21600000">
            <a:off x="-2041804" y="1202075"/>
            <a:ext cx="2055056" cy="5410201"/>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10000"/>
                </a:moveTo>
                <a:lnTo>
                  <a:pt x="0" y="0"/>
                </a:lnTo>
                <a:lnTo>
                  <a:pt x="10000" y="2000"/>
                </a:lnTo>
                <a:lnTo>
                  <a:pt x="10000" y="8000"/>
                </a:lnTo>
                <a:lnTo>
                  <a:pt x="0" y="10000"/>
                </a:lnTo>
                <a:close/>
              </a:path>
            </a:pathLst>
          </a:custGeom>
          <a:solidFill>
            <a:srgbClr val="00B050"/>
          </a:solidFill>
        </p:spPr>
        <p:style>
          <a:lnRef idx="2">
            <a:schemeClr val="lt1">
              <a:hueOff val="0"/>
              <a:satOff val="0"/>
              <a:lumOff val="0"/>
              <a:alphaOff val="0"/>
            </a:schemeClr>
          </a:lnRef>
          <a:fillRef idx="1">
            <a:schemeClr val="accent5">
              <a:hueOff val="-3311292"/>
              <a:satOff val="13270"/>
              <a:lumOff val="2876"/>
              <a:alphaOff val="0"/>
            </a:schemeClr>
          </a:fillRef>
          <a:effectRef idx="0">
            <a:schemeClr val="accent5">
              <a:hueOff val="-3311292"/>
              <a:satOff val="13270"/>
              <a:lumOff val="2876"/>
              <a:alphaOff val="0"/>
            </a:schemeClr>
          </a:effectRef>
          <a:fontRef idx="minor">
            <a:schemeClr val="lt1"/>
          </a:fontRef>
        </p:style>
        <p:txBody>
          <a:bodyPr spcFirstLastPara="0" vert="horz" wrap="square" lIns="165100" tIns="1082041" rIns="162720" bIns="1082040" numCol="1" spcCol="1270" anchor="t" anchorCtr="0">
            <a:noAutofit/>
          </a:bodyPr>
          <a:lstStyle/>
          <a:p>
            <a:pPr lvl="0" algn="l" defTabSz="1155700">
              <a:lnSpc>
                <a:spcPct val="90000"/>
              </a:lnSpc>
              <a:spcBef>
                <a:spcPct val="0"/>
              </a:spcBef>
              <a:spcAft>
                <a:spcPct val="35000"/>
              </a:spcAft>
            </a:pPr>
            <a:r>
              <a:rPr lang="id-ID" sz="2600" kern="1200" dirty="0" smtClean="0"/>
              <a:t>Method</a:t>
            </a:r>
            <a:endParaRPr lang="en-US" sz="2600" kern="1200" dirty="0"/>
          </a:p>
          <a:p>
            <a:pPr marL="228600" lvl="1" indent="-228600" algn="l" defTabSz="889000">
              <a:lnSpc>
                <a:spcPct val="90000"/>
              </a:lnSpc>
              <a:spcBef>
                <a:spcPct val="0"/>
              </a:spcBef>
              <a:spcAft>
                <a:spcPct val="15000"/>
              </a:spcAft>
              <a:buChar char="••"/>
            </a:pPr>
            <a:r>
              <a:rPr lang="id-ID" sz="2000" kern="1200" dirty="0" smtClean="0"/>
              <a:t>Risk Clustering</a:t>
            </a:r>
            <a:endParaRPr lang="en-US" sz="2000" kern="1200" dirty="0"/>
          </a:p>
          <a:p>
            <a:pPr marL="228600" lvl="1" indent="-228600" algn="l" defTabSz="889000">
              <a:lnSpc>
                <a:spcPct val="90000"/>
              </a:lnSpc>
              <a:spcBef>
                <a:spcPct val="0"/>
              </a:spcBef>
              <a:spcAft>
                <a:spcPct val="15000"/>
              </a:spcAft>
              <a:buChar char="••"/>
            </a:pPr>
            <a:r>
              <a:rPr lang="id-ID" sz="2000" kern="1200" dirty="0" smtClean="0"/>
              <a:t>Risk Measurement</a:t>
            </a:r>
          </a:p>
          <a:p>
            <a:pPr marL="228600" lvl="1" indent="-228600" algn="l" defTabSz="889000">
              <a:lnSpc>
                <a:spcPct val="90000"/>
              </a:lnSpc>
              <a:spcBef>
                <a:spcPct val="0"/>
              </a:spcBef>
              <a:spcAft>
                <a:spcPct val="15000"/>
              </a:spcAft>
              <a:buChar char="••"/>
            </a:pPr>
            <a:r>
              <a:rPr lang="id-ID" sz="2000" dirty="0" smtClean="0"/>
              <a:t>Evaluation</a:t>
            </a:r>
            <a:endParaRPr lang="en-US" sz="2000" kern="1200" dirty="0"/>
          </a:p>
        </p:txBody>
      </p:sp>
    </p:spTree>
    <p:extLst>
      <p:ext uri="{BB962C8B-B14F-4D97-AF65-F5344CB8AC3E}">
        <p14:creationId xmlns:p14="http://schemas.microsoft.com/office/powerpoint/2010/main" val="2900999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2.5E-6 4.07407E-6 L 0.64045 -0.00417 " pathEditMode="relative" rAng="0" ptsTypes="AA">
                                      <p:cBhvr>
                                        <p:cTn id="6" dur="2000" fill="hold"/>
                                        <p:tgtEl>
                                          <p:spTgt spid="12"/>
                                        </p:tgtEl>
                                        <p:attrNameLst>
                                          <p:attrName>ppt_x</p:attrName>
                                          <p:attrName>ppt_y</p:attrName>
                                        </p:attrNameLst>
                                      </p:cBhvr>
                                      <p:rCtr x="32014" y="-20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p:cNvGraphicFramePr/>
          <p:nvPr/>
        </p:nvGraphicFramePr>
        <p:xfrm>
          <a:off x="0" y="0"/>
          <a:ext cx="9144000" cy="457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Rectangle 5"/>
          <p:cNvSpPr/>
          <p:nvPr/>
        </p:nvSpPr>
        <p:spPr>
          <a:xfrm>
            <a:off x="0" y="6553200"/>
            <a:ext cx="9144000" cy="304800"/>
          </a:xfrm>
          <a:prstGeom prst="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8" descr="https://femyaap.files.wordpress.com/2011/05/ipb-biru1.gif"/>
          <p:cNvPicPr>
            <a:picLocks noChangeAspect="1" noChangeArrowheads="1"/>
          </p:cNvPicPr>
          <p:nvPr/>
        </p:nvPicPr>
        <p:blipFill>
          <a:blip r:embed="rId8" cstate="print"/>
          <a:srcRect/>
          <a:stretch>
            <a:fillRect/>
          </a:stretch>
        </p:blipFill>
        <p:spPr bwMode="auto">
          <a:xfrm>
            <a:off x="76200" y="6179003"/>
            <a:ext cx="685800" cy="678997"/>
          </a:xfrm>
          <a:prstGeom prst="rect">
            <a:avLst/>
          </a:prstGeom>
          <a:noFill/>
        </p:spPr>
      </p:pic>
      <p:sp>
        <p:nvSpPr>
          <p:cNvPr id="8" name="TextBox 7"/>
          <p:cNvSpPr txBox="1"/>
          <p:nvPr/>
        </p:nvSpPr>
        <p:spPr>
          <a:xfrm>
            <a:off x="457200" y="1752600"/>
            <a:ext cx="2590800" cy="923330"/>
          </a:xfrm>
          <a:prstGeom prst="rect">
            <a:avLst/>
          </a:prstGeom>
          <a:solidFill>
            <a:srgbClr val="FFFF99"/>
          </a:solidFill>
          <a:ln>
            <a:solidFill>
              <a:srgbClr val="FFC000"/>
            </a:solidFill>
          </a:ln>
        </p:spPr>
        <p:txBody>
          <a:bodyPr wrap="square" rtlCol="0">
            <a:spAutoFit/>
          </a:bodyPr>
          <a:lstStyle/>
          <a:p>
            <a:r>
              <a:rPr lang="en-US" b="1" u="sng" dirty="0" smtClean="0"/>
              <a:t>1. Preprocessing:</a:t>
            </a:r>
          </a:p>
          <a:p>
            <a:r>
              <a:rPr lang="en-US" dirty="0" smtClean="0"/>
              <a:t>Prepare and cleaning up the data</a:t>
            </a:r>
            <a:endParaRPr lang="en-US" dirty="0"/>
          </a:p>
        </p:txBody>
      </p:sp>
      <p:sp>
        <p:nvSpPr>
          <p:cNvPr id="9" name="TextBox 8"/>
          <p:cNvSpPr txBox="1"/>
          <p:nvPr/>
        </p:nvSpPr>
        <p:spPr>
          <a:xfrm>
            <a:off x="3810000" y="1905000"/>
            <a:ext cx="2590800" cy="646331"/>
          </a:xfrm>
          <a:prstGeom prst="rect">
            <a:avLst/>
          </a:prstGeom>
          <a:solidFill>
            <a:srgbClr val="CCFF99"/>
          </a:solidFill>
          <a:ln>
            <a:solidFill>
              <a:srgbClr val="00B050"/>
            </a:solidFill>
          </a:ln>
        </p:spPr>
        <p:txBody>
          <a:bodyPr wrap="square" rtlCol="0">
            <a:spAutoFit/>
          </a:bodyPr>
          <a:lstStyle/>
          <a:p>
            <a:r>
              <a:rPr lang="en-US" b="1" u="sng" dirty="0" smtClean="0"/>
              <a:t>2.</a:t>
            </a:r>
            <a:r>
              <a:rPr lang="id-ID" b="1" u="sng" dirty="0" smtClean="0"/>
              <a:t> Risk Clustering</a:t>
            </a:r>
            <a:r>
              <a:rPr lang="en-US" b="1" u="sng" dirty="0" smtClean="0"/>
              <a:t>:</a:t>
            </a:r>
          </a:p>
          <a:p>
            <a:r>
              <a:rPr lang="en-US" dirty="0" smtClean="0"/>
              <a:t>Build </a:t>
            </a:r>
            <a:r>
              <a:rPr lang="id-ID" dirty="0" smtClean="0"/>
              <a:t>the </a:t>
            </a:r>
            <a:r>
              <a:rPr lang="en-US" dirty="0" smtClean="0"/>
              <a:t>cluster model </a:t>
            </a:r>
            <a:endParaRPr lang="en-US" dirty="0"/>
          </a:p>
        </p:txBody>
      </p:sp>
      <p:sp>
        <p:nvSpPr>
          <p:cNvPr id="10" name="TextBox 9"/>
          <p:cNvSpPr txBox="1"/>
          <p:nvPr/>
        </p:nvSpPr>
        <p:spPr>
          <a:xfrm>
            <a:off x="7010400" y="3697069"/>
            <a:ext cx="1600200" cy="646331"/>
          </a:xfrm>
          <a:prstGeom prst="rect">
            <a:avLst/>
          </a:prstGeom>
          <a:solidFill>
            <a:schemeClr val="tx2">
              <a:lumMod val="20000"/>
              <a:lumOff val="80000"/>
            </a:schemeClr>
          </a:solidFill>
          <a:ln>
            <a:solidFill>
              <a:srgbClr val="0070C0"/>
            </a:solidFill>
          </a:ln>
        </p:spPr>
        <p:txBody>
          <a:bodyPr wrap="square" rtlCol="0">
            <a:spAutoFit/>
          </a:bodyPr>
          <a:lstStyle/>
          <a:p>
            <a:r>
              <a:rPr lang="en-US" b="1" u="sng" dirty="0" smtClean="0"/>
              <a:t>4. Evaluation:</a:t>
            </a:r>
          </a:p>
          <a:p>
            <a:r>
              <a:rPr lang="en-US" dirty="0" smtClean="0"/>
              <a:t>Risk  Analysis</a:t>
            </a:r>
          </a:p>
        </p:txBody>
      </p:sp>
      <p:sp>
        <p:nvSpPr>
          <p:cNvPr id="11" name="TextBox 10"/>
          <p:cNvSpPr txBox="1"/>
          <p:nvPr/>
        </p:nvSpPr>
        <p:spPr>
          <a:xfrm>
            <a:off x="4267200" y="3124200"/>
            <a:ext cx="1676400" cy="1754326"/>
          </a:xfrm>
          <a:prstGeom prst="rect">
            <a:avLst/>
          </a:prstGeom>
          <a:solidFill>
            <a:schemeClr val="accent6">
              <a:lumMod val="40000"/>
              <a:lumOff val="60000"/>
            </a:schemeClr>
          </a:solidFill>
          <a:ln>
            <a:solidFill>
              <a:srgbClr val="FF0000"/>
            </a:solidFill>
          </a:ln>
        </p:spPr>
        <p:txBody>
          <a:bodyPr wrap="square" rtlCol="0">
            <a:spAutoFit/>
          </a:bodyPr>
          <a:lstStyle/>
          <a:p>
            <a:r>
              <a:rPr lang="en-US" b="1" u="sng" dirty="0" smtClean="0"/>
              <a:t>3. </a:t>
            </a:r>
            <a:r>
              <a:rPr lang="id-ID" b="1" u="sng" dirty="0" smtClean="0"/>
              <a:t>Risk Measurement</a:t>
            </a:r>
            <a:r>
              <a:rPr lang="en-US" b="1" u="sng" dirty="0" smtClean="0"/>
              <a:t>:</a:t>
            </a:r>
          </a:p>
          <a:p>
            <a:r>
              <a:rPr lang="en-US" dirty="0" smtClean="0"/>
              <a:t>Measure the </a:t>
            </a:r>
          </a:p>
          <a:p>
            <a:r>
              <a:rPr lang="en-US" dirty="0" smtClean="0"/>
              <a:t>Sentiment</a:t>
            </a:r>
          </a:p>
          <a:p>
            <a:r>
              <a:rPr lang="en-US" dirty="0" smtClean="0"/>
              <a:t>Polarity &amp; weight</a:t>
            </a:r>
          </a:p>
        </p:txBody>
      </p:sp>
      <p:cxnSp>
        <p:nvCxnSpPr>
          <p:cNvPr id="14" name="Straight Arrow Connector 13"/>
          <p:cNvCxnSpPr>
            <a:stCxn id="8" idx="3"/>
            <a:endCxn id="9" idx="1"/>
          </p:cNvCxnSpPr>
          <p:nvPr/>
        </p:nvCxnSpPr>
        <p:spPr>
          <a:xfrm>
            <a:off x="3048000" y="2214265"/>
            <a:ext cx="762000" cy="13901"/>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9" idx="2"/>
            <a:endCxn id="11" idx="0"/>
          </p:cNvCxnSpPr>
          <p:nvPr/>
        </p:nvCxnSpPr>
        <p:spPr>
          <a:xfrm>
            <a:off x="5105400" y="2551331"/>
            <a:ext cx="0" cy="572869"/>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11" idx="3"/>
            <a:endCxn id="10" idx="1"/>
          </p:cNvCxnSpPr>
          <p:nvPr/>
        </p:nvCxnSpPr>
        <p:spPr>
          <a:xfrm>
            <a:off x="5943600" y="4001363"/>
            <a:ext cx="1066800" cy="18872"/>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pic>
        <p:nvPicPr>
          <p:cNvPr id="43" name="Picture 42" descr="Framework.jpg"/>
          <p:cNvPicPr>
            <a:picLocks noChangeAspect="1"/>
          </p:cNvPicPr>
          <p:nvPr/>
        </p:nvPicPr>
        <p:blipFill>
          <a:blip r:embed="rId9" cstate="print"/>
          <a:stretch>
            <a:fillRect/>
          </a:stretch>
        </p:blipFill>
        <p:spPr>
          <a:xfrm>
            <a:off x="2303318" y="381000"/>
            <a:ext cx="5316682" cy="688041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blinds(horizontal)">
                                      <p:cBhvr>
                                        <p:cTn id="7" dur="500"/>
                                        <p:tgtEl>
                                          <p:spTgt spid="4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xit" presetSubtype="10" fill="hold" nodeType="clickEffect">
                                  <p:stCondLst>
                                    <p:cond delay="0"/>
                                  </p:stCondLst>
                                  <p:childTnLst>
                                    <p:animEffect transition="out" filter="blinds(horizontal)">
                                      <p:cBhvr>
                                        <p:cTn id="11" dur="500"/>
                                        <p:tgtEl>
                                          <p:spTgt spid="43"/>
                                        </p:tgtEl>
                                      </p:cBhvr>
                                    </p:animEffect>
                                    <p:set>
                                      <p:cBhvr>
                                        <p:cTn id="12" dur="1" fill="hold">
                                          <p:stCondLst>
                                            <p:cond delay="499"/>
                                          </p:stCondLst>
                                        </p:cTn>
                                        <p:tgtEl>
                                          <p:spTgt spid="43"/>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blinds(horizontal)">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blinds(horizontal)">
                                      <p:cBhvr>
                                        <p:cTn id="22" dur="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blinds(horizontal)">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blinds(horizontal)">
                                      <p:cBhvr>
                                        <p:cTn id="32" dur="500"/>
                                        <p:tgtEl>
                                          <p:spTgt spid="19"/>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blinds(horizontal)">
                                      <p:cBhvr>
                                        <p:cTn id="37" dur="500"/>
                                        <p:tgtEl>
                                          <p:spTgt spid="11"/>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27"/>
                                        </p:tgtEl>
                                        <p:attrNameLst>
                                          <p:attrName>style.visibility</p:attrName>
                                        </p:attrNameLst>
                                      </p:cBhvr>
                                      <p:to>
                                        <p:strVal val="visible"/>
                                      </p:to>
                                    </p:set>
                                    <p:animEffect transition="in" filter="blinds(horizontal)">
                                      <p:cBhvr>
                                        <p:cTn id="42" dur="500"/>
                                        <p:tgtEl>
                                          <p:spTgt spid="27"/>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10"/>
                                        </p:tgtEl>
                                        <p:attrNameLst>
                                          <p:attrName>style.visibility</p:attrName>
                                        </p:attrNameLst>
                                      </p:cBhvr>
                                      <p:to>
                                        <p:strVal val="visible"/>
                                      </p:to>
                                    </p:set>
                                    <p:animEffect transition="in" filter="blinds(horizontal)">
                                      <p:cBhvr>
                                        <p:cTn id="4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noChangeArrowheads="1"/>
          </p:cNvPicPr>
          <p:nvPr/>
        </p:nvPicPr>
        <p:blipFill>
          <a:blip r:embed="rId2" cstate="print"/>
          <a:srcRect/>
          <a:stretch>
            <a:fillRect/>
          </a:stretch>
        </p:blipFill>
        <p:spPr bwMode="auto">
          <a:xfrm>
            <a:off x="-572815" y="838200"/>
            <a:ext cx="4953000" cy="3642110"/>
          </a:xfrm>
          <a:prstGeom prst="rect">
            <a:avLst/>
          </a:prstGeom>
          <a:noFill/>
          <a:ln w="9525">
            <a:noFill/>
            <a:miter lim="800000"/>
            <a:headEnd/>
            <a:tailEnd/>
          </a:ln>
        </p:spPr>
      </p:pic>
      <p:sp>
        <p:nvSpPr>
          <p:cNvPr id="5" name="Rectangle 4"/>
          <p:cNvSpPr/>
          <p:nvPr/>
        </p:nvSpPr>
        <p:spPr>
          <a:xfrm>
            <a:off x="417785" y="1143000"/>
            <a:ext cx="3352800" cy="609600"/>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CA"/>
          </a:p>
        </p:txBody>
      </p:sp>
      <p:sp>
        <p:nvSpPr>
          <p:cNvPr id="6" name="Rectangle 5"/>
          <p:cNvSpPr/>
          <p:nvPr/>
        </p:nvSpPr>
        <p:spPr>
          <a:xfrm>
            <a:off x="417785" y="1752600"/>
            <a:ext cx="3352800" cy="533400"/>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CA"/>
          </a:p>
        </p:txBody>
      </p:sp>
      <p:sp>
        <p:nvSpPr>
          <p:cNvPr id="7" name="Rectangle 6"/>
          <p:cNvSpPr/>
          <p:nvPr/>
        </p:nvSpPr>
        <p:spPr>
          <a:xfrm>
            <a:off x="417785" y="2286000"/>
            <a:ext cx="3352800" cy="533400"/>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CA"/>
          </a:p>
        </p:txBody>
      </p:sp>
      <p:sp>
        <p:nvSpPr>
          <p:cNvPr id="8" name="Rectangle 7"/>
          <p:cNvSpPr/>
          <p:nvPr/>
        </p:nvSpPr>
        <p:spPr>
          <a:xfrm>
            <a:off x="417785" y="2819400"/>
            <a:ext cx="3352800" cy="533400"/>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CA"/>
          </a:p>
        </p:txBody>
      </p:sp>
      <p:sp>
        <p:nvSpPr>
          <p:cNvPr id="9" name="Rectangle 8"/>
          <p:cNvSpPr/>
          <p:nvPr/>
        </p:nvSpPr>
        <p:spPr>
          <a:xfrm>
            <a:off x="417785" y="3352800"/>
            <a:ext cx="3352800" cy="685800"/>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CA"/>
          </a:p>
        </p:txBody>
      </p:sp>
      <p:sp>
        <p:nvSpPr>
          <p:cNvPr id="10" name="Rectangle 9"/>
          <p:cNvSpPr/>
          <p:nvPr/>
        </p:nvSpPr>
        <p:spPr>
          <a:xfrm>
            <a:off x="417785" y="4023110"/>
            <a:ext cx="3352800" cy="533400"/>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CA"/>
          </a:p>
        </p:txBody>
      </p:sp>
      <p:sp>
        <p:nvSpPr>
          <p:cNvPr id="11" name="Rectangle 10"/>
          <p:cNvSpPr/>
          <p:nvPr/>
        </p:nvSpPr>
        <p:spPr>
          <a:xfrm>
            <a:off x="303485" y="835572"/>
            <a:ext cx="1600200" cy="152400"/>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CA"/>
          </a:p>
        </p:txBody>
      </p:sp>
      <p:pic>
        <p:nvPicPr>
          <p:cNvPr id="12" name="Picture 11"/>
          <p:cNvPicPr/>
          <p:nvPr/>
        </p:nvPicPr>
        <p:blipFill>
          <a:blip r:embed="rId3">
            <a:extLst>
              <a:ext uri="{28A0092B-C50C-407E-A947-70E740481C1C}">
                <a14:useLocalDpi xmlns:a14="http://schemas.microsoft.com/office/drawing/2010/main" val="0"/>
              </a:ext>
            </a:extLst>
          </a:blip>
          <a:srcRect/>
          <a:stretch>
            <a:fillRect/>
          </a:stretch>
        </p:blipFill>
        <p:spPr bwMode="auto">
          <a:xfrm>
            <a:off x="4532586" y="987972"/>
            <a:ext cx="4648200" cy="917028"/>
          </a:xfrm>
          <a:prstGeom prst="rect">
            <a:avLst/>
          </a:prstGeom>
          <a:noFill/>
          <a:ln>
            <a:noFill/>
          </a:ln>
        </p:spPr>
      </p:pic>
      <p:cxnSp>
        <p:nvCxnSpPr>
          <p:cNvPr id="14" name="Straight Arrow Connector 13"/>
          <p:cNvCxnSpPr>
            <a:stCxn id="5" idx="3"/>
            <a:endCxn id="12" idx="1"/>
          </p:cNvCxnSpPr>
          <p:nvPr/>
        </p:nvCxnSpPr>
        <p:spPr>
          <a:xfrm flipV="1">
            <a:off x="3770585" y="1446486"/>
            <a:ext cx="762001" cy="131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6" idx="3"/>
            <a:endCxn id="12" idx="1"/>
          </p:cNvCxnSpPr>
          <p:nvPr/>
        </p:nvCxnSpPr>
        <p:spPr>
          <a:xfrm flipV="1">
            <a:off x="3770585" y="1446486"/>
            <a:ext cx="762001" cy="57281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7" idx="3"/>
            <a:endCxn id="12" idx="1"/>
          </p:cNvCxnSpPr>
          <p:nvPr/>
        </p:nvCxnSpPr>
        <p:spPr>
          <a:xfrm flipV="1">
            <a:off x="3770585" y="1446486"/>
            <a:ext cx="762001" cy="110621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8" idx="3"/>
            <a:endCxn id="12" idx="1"/>
          </p:cNvCxnSpPr>
          <p:nvPr/>
        </p:nvCxnSpPr>
        <p:spPr>
          <a:xfrm flipV="1">
            <a:off x="3770585" y="1446486"/>
            <a:ext cx="762001" cy="163961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9" idx="3"/>
            <a:endCxn id="12" idx="1"/>
          </p:cNvCxnSpPr>
          <p:nvPr/>
        </p:nvCxnSpPr>
        <p:spPr>
          <a:xfrm flipV="1">
            <a:off x="3770585" y="1446486"/>
            <a:ext cx="762001" cy="224921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10" idx="3"/>
            <a:endCxn id="12" idx="1"/>
          </p:cNvCxnSpPr>
          <p:nvPr/>
        </p:nvCxnSpPr>
        <p:spPr>
          <a:xfrm flipV="1">
            <a:off x="3770585" y="1446486"/>
            <a:ext cx="762001" cy="284332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stCxn id="11" idx="3"/>
            <a:endCxn id="12" idx="1"/>
          </p:cNvCxnSpPr>
          <p:nvPr/>
        </p:nvCxnSpPr>
        <p:spPr>
          <a:xfrm>
            <a:off x="1903685" y="911772"/>
            <a:ext cx="2628901" cy="53471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34" name="Picture 33"/>
          <p:cNvPicPr>
            <a:picLocks noChangeAspect="1"/>
          </p:cNvPicPr>
          <p:nvPr/>
        </p:nvPicPr>
        <p:blipFill>
          <a:blip r:embed="rId4"/>
          <a:stretch>
            <a:fillRect/>
          </a:stretch>
        </p:blipFill>
        <p:spPr>
          <a:xfrm>
            <a:off x="6056585" y="2133600"/>
            <a:ext cx="1600200" cy="2105025"/>
          </a:xfrm>
          <a:prstGeom prst="rect">
            <a:avLst/>
          </a:prstGeom>
        </p:spPr>
      </p:pic>
      <p:cxnSp>
        <p:nvCxnSpPr>
          <p:cNvPr id="35" name="Straight Arrow Connector 34"/>
          <p:cNvCxnSpPr>
            <a:stCxn id="12" idx="2"/>
            <a:endCxn id="34" idx="0"/>
          </p:cNvCxnSpPr>
          <p:nvPr/>
        </p:nvCxnSpPr>
        <p:spPr>
          <a:xfrm flipH="1">
            <a:off x="6856685" y="1905000"/>
            <a:ext cx="1" cy="22860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40" name="Rectangle 39"/>
          <p:cNvSpPr/>
          <p:nvPr/>
        </p:nvSpPr>
        <p:spPr>
          <a:xfrm>
            <a:off x="3404103" y="78662"/>
            <a:ext cx="2256965" cy="523220"/>
          </a:xfrm>
          <a:prstGeom prst="rect">
            <a:avLst/>
          </a:prstGeom>
          <a:noFill/>
        </p:spPr>
        <p:txBody>
          <a:bodyPr wrap="none" lIns="91440" tIns="45720" rIns="91440" bIns="45720">
            <a:spAutoFit/>
          </a:bodyPr>
          <a:lstStyle/>
          <a:p>
            <a:pPr algn="ctr"/>
            <a:r>
              <a:rPr lang="id-ID" sz="2800" b="1" dirty="0" smtClean="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Preprocessing</a:t>
            </a:r>
            <a:endParaRPr lang="en-US" sz="28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p:txBody>
      </p:sp>
      <p:pic>
        <p:nvPicPr>
          <p:cNvPr id="41" name="Picture 40"/>
          <p:cNvPicPr/>
          <p:nvPr/>
        </p:nvPicPr>
        <p:blipFill>
          <a:blip r:embed="rId5">
            <a:extLst>
              <a:ext uri="{28A0092B-C50C-407E-A947-70E740481C1C}">
                <a14:useLocalDpi xmlns:a14="http://schemas.microsoft.com/office/drawing/2010/main" val="0"/>
              </a:ext>
            </a:extLst>
          </a:blip>
          <a:srcRect/>
          <a:stretch>
            <a:fillRect/>
          </a:stretch>
        </p:blipFill>
        <p:spPr bwMode="auto">
          <a:xfrm>
            <a:off x="4953000" y="4724400"/>
            <a:ext cx="1371600" cy="748030"/>
          </a:xfrm>
          <a:prstGeom prst="rect">
            <a:avLst/>
          </a:prstGeom>
          <a:noFill/>
          <a:ln>
            <a:noFill/>
          </a:ln>
        </p:spPr>
      </p:pic>
      <p:pic>
        <p:nvPicPr>
          <p:cNvPr id="42" name="Picture 41"/>
          <p:cNvPicPr/>
          <p:nvPr/>
        </p:nvPicPr>
        <p:blipFill>
          <a:blip r:embed="rId6">
            <a:extLst>
              <a:ext uri="{28A0092B-C50C-407E-A947-70E740481C1C}">
                <a14:useLocalDpi xmlns:a14="http://schemas.microsoft.com/office/drawing/2010/main" val="0"/>
              </a:ext>
            </a:extLst>
          </a:blip>
          <a:srcRect/>
          <a:stretch>
            <a:fillRect/>
          </a:stretch>
        </p:blipFill>
        <p:spPr bwMode="auto">
          <a:xfrm>
            <a:off x="6172200" y="4719955"/>
            <a:ext cx="1343025" cy="756920"/>
          </a:xfrm>
          <a:prstGeom prst="rect">
            <a:avLst/>
          </a:prstGeom>
          <a:noFill/>
          <a:ln>
            <a:noFill/>
          </a:ln>
        </p:spPr>
      </p:pic>
      <p:pic>
        <p:nvPicPr>
          <p:cNvPr id="43" name="Picture 42"/>
          <p:cNvPicPr/>
          <p:nvPr/>
        </p:nvPicPr>
        <p:blipFill>
          <a:blip r:embed="rId7">
            <a:extLst>
              <a:ext uri="{28A0092B-C50C-407E-A947-70E740481C1C}">
                <a14:useLocalDpi xmlns:a14="http://schemas.microsoft.com/office/drawing/2010/main" val="0"/>
              </a:ext>
            </a:extLst>
          </a:blip>
          <a:srcRect/>
          <a:stretch>
            <a:fillRect/>
          </a:stretch>
        </p:blipFill>
        <p:spPr bwMode="auto">
          <a:xfrm>
            <a:off x="7619345" y="4711065"/>
            <a:ext cx="1236980" cy="761365"/>
          </a:xfrm>
          <a:prstGeom prst="rect">
            <a:avLst/>
          </a:prstGeom>
          <a:noFill/>
          <a:ln>
            <a:noFill/>
          </a:ln>
        </p:spPr>
      </p:pic>
      <p:sp>
        <p:nvSpPr>
          <p:cNvPr id="44" name="Rectangle 43"/>
          <p:cNvSpPr/>
          <p:nvPr/>
        </p:nvSpPr>
        <p:spPr>
          <a:xfrm>
            <a:off x="905505" y="2162770"/>
            <a:ext cx="2265813" cy="923330"/>
          </a:xfrm>
          <a:prstGeom prst="rect">
            <a:avLst/>
          </a:prstGeom>
          <a:noFill/>
        </p:spPr>
        <p:txBody>
          <a:bodyPr wrap="none" lIns="91440" tIns="45720" rIns="91440" bIns="45720">
            <a:spAutoFit/>
          </a:bodyPr>
          <a:lstStyle/>
          <a:p>
            <a:pPr algn="ctr"/>
            <a:r>
              <a:rPr lang="id-ID" sz="5400" b="1" cap="none" spc="0" dirty="0" smtClean="0">
                <a:ln w="22225">
                  <a:solidFill>
                    <a:schemeClr val="accent2"/>
                  </a:solidFill>
                  <a:prstDash val="solid"/>
                </a:ln>
                <a:solidFill>
                  <a:schemeClr val="accent2">
                    <a:lumMod val="40000"/>
                    <a:lumOff val="60000"/>
                  </a:schemeClr>
                </a:solidFill>
                <a:effectLst/>
              </a:rPr>
              <a:t>Parsing</a:t>
            </a:r>
            <a:endParaRPr lang="en-US" sz="5400" b="1" cap="none" spc="0" dirty="0">
              <a:ln w="22225">
                <a:solidFill>
                  <a:schemeClr val="accent2"/>
                </a:solidFill>
                <a:prstDash val="solid"/>
              </a:ln>
              <a:solidFill>
                <a:schemeClr val="accent2">
                  <a:lumMod val="40000"/>
                  <a:lumOff val="60000"/>
                </a:schemeClr>
              </a:solidFill>
              <a:effectLst/>
            </a:endParaRPr>
          </a:p>
        </p:txBody>
      </p:sp>
      <p:sp>
        <p:nvSpPr>
          <p:cNvPr id="45" name="Rectangle 44"/>
          <p:cNvSpPr/>
          <p:nvPr/>
        </p:nvSpPr>
        <p:spPr>
          <a:xfrm>
            <a:off x="5400614" y="2362200"/>
            <a:ext cx="2912144" cy="1569660"/>
          </a:xfrm>
          <a:prstGeom prst="rect">
            <a:avLst/>
          </a:prstGeom>
          <a:noFill/>
        </p:spPr>
        <p:txBody>
          <a:bodyPr wrap="none" lIns="91440" tIns="45720" rIns="91440" bIns="45720">
            <a:spAutoFit/>
          </a:bodyPr>
          <a:lstStyle/>
          <a:p>
            <a:pPr algn="ctr"/>
            <a:r>
              <a:rPr lang="id-ID" sz="4800" b="1" cap="none" spc="0" dirty="0" smtClean="0">
                <a:ln w="22225">
                  <a:solidFill>
                    <a:schemeClr val="accent2"/>
                  </a:solidFill>
                  <a:prstDash val="solid"/>
                </a:ln>
                <a:solidFill>
                  <a:schemeClr val="accent2">
                    <a:lumMod val="40000"/>
                    <a:lumOff val="60000"/>
                  </a:schemeClr>
                </a:solidFill>
                <a:effectLst/>
              </a:rPr>
              <a:t>Stopwords</a:t>
            </a:r>
          </a:p>
          <a:p>
            <a:pPr algn="ctr"/>
            <a:r>
              <a:rPr lang="id-ID" sz="4800" b="1" dirty="0" smtClean="0">
                <a:ln w="22225">
                  <a:solidFill>
                    <a:schemeClr val="accent2"/>
                  </a:solidFill>
                  <a:prstDash val="solid"/>
                </a:ln>
                <a:solidFill>
                  <a:schemeClr val="accent2">
                    <a:lumMod val="40000"/>
                    <a:lumOff val="60000"/>
                  </a:schemeClr>
                </a:solidFill>
              </a:rPr>
              <a:t>Removal</a:t>
            </a:r>
            <a:endParaRPr lang="en-US" sz="4800" b="1" cap="none" spc="0" dirty="0">
              <a:ln w="22225">
                <a:solidFill>
                  <a:schemeClr val="accent2"/>
                </a:solidFill>
                <a:prstDash val="solid"/>
              </a:ln>
              <a:solidFill>
                <a:schemeClr val="accent2">
                  <a:lumMod val="40000"/>
                  <a:lumOff val="60000"/>
                </a:schemeClr>
              </a:solidFill>
              <a:effectLst/>
            </a:endParaRPr>
          </a:p>
        </p:txBody>
      </p:sp>
      <p:cxnSp>
        <p:nvCxnSpPr>
          <p:cNvPr id="46" name="Straight Arrow Connector 45"/>
          <p:cNvCxnSpPr>
            <a:stCxn id="34" idx="2"/>
            <a:endCxn id="42" idx="0"/>
          </p:cNvCxnSpPr>
          <p:nvPr/>
        </p:nvCxnSpPr>
        <p:spPr>
          <a:xfrm flipH="1">
            <a:off x="6843713" y="4238625"/>
            <a:ext cx="12972" cy="48133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5839547" y="4643655"/>
            <a:ext cx="2213939" cy="830997"/>
          </a:xfrm>
          <a:prstGeom prst="rect">
            <a:avLst/>
          </a:prstGeom>
          <a:noFill/>
        </p:spPr>
        <p:txBody>
          <a:bodyPr wrap="none" lIns="91440" tIns="45720" rIns="91440" bIns="45720">
            <a:spAutoFit/>
          </a:bodyPr>
          <a:lstStyle/>
          <a:p>
            <a:pPr algn="ctr"/>
            <a:r>
              <a:rPr lang="id-ID" sz="4800" b="1" cap="none" spc="0" dirty="0" smtClean="0">
                <a:ln w="22225">
                  <a:solidFill>
                    <a:schemeClr val="accent2"/>
                  </a:solidFill>
                  <a:prstDash val="solid"/>
                </a:ln>
                <a:solidFill>
                  <a:schemeClr val="accent2">
                    <a:lumMod val="40000"/>
                    <a:lumOff val="60000"/>
                  </a:schemeClr>
                </a:solidFill>
                <a:effectLst/>
              </a:rPr>
              <a:t>POS Tag</a:t>
            </a:r>
            <a:endParaRPr lang="en-US" sz="4800" b="1" cap="none" spc="0" dirty="0">
              <a:ln w="22225">
                <a:solidFill>
                  <a:schemeClr val="accent2"/>
                </a:solidFill>
                <a:prstDash val="solid"/>
              </a:ln>
              <a:solidFill>
                <a:schemeClr val="accent2">
                  <a:lumMod val="40000"/>
                  <a:lumOff val="60000"/>
                </a:schemeClr>
              </a:solidFill>
              <a:effectLst/>
            </a:endParaRPr>
          </a:p>
        </p:txBody>
      </p:sp>
      <p:pic>
        <p:nvPicPr>
          <p:cNvPr id="50" name="Picture 49"/>
          <p:cNvPicPr>
            <a:picLocks noChangeAspect="1"/>
          </p:cNvPicPr>
          <p:nvPr/>
        </p:nvPicPr>
        <p:blipFill>
          <a:blip r:embed="rId8"/>
          <a:stretch>
            <a:fillRect/>
          </a:stretch>
        </p:blipFill>
        <p:spPr>
          <a:xfrm>
            <a:off x="1779801" y="2349226"/>
            <a:ext cx="5238750" cy="3609975"/>
          </a:xfrm>
          <a:prstGeom prst="rect">
            <a:avLst/>
          </a:prstGeom>
        </p:spPr>
      </p:pic>
      <p:sp>
        <p:nvSpPr>
          <p:cNvPr id="51" name="Rectangle 50"/>
          <p:cNvSpPr/>
          <p:nvPr/>
        </p:nvSpPr>
        <p:spPr>
          <a:xfrm>
            <a:off x="2217392" y="3818930"/>
            <a:ext cx="4307974" cy="1569660"/>
          </a:xfrm>
          <a:prstGeom prst="rect">
            <a:avLst/>
          </a:prstGeom>
          <a:noFill/>
        </p:spPr>
        <p:txBody>
          <a:bodyPr wrap="none" lIns="91440" tIns="45720" rIns="91440" bIns="45720">
            <a:spAutoFit/>
          </a:bodyPr>
          <a:lstStyle/>
          <a:p>
            <a:pPr algn="ctr"/>
            <a:r>
              <a:rPr lang="id-ID" sz="4800" b="1" cap="none" spc="0" dirty="0" smtClean="0">
                <a:ln w="22225">
                  <a:solidFill>
                    <a:schemeClr val="accent2"/>
                  </a:solidFill>
                  <a:prstDash val="solid"/>
                </a:ln>
                <a:solidFill>
                  <a:schemeClr val="accent2">
                    <a:lumMod val="40000"/>
                    <a:lumOff val="60000"/>
                  </a:schemeClr>
                </a:solidFill>
                <a:effectLst/>
              </a:rPr>
              <a:t>Term-Document</a:t>
            </a:r>
          </a:p>
          <a:p>
            <a:pPr algn="ctr"/>
            <a:r>
              <a:rPr lang="id-ID" sz="4800" b="1" dirty="0" smtClean="0">
                <a:ln w="22225">
                  <a:solidFill>
                    <a:schemeClr val="accent2"/>
                  </a:solidFill>
                  <a:prstDash val="solid"/>
                </a:ln>
                <a:solidFill>
                  <a:schemeClr val="accent2">
                    <a:lumMod val="40000"/>
                    <a:lumOff val="60000"/>
                  </a:schemeClr>
                </a:solidFill>
              </a:rPr>
              <a:t>Matrix</a:t>
            </a:r>
            <a:endParaRPr lang="en-US" sz="4800" b="1" cap="none" spc="0" dirty="0">
              <a:ln w="22225">
                <a:solidFill>
                  <a:schemeClr val="accent2"/>
                </a:solidFill>
                <a:prstDash val="solid"/>
              </a:ln>
              <a:solidFill>
                <a:schemeClr val="accent2">
                  <a:lumMod val="40000"/>
                  <a:lumOff val="60000"/>
                </a:schemeClr>
              </a:solidFill>
              <a:effectLst/>
            </a:endParaRPr>
          </a:p>
        </p:txBody>
      </p:sp>
    </p:spTree>
    <p:extLst>
      <p:ext uri="{BB962C8B-B14F-4D97-AF65-F5344CB8AC3E}">
        <p14:creationId xmlns:p14="http://schemas.microsoft.com/office/powerpoint/2010/main" val="438190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44">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0" presetClass="exit" presetSubtype="0" fill="hold" grpId="0" nodeType="clickEffect">
                                  <p:stCondLst>
                                    <p:cond delay="0"/>
                                  </p:stCondLst>
                                  <p:childTnLst>
                                    <p:animEffect transition="out" filter="fade">
                                      <p:cBhvr>
                                        <p:cTn id="15" dur="500"/>
                                        <p:tgtEl>
                                          <p:spTgt spid="44">
                                            <p:txEl>
                                              <p:pRg st="0" end="0"/>
                                            </p:txEl>
                                          </p:spTgt>
                                        </p:tgtEl>
                                      </p:cBhvr>
                                    </p:animEffect>
                                    <p:set>
                                      <p:cBhvr>
                                        <p:cTn id="16" dur="1" fill="hold">
                                          <p:stCondLst>
                                            <p:cond delay="499"/>
                                          </p:stCondLst>
                                        </p:cTn>
                                        <p:tgtEl>
                                          <p:spTgt spid="44">
                                            <p:txEl>
                                              <p:pRg st="0" end="0"/>
                                            </p:txEl>
                                          </p:spTgt>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7"/>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8"/>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8"/>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1"/>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9"/>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24"/>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10"/>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27"/>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35"/>
                                        </p:tgtEl>
                                        <p:attrNameLst>
                                          <p:attrName>style.visibility</p:attrName>
                                        </p:attrNameLst>
                                      </p:cBhvr>
                                      <p:to>
                                        <p:strVal val="visible"/>
                                      </p:to>
                                    </p:set>
                                    <p:animEffect transition="in" filter="fade">
                                      <p:cBhvr>
                                        <p:cTn id="71" dur="500"/>
                                        <p:tgtEl>
                                          <p:spTgt spid="35"/>
                                        </p:tgtEl>
                                      </p:cBhvr>
                                    </p:animEffect>
                                  </p:childTnLst>
                                </p:cTn>
                              </p:par>
                              <p:par>
                                <p:cTn id="72" presetID="10" presetClass="entr" presetSubtype="0" fill="hold" nodeType="withEffect">
                                  <p:stCondLst>
                                    <p:cond delay="0"/>
                                  </p:stCondLst>
                                  <p:childTnLst>
                                    <p:set>
                                      <p:cBhvr>
                                        <p:cTn id="73" dur="1" fill="hold">
                                          <p:stCondLst>
                                            <p:cond delay="0"/>
                                          </p:stCondLst>
                                        </p:cTn>
                                        <p:tgtEl>
                                          <p:spTgt spid="34"/>
                                        </p:tgtEl>
                                        <p:attrNameLst>
                                          <p:attrName>style.visibility</p:attrName>
                                        </p:attrNameLst>
                                      </p:cBhvr>
                                      <p:to>
                                        <p:strVal val="visible"/>
                                      </p:to>
                                    </p:set>
                                    <p:animEffect transition="in" filter="fade">
                                      <p:cBhvr>
                                        <p:cTn id="74" dur="500"/>
                                        <p:tgtEl>
                                          <p:spTgt spid="34"/>
                                        </p:tgtEl>
                                      </p:cBhvr>
                                    </p:animEffec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45">
                                            <p:txEl>
                                              <p:pRg st="0" end="0"/>
                                            </p:txEl>
                                          </p:spTgt>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45">
                                            <p:txEl>
                                              <p:pRg st="1" end="1"/>
                                            </p:txEl>
                                          </p:spTgt>
                                        </p:tgtEl>
                                        <p:attrNameLst>
                                          <p:attrName>style.visibility</p:attrName>
                                        </p:attrNameLst>
                                      </p:cBhvr>
                                      <p:to>
                                        <p:strVal val="visible"/>
                                      </p:to>
                                    </p:set>
                                  </p:childTnLst>
                                </p:cTn>
                              </p:par>
                              <p:par>
                                <p:cTn id="83" presetID="10" presetClass="exit" presetSubtype="0" fill="hold" grpId="0" nodeType="withEffect">
                                  <p:stCondLst>
                                    <p:cond delay="0"/>
                                  </p:stCondLst>
                                  <p:childTnLst>
                                    <p:animEffect transition="out" filter="fade">
                                      <p:cBhvr>
                                        <p:cTn id="84" dur="500"/>
                                        <p:tgtEl>
                                          <p:spTgt spid="45">
                                            <p:txEl>
                                              <p:pRg st="1" end="1"/>
                                            </p:txEl>
                                          </p:spTgt>
                                        </p:tgtEl>
                                      </p:cBhvr>
                                    </p:animEffect>
                                    <p:set>
                                      <p:cBhvr>
                                        <p:cTn id="85" dur="1" fill="hold">
                                          <p:stCondLst>
                                            <p:cond delay="499"/>
                                          </p:stCondLst>
                                        </p:cTn>
                                        <p:tgtEl>
                                          <p:spTgt spid="45">
                                            <p:txEl>
                                              <p:pRg st="1" end="1"/>
                                            </p:txEl>
                                          </p:spTgt>
                                        </p:tgtEl>
                                        <p:attrNameLst>
                                          <p:attrName>style.visibility</p:attrName>
                                        </p:attrNameLst>
                                      </p:cBhvr>
                                      <p:to>
                                        <p:strVal val="hidden"/>
                                      </p:to>
                                    </p:set>
                                  </p:childTnLst>
                                </p:cTn>
                              </p:par>
                              <p:par>
                                <p:cTn id="86" presetID="10" presetClass="entr" presetSubtype="0" fill="hold" nodeType="withEffect">
                                  <p:stCondLst>
                                    <p:cond delay="0"/>
                                  </p:stCondLst>
                                  <p:childTnLst>
                                    <p:set>
                                      <p:cBhvr>
                                        <p:cTn id="87" dur="1" fill="hold">
                                          <p:stCondLst>
                                            <p:cond delay="0"/>
                                          </p:stCondLst>
                                        </p:cTn>
                                        <p:tgtEl>
                                          <p:spTgt spid="46"/>
                                        </p:tgtEl>
                                        <p:attrNameLst>
                                          <p:attrName>style.visibility</p:attrName>
                                        </p:attrNameLst>
                                      </p:cBhvr>
                                      <p:to>
                                        <p:strVal val="visible"/>
                                      </p:to>
                                    </p:set>
                                    <p:animEffect transition="in" filter="fade">
                                      <p:cBhvr>
                                        <p:cTn id="88" dur="500"/>
                                        <p:tgtEl>
                                          <p:spTgt spid="46"/>
                                        </p:tgtEl>
                                      </p:cBhvr>
                                    </p:animEffect>
                                  </p:childTnLst>
                                </p:cTn>
                              </p:par>
                              <p:par>
                                <p:cTn id="89" presetID="10" presetClass="entr" presetSubtype="0" fill="hold" nodeType="withEffect">
                                  <p:stCondLst>
                                    <p:cond delay="0"/>
                                  </p:stCondLst>
                                  <p:childTnLst>
                                    <p:set>
                                      <p:cBhvr>
                                        <p:cTn id="90" dur="1" fill="hold">
                                          <p:stCondLst>
                                            <p:cond delay="0"/>
                                          </p:stCondLst>
                                        </p:cTn>
                                        <p:tgtEl>
                                          <p:spTgt spid="43"/>
                                        </p:tgtEl>
                                        <p:attrNameLst>
                                          <p:attrName>style.visibility</p:attrName>
                                        </p:attrNameLst>
                                      </p:cBhvr>
                                      <p:to>
                                        <p:strVal val="visible"/>
                                      </p:to>
                                    </p:set>
                                    <p:animEffect transition="in" filter="fade">
                                      <p:cBhvr>
                                        <p:cTn id="91" dur="500"/>
                                        <p:tgtEl>
                                          <p:spTgt spid="43"/>
                                        </p:tgtEl>
                                      </p:cBhvr>
                                    </p:animEffect>
                                  </p:childTnLst>
                                </p:cTn>
                              </p:par>
                            </p:childTnLst>
                          </p:cTn>
                        </p:par>
                      </p:childTnLst>
                    </p:cTn>
                  </p:par>
                  <p:par>
                    <p:cTn id="92" fill="hold">
                      <p:stCondLst>
                        <p:cond delay="indefinite"/>
                      </p:stCondLst>
                      <p:childTnLst>
                        <p:par>
                          <p:cTn id="93" fill="hold">
                            <p:stCondLst>
                              <p:cond delay="0"/>
                            </p:stCondLst>
                            <p:childTnLst>
                              <p:par>
                                <p:cTn id="94" presetID="10" presetClass="exit" presetSubtype="0" fill="hold" grpId="0" nodeType="clickEffect">
                                  <p:stCondLst>
                                    <p:cond delay="0"/>
                                  </p:stCondLst>
                                  <p:childTnLst>
                                    <p:animEffect transition="out" filter="fade">
                                      <p:cBhvr>
                                        <p:cTn id="95" dur="500"/>
                                        <p:tgtEl>
                                          <p:spTgt spid="45">
                                            <p:txEl>
                                              <p:pRg st="0" end="0"/>
                                            </p:txEl>
                                          </p:spTgt>
                                        </p:tgtEl>
                                      </p:cBhvr>
                                    </p:animEffect>
                                    <p:set>
                                      <p:cBhvr>
                                        <p:cTn id="96" dur="1" fill="hold">
                                          <p:stCondLst>
                                            <p:cond delay="499"/>
                                          </p:stCondLst>
                                        </p:cTn>
                                        <p:tgtEl>
                                          <p:spTgt spid="45">
                                            <p:txEl>
                                              <p:pRg st="0" end="0"/>
                                            </p:txEl>
                                          </p:spTgt>
                                        </p:tgtEl>
                                        <p:attrNameLst>
                                          <p:attrName>style.visibility</p:attrName>
                                        </p:attrNameLst>
                                      </p:cBhvr>
                                      <p:to>
                                        <p:strVal val="hidden"/>
                                      </p:to>
                                    </p:se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nodeType="clickEffect">
                                  <p:stCondLst>
                                    <p:cond delay="0"/>
                                  </p:stCondLst>
                                  <p:childTnLst>
                                    <p:set>
                                      <p:cBhvr>
                                        <p:cTn id="100" dur="1" fill="hold">
                                          <p:stCondLst>
                                            <p:cond delay="0"/>
                                          </p:stCondLst>
                                        </p:cTn>
                                        <p:tgtEl>
                                          <p:spTgt spid="42"/>
                                        </p:tgtEl>
                                        <p:attrNameLst>
                                          <p:attrName>style.visibility</p:attrName>
                                        </p:attrNameLst>
                                      </p:cBhvr>
                                      <p:to>
                                        <p:strVal val="visible"/>
                                      </p:to>
                                    </p:set>
                                    <p:animEffect transition="in" filter="fade">
                                      <p:cBhvr>
                                        <p:cTn id="101" dur="500"/>
                                        <p:tgtEl>
                                          <p:spTgt spid="42"/>
                                        </p:tgtEl>
                                      </p:cBhvr>
                                    </p:animEffect>
                                  </p:childTnLst>
                                </p:cTn>
                              </p:par>
                              <p:par>
                                <p:cTn id="102" presetID="10" presetClass="entr" presetSubtype="0" fill="hold" nodeType="withEffect">
                                  <p:stCondLst>
                                    <p:cond delay="0"/>
                                  </p:stCondLst>
                                  <p:childTnLst>
                                    <p:set>
                                      <p:cBhvr>
                                        <p:cTn id="103" dur="1" fill="hold">
                                          <p:stCondLst>
                                            <p:cond delay="0"/>
                                          </p:stCondLst>
                                        </p:cTn>
                                        <p:tgtEl>
                                          <p:spTgt spid="41"/>
                                        </p:tgtEl>
                                        <p:attrNameLst>
                                          <p:attrName>style.visibility</p:attrName>
                                        </p:attrNameLst>
                                      </p:cBhvr>
                                      <p:to>
                                        <p:strVal val="visible"/>
                                      </p:to>
                                    </p:set>
                                    <p:animEffect transition="in" filter="fade">
                                      <p:cBhvr>
                                        <p:cTn id="104" dur="500"/>
                                        <p:tgtEl>
                                          <p:spTgt spid="41"/>
                                        </p:tgtEl>
                                      </p:cBhvr>
                                    </p:animEffect>
                                  </p:childTnLst>
                                </p:cTn>
                              </p:par>
                            </p:childTnLst>
                          </p:cTn>
                        </p:par>
                      </p:childTnLst>
                    </p:cTn>
                  </p:par>
                  <p:par>
                    <p:cTn id="105" fill="hold">
                      <p:stCondLst>
                        <p:cond delay="indefinite"/>
                      </p:stCondLst>
                      <p:childTnLst>
                        <p:par>
                          <p:cTn id="106" fill="hold">
                            <p:stCondLst>
                              <p:cond delay="0"/>
                            </p:stCondLst>
                            <p:childTnLst>
                              <p:par>
                                <p:cTn id="107" presetID="10" presetClass="entr" presetSubtype="0" fill="hold" grpId="0" nodeType="clickEffect">
                                  <p:stCondLst>
                                    <p:cond delay="0"/>
                                  </p:stCondLst>
                                  <p:childTnLst>
                                    <p:set>
                                      <p:cBhvr>
                                        <p:cTn id="108" dur="1" fill="hold">
                                          <p:stCondLst>
                                            <p:cond delay="0"/>
                                          </p:stCondLst>
                                        </p:cTn>
                                        <p:tgtEl>
                                          <p:spTgt spid="49"/>
                                        </p:tgtEl>
                                        <p:attrNameLst>
                                          <p:attrName>style.visibility</p:attrName>
                                        </p:attrNameLst>
                                      </p:cBhvr>
                                      <p:to>
                                        <p:strVal val="visible"/>
                                      </p:to>
                                    </p:set>
                                    <p:animEffect transition="in" filter="fade">
                                      <p:cBhvr>
                                        <p:cTn id="109" dur="500"/>
                                        <p:tgtEl>
                                          <p:spTgt spid="49"/>
                                        </p:tgtEl>
                                      </p:cBhvr>
                                    </p:animEffect>
                                  </p:childTnLst>
                                </p:cTn>
                              </p:par>
                            </p:childTnLst>
                          </p:cTn>
                        </p:par>
                      </p:childTnLst>
                    </p:cTn>
                  </p:par>
                  <p:par>
                    <p:cTn id="110" fill="hold">
                      <p:stCondLst>
                        <p:cond delay="indefinite"/>
                      </p:stCondLst>
                      <p:childTnLst>
                        <p:par>
                          <p:cTn id="111" fill="hold">
                            <p:stCondLst>
                              <p:cond delay="0"/>
                            </p:stCondLst>
                            <p:childTnLst>
                              <p:par>
                                <p:cTn id="112" presetID="10" presetClass="exit" presetSubtype="0" fill="hold" grpId="1" nodeType="clickEffect">
                                  <p:stCondLst>
                                    <p:cond delay="0"/>
                                  </p:stCondLst>
                                  <p:childTnLst>
                                    <p:animEffect transition="out" filter="fade">
                                      <p:cBhvr>
                                        <p:cTn id="113" dur="500"/>
                                        <p:tgtEl>
                                          <p:spTgt spid="49"/>
                                        </p:tgtEl>
                                      </p:cBhvr>
                                    </p:animEffect>
                                    <p:set>
                                      <p:cBhvr>
                                        <p:cTn id="114" dur="1" fill="hold">
                                          <p:stCondLst>
                                            <p:cond delay="499"/>
                                          </p:stCondLst>
                                        </p:cTn>
                                        <p:tgtEl>
                                          <p:spTgt spid="49"/>
                                        </p:tgtEl>
                                        <p:attrNameLst>
                                          <p:attrName>style.visibility</p:attrName>
                                        </p:attrNameLst>
                                      </p:cBhvr>
                                      <p:to>
                                        <p:strVal val="hidden"/>
                                      </p:to>
                                    </p:set>
                                  </p:childTnLst>
                                </p:cTn>
                              </p:par>
                            </p:childTnLst>
                          </p:cTn>
                        </p:par>
                      </p:childTnLst>
                    </p:cTn>
                  </p:par>
                  <p:par>
                    <p:cTn id="115" fill="hold">
                      <p:stCondLst>
                        <p:cond delay="indefinite"/>
                      </p:stCondLst>
                      <p:childTnLst>
                        <p:par>
                          <p:cTn id="116" fill="hold">
                            <p:stCondLst>
                              <p:cond delay="0"/>
                            </p:stCondLst>
                            <p:childTnLst>
                              <p:par>
                                <p:cTn id="117" presetID="10" presetClass="entr" presetSubtype="0" fill="hold" nodeType="clickEffect">
                                  <p:stCondLst>
                                    <p:cond delay="0"/>
                                  </p:stCondLst>
                                  <p:childTnLst>
                                    <p:set>
                                      <p:cBhvr>
                                        <p:cTn id="118" dur="1" fill="hold">
                                          <p:stCondLst>
                                            <p:cond delay="0"/>
                                          </p:stCondLst>
                                        </p:cTn>
                                        <p:tgtEl>
                                          <p:spTgt spid="50"/>
                                        </p:tgtEl>
                                        <p:attrNameLst>
                                          <p:attrName>style.visibility</p:attrName>
                                        </p:attrNameLst>
                                      </p:cBhvr>
                                      <p:to>
                                        <p:strVal val="visible"/>
                                      </p:to>
                                    </p:set>
                                    <p:animEffect transition="in" filter="fade">
                                      <p:cBhvr>
                                        <p:cTn id="119" dur="500"/>
                                        <p:tgtEl>
                                          <p:spTgt spid="50"/>
                                        </p:tgtEl>
                                      </p:cBhvr>
                                    </p:animEffect>
                                  </p:childTnLst>
                                </p:cTn>
                              </p:par>
                            </p:childTnLst>
                          </p:cTn>
                        </p:par>
                      </p:childTnLst>
                    </p:cTn>
                  </p:par>
                  <p:par>
                    <p:cTn id="120" fill="hold">
                      <p:stCondLst>
                        <p:cond delay="indefinite"/>
                      </p:stCondLst>
                      <p:childTnLst>
                        <p:par>
                          <p:cTn id="121" fill="hold">
                            <p:stCondLst>
                              <p:cond delay="0"/>
                            </p:stCondLst>
                            <p:childTnLst>
                              <p:par>
                                <p:cTn id="122" presetID="10" presetClass="entr" presetSubtype="0" fill="hold" grpId="0" nodeType="clickEffect">
                                  <p:stCondLst>
                                    <p:cond delay="0"/>
                                  </p:stCondLst>
                                  <p:childTnLst>
                                    <p:set>
                                      <p:cBhvr>
                                        <p:cTn id="123" dur="1" fill="hold">
                                          <p:stCondLst>
                                            <p:cond delay="0"/>
                                          </p:stCondLst>
                                        </p:cTn>
                                        <p:tgtEl>
                                          <p:spTgt spid="51"/>
                                        </p:tgtEl>
                                        <p:attrNameLst>
                                          <p:attrName>style.visibility</p:attrName>
                                        </p:attrNameLst>
                                      </p:cBhvr>
                                      <p:to>
                                        <p:strVal val="visible"/>
                                      </p:to>
                                    </p:set>
                                    <p:animEffect transition="in" filter="fade">
                                      <p:cBhvr>
                                        <p:cTn id="124"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44" grpId="0" build="allAtOnce"/>
      <p:bldP spid="45" grpId="0" uiExpand="1" build="allAtOnce"/>
      <p:bldP spid="49" grpId="0"/>
      <p:bldP spid="49" grpId="1"/>
      <p:bldP spid="51"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048229" y="78662"/>
            <a:ext cx="4968733" cy="523220"/>
          </a:xfrm>
          <a:prstGeom prst="rect">
            <a:avLst/>
          </a:prstGeom>
          <a:noFill/>
        </p:spPr>
        <p:txBody>
          <a:bodyPr wrap="none" lIns="91440" tIns="45720" rIns="91440" bIns="45720">
            <a:spAutoFit/>
          </a:bodyPr>
          <a:lstStyle/>
          <a:p>
            <a:pPr algn="ctr"/>
            <a:r>
              <a:rPr lang="id-ID" sz="2800" b="1" dirty="0" smtClean="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Clustering (Dataset Preparation)</a:t>
            </a:r>
            <a:endParaRPr lang="en-US" sz="28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p:txBody>
      </p:sp>
      <p:sp>
        <p:nvSpPr>
          <p:cNvPr id="5" name="Cube 4"/>
          <p:cNvSpPr/>
          <p:nvPr/>
        </p:nvSpPr>
        <p:spPr>
          <a:xfrm>
            <a:off x="304800" y="3733800"/>
            <a:ext cx="3733800" cy="2819400"/>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t>High dimension</a:t>
            </a:r>
          </a:p>
          <a:p>
            <a:pPr algn="ctr"/>
            <a:r>
              <a:rPr lang="en-US" sz="2000" b="1" dirty="0" smtClean="0"/>
              <a:t>Term-document dataset</a:t>
            </a:r>
          </a:p>
          <a:p>
            <a:pPr algn="ctr"/>
            <a:r>
              <a:rPr lang="en-US" sz="2000" b="1" dirty="0" smtClean="0"/>
              <a:t>(3290 x 519)</a:t>
            </a:r>
          </a:p>
          <a:p>
            <a:pPr algn="ctr"/>
            <a:endParaRPr lang="en-US" dirty="0"/>
          </a:p>
        </p:txBody>
      </p:sp>
      <p:sp>
        <p:nvSpPr>
          <p:cNvPr id="6" name="Cube 5"/>
          <p:cNvSpPr/>
          <p:nvPr/>
        </p:nvSpPr>
        <p:spPr>
          <a:xfrm>
            <a:off x="6096000" y="3048000"/>
            <a:ext cx="1447800" cy="1371600"/>
          </a:xfrm>
          <a:prstGeom prst="cube">
            <a:avLst/>
          </a:prstGeom>
          <a:solidFill>
            <a:schemeClr val="accent3">
              <a:lumMod val="60000"/>
              <a:lumOff val="4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3290 x 3290</a:t>
            </a:r>
            <a:endParaRPr lang="en-US" dirty="0">
              <a:solidFill>
                <a:schemeClr val="tx1"/>
              </a:solidFill>
            </a:endParaRPr>
          </a:p>
        </p:txBody>
      </p:sp>
      <p:sp>
        <p:nvSpPr>
          <p:cNvPr id="7" name="Cube 6"/>
          <p:cNvSpPr/>
          <p:nvPr/>
        </p:nvSpPr>
        <p:spPr>
          <a:xfrm>
            <a:off x="6324600" y="5638800"/>
            <a:ext cx="1066800" cy="990600"/>
          </a:xfrm>
          <a:prstGeom prst="cub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rPr>
              <a:t>519x519</a:t>
            </a:r>
          </a:p>
          <a:p>
            <a:pPr algn="ctr"/>
            <a:endParaRPr lang="en-US" sz="1200" dirty="0" smtClean="0">
              <a:solidFill>
                <a:schemeClr val="tx1"/>
              </a:solidFill>
            </a:endParaRPr>
          </a:p>
          <a:p>
            <a:pPr algn="ctr"/>
            <a:endParaRPr lang="en-US" sz="1200" dirty="0">
              <a:solidFill>
                <a:schemeClr val="tx1"/>
              </a:solidFill>
            </a:endParaRPr>
          </a:p>
        </p:txBody>
      </p:sp>
      <p:sp>
        <p:nvSpPr>
          <p:cNvPr id="8" name="TextBox 7"/>
          <p:cNvSpPr txBox="1"/>
          <p:nvPr/>
        </p:nvSpPr>
        <p:spPr>
          <a:xfrm>
            <a:off x="7620000" y="3276600"/>
            <a:ext cx="1143000" cy="646331"/>
          </a:xfrm>
          <a:prstGeom prst="rect">
            <a:avLst/>
          </a:prstGeom>
          <a:noFill/>
        </p:spPr>
        <p:txBody>
          <a:bodyPr wrap="square" rtlCol="0">
            <a:spAutoFit/>
          </a:bodyPr>
          <a:lstStyle/>
          <a:p>
            <a:r>
              <a:rPr lang="en-US" b="1" dirty="0" smtClean="0"/>
              <a:t>Term</a:t>
            </a:r>
          </a:p>
          <a:p>
            <a:r>
              <a:rPr lang="en-US" b="1" dirty="0" smtClean="0"/>
              <a:t>Concept</a:t>
            </a:r>
            <a:endParaRPr lang="en-US" b="1" dirty="0"/>
          </a:p>
        </p:txBody>
      </p:sp>
      <p:sp>
        <p:nvSpPr>
          <p:cNvPr id="9" name="TextBox 8"/>
          <p:cNvSpPr txBox="1"/>
          <p:nvPr/>
        </p:nvSpPr>
        <p:spPr>
          <a:xfrm>
            <a:off x="7696200" y="5943600"/>
            <a:ext cx="1371600" cy="646331"/>
          </a:xfrm>
          <a:prstGeom prst="rect">
            <a:avLst/>
          </a:prstGeom>
          <a:noFill/>
        </p:spPr>
        <p:txBody>
          <a:bodyPr wrap="square" rtlCol="0">
            <a:spAutoFit/>
          </a:bodyPr>
          <a:lstStyle/>
          <a:p>
            <a:r>
              <a:rPr lang="en-US" b="1" dirty="0" smtClean="0"/>
              <a:t>Document</a:t>
            </a:r>
          </a:p>
          <a:p>
            <a:r>
              <a:rPr lang="en-US" b="1" dirty="0" smtClean="0"/>
              <a:t>Concept</a:t>
            </a:r>
            <a:endParaRPr lang="en-US" b="1" dirty="0"/>
          </a:p>
        </p:txBody>
      </p:sp>
      <p:sp>
        <p:nvSpPr>
          <p:cNvPr id="10" name="Parallelogram 9"/>
          <p:cNvSpPr/>
          <p:nvPr/>
        </p:nvSpPr>
        <p:spPr>
          <a:xfrm flipH="1">
            <a:off x="5791200" y="4572000"/>
            <a:ext cx="1828800" cy="914400"/>
          </a:xfrm>
          <a:prstGeom prst="parallelogram">
            <a:avLst>
              <a:gd name="adj" fmla="val 14051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7581900" y="4194601"/>
            <a:ext cx="1600200" cy="1477328"/>
          </a:xfrm>
          <a:prstGeom prst="rect">
            <a:avLst/>
          </a:prstGeom>
          <a:noFill/>
        </p:spPr>
        <p:txBody>
          <a:bodyPr wrap="square" rtlCol="0">
            <a:spAutoFit/>
          </a:bodyPr>
          <a:lstStyle/>
          <a:p>
            <a:r>
              <a:rPr lang="en-US" b="1" dirty="0" smtClean="0"/>
              <a:t>Characteristic</a:t>
            </a:r>
          </a:p>
          <a:p>
            <a:r>
              <a:rPr lang="en-US" b="1" dirty="0" smtClean="0"/>
              <a:t>Roots</a:t>
            </a:r>
          </a:p>
          <a:p>
            <a:r>
              <a:rPr lang="en-US" dirty="0" smtClean="0"/>
              <a:t>Pick </a:t>
            </a:r>
            <a:r>
              <a:rPr lang="id-ID" dirty="0" smtClean="0"/>
              <a:t>subsets</a:t>
            </a:r>
            <a:r>
              <a:rPr lang="en-US" dirty="0" smtClean="0"/>
              <a:t> that represent entire dataset</a:t>
            </a:r>
            <a:endParaRPr lang="en-US" dirty="0"/>
          </a:p>
        </p:txBody>
      </p:sp>
      <p:cxnSp>
        <p:nvCxnSpPr>
          <p:cNvPr id="12" name="Straight Arrow Connector 11"/>
          <p:cNvCxnSpPr>
            <a:stCxn id="5" idx="5"/>
            <a:endCxn id="6" idx="2"/>
          </p:cNvCxnSpPr>
          <p:nvPr/>
        </p:nvCxnSpPr>
        <p:spPr>
          <a:xfrm flipV="1">
            <a:off x="4038600" y="3905250"/>
            <a:ext cx="2057400" cy="885825"/>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5" idx="5"/>
            <a:endCxn id="10" idx="2"/>
          </p:cNvCxnSpPr>
          <p:nvPr/>
        </p:nvCxnSpPr>
        <p:spPr>
          <a:xfrm>
            <a:off x="4038600" y="4791075"/>
            <a:ext cx="2395044" cy="238125"/>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5" idx="5"/>
            <a:endCxn id="7" idx="2"/>
          </p:cNvCxnSpPr>
          <p:nvPr/>
        </p:nvCxnSpPr>
        <p:spPr>
          <a:xfrm>
            <a:off x="4038600" y="4791075"/>
            <a:ext cx="2286000" cy="1466850"/>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graphicFrame>
        <p:nvGraphicFramePr>
          <p:cNvPr id="15" name="Table 14"/>
          <p:cNvGraphicFramePr>
            <a:graphicFrameLocks noGrp="1"/>
          </p:cNvGraphicFramePr>
          <p:nvPr>
            <p:extLst>
              <p:ext uri="{D42A27DB-BD31-4B8C-83A1-F6EECF244321}">
                <p14:modId xmlns:p14="http://schemas.microsoft.com/office/powerpoint/2010/main" val="2353616699"/>
              </p:ext>
            </p:extLst>
          </p:nvPr>
        </p:nvGraphicFramePr>
        <p:xfrm>
          <a:off x="685800" y="822960"/>
          <a:ext cx="4495800" cy="2225040"/>
        </p:xfrm>
        <a:graphic>
          <a:graphicData uri="http://schemas.openxmlformats.org/drawingml/2006/table">
            <a:tbl>
              <a:tblPr firstRow="1" bandRow="1">
                <a:tableStyleId>{5C22544A-7EE6-4342-B048-85BDC9FD1C3A}</a:tableStyleId>
              </a:tblPr>
              <a:tblGrid>
                <a:gridCol w="1524000"/>
                <a:gridCol w="508000"/>
                <a:gridCol w="482600"/>
                <a:gridCol w="533400"/>
                <a:gridCol w="685800"/>
                <a:gridCol w="762000"/>
              </a:tblGrid>
              <a:tr h="370840">
                <a:tc>
                  <a:txBody>
                    <a:bodyPr/>
                    <a:lstStyle/>
                    <a:p>
                      <a:endParaRPr lang="en-US" dirty="0"/>
                    </a:p>
                  </a:txBody>
                  <a:tcPr/>
                </a:tc>
                <a:tc>
                  <a:txBody>
                    <a:bodyPr/>
                    <a:lstStyle/>
                    <a:p>
                      <a:pPr algn="ctr"/>
                      <a:r>
                        <a:rPr lang="en-US" dirty="0" smtClean="0"/>
                        <a:t>d1</a:t>
                      </a:r>
                      <a:endParaRPr lang="en-US" dirty="0"/>
                    </a:p>
                  </a:txBody>
                  <a:tcPr/>
                </a:tc>
                <a:tc>
                  <a:txBody>
                    <a:bodyPr/>
                    <a:lstStyle/>
                    <a:p>
                      <a:pPr algn="ctr"/>
                      <a:r>
                        <a:rPr lang="en-US" i="1" dirty="0" smtClean="0"/>
                        <a:t>d2</a:t>
                      </a:r>
                      <a:endParaRPr lang="en-US" i="1" dirty="0"/>
                    </a:p>
                  </a:txBody>
                  <a:tcPr/>
                </a:tc>
                <a:tc>
                  <a:txBody>
                    <a:bodyPr/>
                    <a:lstStyle/>
                    <a:p>
                      <a:pPr algn="ctr"/>
                      <a:r>
                        <a:rPr lang="en-US" i="1" dirty="0" smtClean="0"/>
                        <a:t>d3</a:t>
                      </a:r>
                      <a:endParaRPr lang="en-US" i="1" dirty="0"/>
                    </a:p>
                  </a:txBody>
                  <a:tcPr/>
                </a:tc>
                <a:tc>
                  <a:txBody>
                    <a:bodyPr/>
                    <a:lstStyle/>
                    <a:p>
                      <a:pPr algn="ctr"/>
                      <a:r>
                        <a:rPr lang="en-US" i="1" dirty="0" smtClean="0"/>
                        <a:t>d4…</a:t>
                      </a:r>
                      <a:endParaRPr lang="en-US" i="1" dirty="0"/>
                    </a:p>
                  </a:txBody>
                  <a:tcPr/>
                </a:tc>
                <a:tc>
                  <a:txBody>
                    <a:bodyPr/>
                    <a:lstStyle/>
                    <a:p>
                      <a:pPr algn="ctr"/>
                      <a:r>
                        <a:rPr lang="en-US" i="1" dirty="0" smtClean="0"/>
                        <a:t>d519</a:t>
                      </a:r>
                      <a:endParaRPr lang="en-US" i="1" dirty="0"/>
                    </a:p>
                  </a:txBody>
                  <a:tcPr/>
                </a:tc>
              </a:tr>
              <a:tr h="370840">
                <a:tc>
                  <a:txBody>
                    <a:bodyPr/>
                    <a:lstStyle/>
                    <a:p>
                      <a:r>
                        <a:rPr lang="en-US" dirty="0" err="1" smtClean="0"/>
                        <a:t>usaha</a:t>
                      </a:r>
                      <a:endParaRPr lang="en-US" dirty="0"/>
                    </a:p>
                  </a:txBody>
                  <a:tcPr/>
                </a:tc>
                <a:tc>
                  <a:txBody>
                    <a:bodyPr/>
                    <a:lstStyle/>
                    <a:p>
                      <a:pPr algn="ctr"/>
                      <a:r>
                        <a:rPr lang="en-US" dirty="0" smtClean="0"/>
                        <a:t>1</a:t>
                      </a:r>
                      <a:endParaRPr lang="en-US" dirty="0"/>
                    </a:p>
                  </a:txBody>
                  <a:tcPr/>
                </a:tc>
                <a:tc>
                  <a:txBody>
                    <a:bodyPr/>
                    <a:lstStyle/>
                    <a:p>
                      <a:pPr algn="ctr"/>
                      <a:r>
                        <a:rPr lang="en-US" dirty="0" smtClean="0"/>
                        <a:t>1</a:t>
                      </a:r>
                      <a:endParaRPr lang="en-US" dirty="0"/>
                    </a:p>
                  </a:txBody>
                  <a:tcPr/>
                </a:tc>
                <a:tc>
                  <a:txBody>
                    <a:bodyPr/>
                    <a:lstStyle/>
                    <a:p>
                      <a:pPr algn="ctr"/>
                      <a:r>
                        <a:rPr lang="en-US" dirty="0" smtClean="0"/>
                        <a:t>0</a:t>
                      </a:r>
                      <a:endParaRPr lang="en-US" dirty="0"/>
                    </a:p>
                  </a:txBody>
                  <a:tcPr/>
                </a:tc>
                <a:tc>
                  <a:txBody>
                    <a:bodyPr/>
                    <a:lstStyle/>
                    <a:p>
                      <a:pPr algn="ctr"/>
                      <a:r>
                        <a:rPr lang="en-US" dirty="0" smtClean="0"/>
                        <a:t>0</a:t>
                      </a:r>
                      <a:endParaRPr lang="en-US" dirty="0"/>
                    </a:p>
                  </a:txBody>
                  <a:tcPr/>
                </a:tc>
                <a:tc>
                  <a:txBody>
                    <a:bodyPr/>
                    <a:lstStyle/>
                    <a:p>
                      <a:pPr algn="ctr"/>
                      <a:r>
                        <a:rPr lang="en-US" dirty="0" smtClean="0"/>
                        <a:t>1</a:t>
                      </a:r>
                      <a:endParaRPr lang="en-US" dirty="0"/>
                    </a:p>
                  </a:txBody>
                  <a:tcPr/>
                </a:tc>
              </a:tr>
              <a:tr h="370840">
                <a:tc>
                  <a:txBody>
                    <a:bodyPr/>
                    <a:lstStyle/>
                    <a:p>
                      <a:r>
                        <a:rPr lang="en-US" dirty="0" err="1" smtClean="0"/>
                        <a:t>risiko</a:t>
                      </a:r>
                      <a:endParaRPr lang="en-US" dirty="0"/>
                    </a:p>
                  </a:txBody>
                  <a:tcPr/>
                </a:tc>
                <a:tc>
                  <a:txBody>
                    <a:bodyPr/>
                    <a:lstStyle/>
                    <a:p>
                      <a:pPr algn="ctr"/>
                      <a:r>
                        <a:rPr lang="en-US" dirty="0" smtClean="0"/>
                        <a:t>0</a:t>
                      </a:r>
                      <a:endParaRPr lang="en-US" dirty="0"/>
                    </a:p>
                  </a:txBody>
                  <a:tcPr/>
                </a:tc>
                <a:tc>
                  <a:txBody>
                    <a:bodyPr/>
                    <a:lstStyle/>
                    <a:p>
                      <a:pPr algn="ctr"/>
                      <a:r>
                        <a:rPr lang="en-US" dirty="0" smtClean="0"/>
                        <a:t>0</a:t>
                      </a:r>
                      <a:endParaRPr lang="en-US" dirty="0"/>
                    </a:p>
                  </a:txBody>
                  <a:tcPr/>
                </a:tc>
                <a:tc>
                  <a:txBody>
                    <a:bodyPr/>
                    <a:lstStyle/>
                    <a:p>
                      <a:pPr algn="ctr"/>
                      <a:r>
                        <a:rPr lang="en-US" dirty="0" smtClean="0"/>
                        <a:t>1</a:t>
                      </a:r>
                      <a:endParaRPr lang="en-US" dirty="0"/>
                    </a:p>
                  </a:txBody>
                  <a:tcPr/>
                </a:tc>
                <a:tc>
                  <a:txBody>
                    <a:bodyPr/>
                    <a:lstStyle/>
                    <a:p>
                      <a:pPr algn="ctr"/>
                      <a:r>
                        <a:rPr lang="en-US" dirty="0" smtClean="0"/>
                        <a:t>0</a:t>
                      </a:r>
                      <a:endParaRPr lang="en-US" dirty="0"/>
                    </a:p>
                  </a:txBody>
                  <a:tcPr/>
                </a:tc>
                <a:tc>
                  <a:txBody>
                    <a:bodyPr/>
                    <a:lstStyle/>
                    <a:p>
                      <a:pPr algn="ctr"/>
                      <a:r>
                        <a:rPr lang="en-US" dirty="0" smtClean="0"/>
                        <a:t>1</a:t>
                      </a:r>
                      <a:endParaRPr lang="en-US" dirty="0"/>
                    </a:p>
                  </a:txBody>
                  <a:tcPr/>
                </a:tc>
              </a:tr>
              <a:tr h="370840">
                <a:tc>
                  <a:txBody>
                    <a:bodyPr/>
                    <a:lstStyle/>
                    <a:p>
                      <a:r>
                        <a:rPr lang="en-US" dirty="0" err="1" smtClean="0"/>
                        <a:t>berkembang</a:t>
                      </a:r>
                      <a:endParaRPr lang="en-US" dirty="0"/>
                    </a:p>
                  </a:txBody>
                  <a:tcPr/>
                </a:tc>
                <a:tc>
                  <a:txBody>
                    <a:bodyPr/>
                    <a:lstStyle/>
                    <a:p>
                      <a:pPr algn="ctr"/>
                      <a:r>
                        <a:rPr lang="en-US" dirty="0" smtClean="0"/>
                        <a:t>1</a:t>
                      </a:r>
                      <a:endParaRPr lang="en-US" dirty="0"/>
                    </a:p>
                  </a:txBody>
                  <a:tcPr/>
                </a:tc>
                <a:tc>
                  <a:txBody>
                    <a:bodyPr/>
                    <a:lstStyle/>
                    <a:p>
                      <a:pPr algn="ctr"/>
                      <a:r>
                        <a:rPr lang="en-US" dirty="0" smtClean="0"/>
                        <a:t>1</a:t>
                      </a:r>
                      <a:endParaRPr lang="en-US" dirty="0"/>
                    </a:p>
                  </a:txBody>
                  <a:tcPr/>
                </a:tc>
                <a:tc>
                  <a:txBody>
                    <a:bodyPr/>
                    <a:lstStyle/>
                    <a:p>
                      <a:pPr algn="ctr"/>
                      <a:r>
                        <a:rPr lang="en-US" dirty="0" smtClean="0"/>
                        <a:t>1</a:t>
                      </a:r>
                      <a:endParaRPr lang="en-US" dirty="0"/>
                    </a:p>
                  </a:txBody>
                  <a:tcPr/>
                </a:tc>
                <a:tc>
                  <a:txBody>
                    <a:bodyPr/>
                    <a:lstStyle/>
                    <a:p>
                      <a:pPr algn="ctr"/>
                      <a:r>
                        <a:rPr lang="en-US" dirty="0" smtClean="0"/>
                        <a:t>1</a:t>
                      </a:r>
                      <a:endParaRPr lang="en-US" dirty="0"/>
                    </a:p>
                  </a:txBody>
                  <a:tcPr/>
                </a:tc>
                <a:tc>
                  <a:txBody>
                    <a:bodyPr/>
                    <a:lstStyle/>
                    <a:p>
                      <a:pPr algn="ctr"/>
                      <a:r>
                        <a:rPr lang="en-US" dirty="0" smtClean="0"/>
                        <a:t>0</a:t>
                      </a:r>
                      <a:endParaRPr lang="en-US" dirty="0"/>
                    </a:p>
                  </a:txBody>
                  <a:tcPr/>
                </a:tc>
              </a:tr>
              <a:tr h="370840">
                <a:tc>
                  <a:txBody>
                    <a:bodyPr/>
                    <a:lstStyle/>
                    <a:p>
                      <a:r>
                        <a:rPr lang="en-US" dirty="0" err="1" smtClean="0"/>
                        <a:t>menurun</a:t>
                      </a:r>
                      <a:endParaRPr lang="en-US" dirty="0"/>
                    </a:p>
                  </a:txBody>
                  <a:tcPr/>
                </a:tc>
                <a:tc>
                  <a:txBody>
                    <a:bodyPr/>
                    <a:lstStyle/>
                    <a:p>
                      <a:pPr algn="ctr"/>
                      <a:r>
                        <a:rPr lang="en-US" dirty="0" smtClean="0"/>
                        <a:t>1</a:t>
                      </a:r>
                      <a:endParaRPr lang="en-US" dirty="0"/>
                    </a:p>
                  </a:txBody>
                  <a:tcPr/>
                </a:tc>
                <a:tc>
                  <a:txBody>
                    <a:bodyPr/>
                    <a:lstStyle/>
                    <a:p>
                      <a:pPr algn="ctr"/>
                      <a:r>
                        <a:rPr lang="en-US" dirty="0" smtClean="0"/>
                        <a:t>0</a:t>
                      </a:r>
                      <a:endParaRPr lang="en-US" dirty="0"/>
                    </a:p>
                  </a:txBody>
                  <a:tcPr/>
                </a:tc>
                <a:tc>
                  <a:txBody>
                    <a:bodyPr/>
                    <a:lstStyle/>
                    <a:p>
                      <a:pPr algn="ctr"/>
                      <a:r>
                        <a:rPr lang="en-US" dirty="0" smtClean="0"/>
                        <a:t>0</a:t>
                      </a:r>
                      <a:endParaRPr lang="en-US" dirty="0"/>
                    </a:p>
                  </a:txBody>
                  <a:tcPr/>
                </a:tc>
                <a:tc>
                  <a:txBody>
                    <a:bodyPr/>
                    <a:lstStyle/>
                    <a:p>
                      <a:pPr algn="ctr"/>
                      <a:r>
                        <a:rPr lang="en-US" dirty="0" smtClean="0"/>
                        <a:t>1</a:t>
                      </a:r>
                      <a:endParaRPr lang="en-US" dirty="0"/>
                    </a:p>
                  </a:txBody>
                  <a:tcPr/>
                </a:tc>
                <a:tc>
                  <a:txBody>
                    <a:bodyPr/>
                    <a:lstStyle/>
                    <a:p>
                      <a:pPr algn="ctr"/>
                      <a:r>
                        <a:rPr lang="en-US" dirty="0" smtClean="0"/>
                        <a:t>1</a:t>
                      </a:r>
                      <a:endParaRPr lang="en-US" dirty="0"/>
                    </a:p>
                  </a:txBody>
                  <a:tcPr/>
                </a:tc>
              </a:tr>
              <a:tr h="370840">
                <a:tc>
                  <a:txBody>
                    <a:bodyPr/>
                    <a:lstStyle/>
                    <a:p>
                      <a:r>
                        <a:rPr lang="en-US" dirty="0" smtClean="0"/>
                        <a:t>modal</a:t>
                      </a:r>
                      <a:endParaRPr lang="en-US" dirty="0"/>
                    </a:p>
                  </a:txBody>
                  <a:tcPr/>
                </a:tc>
                <a:tc>
                  <a:txBody>
                    <a:bodyPr/>
                    <a:lstStyle/>
                    <a:p>
                      <a:pPr algn="ctr"/>
                      <a:r>
                        <a:rPr lang="en-US" dirty="0" smtClean="0"/>
                        <a:t>0</a:t>
                      </a:r>
                      <a:endParaRPr lang="en-US" dirty="0"/>
                    </a:p>
                  </a:txBody>
                  <a:tcPr/>
                </a:tc>
                <a:tc>
                  <a:txBody>
                    <a:bodyPr/>
                    <a:lstStyle/>
                    <a:p>
                      <a:pPr algn="ctr"/>
                      <a:r>
                        <a:rPr lang="en-US" dirty="0" smtClean="0"/>
                        <a:t>0</a:t>
                      </a:r>
                      <a:endParaRPr lang="en-US" dirty="0"/>
                    </a:p>
                  </a:txBody>
                  <a:tcPr/>
                </a:tc>
                <a:tc>
                  <a:txBody>
                    <a:bodyPr/>
                    <a:lstStyle/>
                    <a:p>
                      <a:pPr algn="ctr"/>
                      <a:r>
                        <a:rPr lang="en-US" dirty="0" smtClean="0"/>
                        <a:t>1</a:t>
                      </a:r>
                      <a:endParaRPr lang="en-US" dirty="0"/>
                    </a:p>
                  </a:txBody>
                  <a:tcPr/>
                </a:tc>
                <a:tc>
                  <a:txBody>
                    <a:bodyPr/>
                    <a:lstStyle/>
                    <a:p>
                      <a:pPr algn="ctr"/>
                      <a:r>
                        <a:rPr lang="en-US" dirty="0" smtClean="0"/>
                        <a:t>0</a:t>
                      </a:r>
                      <a:endParaRPr lang="en-US" dirty="0"/>
                    </a:p>
                  </a:txBody>
                  <a:tcPr/>
                </a:tc>
                <a:tc>
                  <a:txBody>
                    <a:bodyPr/>
                    <a:lstStyle/>
                    <a:p>
                      <a:pPr algn="ctr"/>
                      <a:r>
                        <a:rPr lang="en-US" dirty="0" smtClean="0"/>
                        <a:t>0</a:t>
                      </a:r>
                      <a:endParaRPr lang="en-US" dirty="0"/>
                    </a:p>
                  </a:txBody>
                  <a:tcPr/>
                </a:tc>
              </a:tr>
            </a:tbl>
          </a:graphicData>
        </a:graphic>
      </p:graphicFrame>
      <p:sp>
        <p:nvSpPr>
          <p:cNvPr id="16" name="Parallelogram 15"/>
          <p:cNvSpPr/>
          <p:nvPr/>
        </p:nvSpPr>
        <p:spPr>
          <a:xfrm flipH="1">
            <a:off x="6400800" y="5029200"/>
            <a:ext cx="1219200" cy="457200"/>
          </a:xfrm>
          <a:prstGeom prst="parallelogram">
            <a:avLst>
              <a:gd name="adj" fmla="val 140517"/>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Down Arrow 16"/>
          <p:cNvSpPr/>
          <p:nvPr/>
        </p:nvSpPr>
        <p:spPr>
          <a:xfrm>
            <a:off x="1905000" y="3200400"/>
            <a:ext cx="685800" cy="4572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Cube 17"/>
          <p:cNvSpPr/>
          <p:nvPr/>
        </p:nvSpPr>
        <p:spPr>
          <a:xfrm>
            <a:off x="6324600" y="6324600"/>
            <a:ext cx="304800" cy="304800"/>
          </a:xfrm>
          <a:prstGeom prst="cube">
            <a:avLst/>
          </a:prstGeom>
          <a:solidFill>
            <a:srgbClr val="00B0F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0" y="1639669"/>
            <a:ext cx="838200" cy="923330"/>
          </a:xfrm>
          <a:prstGeom prst="rect">
            <a:avLst/>
          </a:prstGeom>
          <a:noFill/>
        </p:spPr>
        <p:txBody>
          <a:bodyPr wrap="square" rtlCol="0">
            <a:spAutoFit/>
          </a:bodyPr>
          <a:lstStyle/>
          <a:p>
            <a:r>
              <a:rPr lang="en-US" dirty="0" smtClean="0"/>
              <a:t>Terms</a:t>
            </a:r>
          </a:p>
          <a:p>
            <a:r>
              <a:rPr lang="en-US" dirty="0" smtClean="0"/>
              <a:t>(3290)</a:t>
            </a:r>
          </a:p>
          <a:p>
            <a:endParaRPr lang="en-US" dirty="0"/>
          </a:p>
        </p:txBody>
      </p:sp>
      <p:sp>
        <p:nvSpPr>
          <p:cNvPr id="20" name="TextBox 19"/>
          <p:cNvSpPr txBox="1"/>
          <p:nvPr/>
        </p:nvSpPr>
        <p:spPr>
          <a:xfrm>
            <a:off x="4114800" y="5867400"/>
            <a:ext cx="1371600" cy="923330"/>
          </a:xfrm>
          <a:prstGeom prst="rect">
            <a:avLst/>
          </a:prstGeom>
          <a:noFill/>
          <a:ln w="57150">
            <a:solidFill>
              <a:srgbClr val="00B050"/>
            </a:solidFill>
            <a:prstDash val="sysDash"/>
          </a:ln>
        </p:spPr>
        <p:txBody>
          <a:bodyPr wrap="square" rtlCol="0">
            <a:spAutoFit/>
          </a:bodyPr>
          <a:lstStyle/>
          <a:p>
            <a:r>
              <a:rPr lang="en-US" b="1" dirty="0" smtClean="0"/>
              <a:t>Low dim.</a:t>
            </a:r>
          </a:p>
          <a:p>
            <a:r>
              <a:rPr lang="en-US" b="1" dirty="0" smtClean="0"/>
              <a:t>dataset</a:t>
            </a:r>
          </a:p>
          <a:p>
            <a:r>
              <a:rPr lang="en-US" b="1" dirty="0" smtClean="0"/>
              <a:t>(519x 300)</a:t>
            </a:r>
          </a:p>
        </p:txBody>
      </p:sp>
      <p:cxnSp>
        <p:nvCxnSpPr>
          <p:cNvPr id="21" name="Straight Arrow Connector 20"/>
          <p:cNvCxnSpPr>
            <a:stCxn id="18" idx="2"/>
            <a:endCxn id="20" idx="3"/>
          </p:cNvCxnSpPr>
          <p:nvPr/>
        </p:nvCxnSpPr>
        <p:spPr>
          <a:xfrm flipH="1" flipV="1">
            <a:off x="5486400" y="6329065"/>
            <a:ext cx="838200" cy="186035"/>
          </a:xfrm>
          <a:prstGeom prst="straightConnector1">
            <a:avLst/>
          </a:prstGeom>
          <a:ln w="5715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5562600" y="838200"/>
            <a:ext cx="3276600" cy="1477328"/>
          </a:xfrm>
          <a:prstGeom prst="rect">
            <a:avLst/>
          </a:prstGeom>
          <a:noFill/>
          <a:ln w="28575">
            <a:solidFill>
              <a:schemeClr val="tx1"/>
            </a:solidFill>
          </a:ln>
        </p:spPr>
        <p:txBody>
          <a:bodyPr wrap="square" rtlCol="0">
            <a:spAutoFit/>
          </a:bodyPr>
          <a:lstStyle/>
          <a:p>
            <a:r>
              <a:rPr lang="en-US" dirty="0" smtClean="0"/>
              <a:t>Aim:</a:t>
            </a:r>
          </a:p>
          <a:p>
            <a:r>
              <a:rPr lang="en-US" dirty="0" smtClean="0">
                <a:sym typeface="Wingdings" pitchFamily="2" charset="2"/>
              </a:rPr>
              <a:t> To reduce the term-document matrix dimension based on its term concept</a:t>
            </a:r>
            <a:endParaRPr lang="en-US" dirty="0" smtClean="0"/>
          </a:p>
          <a:p>
            <a:endParaRPr lang="en-US" dirty="0"/>
          </a:p>
        </p:txBody>
      </p:sp>
    </p:spTree>
    <p:extLst>
      <p:ext uri="{BB962C8B-B14F-4D97-AF65-F5344CB8AC3E}">
        <p14:creationId xmlns:p14="http://schemas.microsoft.com/office/powerpoint/2010/main" val="77422167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a:xfrm>
            <a:off x="2659587" y="78662"/>
            <a:ext cx="3746025" cy="523220"/>
          </a:xfrm>
          <a:prstGeom prst="rect">
            <a:avLst/>
          </a:prstGeom>
          <a:noFill/>
        </p:spPr>
        <p:txBody>
          <a:bodyPr wrap="none" lIns="91440" tIns="45720" rIns="91440" bIns="45720">
            <a:spAutoFit/>
          </a:bodyPr>
          <a:lstStyle/>
          <a:p>
            <a:pPr algn="ctr"/>
            <a:r>
              <a:rPr lang="id-ID" sz="2800" b="1" dirty="0" smtClean="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Clustering (Objective 1) </a:t>
            </a:r>
            <a:endParaRPr lang="en-US" sz="28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p:txBody>
      </p:sp>
      <p:pic>
        <p:nvPicPr>
          <p:cNvPr id="3" name="Picture 2"/>
          <p:cNvPicPr>
            <a:picLocks noChangeAspect="1"/>
          </p:cNvPicPr>
          <p:nvPr/>
        </p:nvPicPr>
        <p:blipFill>
          <a:blip r:embed="rId5"/>
          <a:stretch>
            <a:fillRect/>
          </a:stretch>
        </p:blipFill>
        <p:spPr>
          <a:xfrm>
            <a:off x="61278" y="601882"/>
            <a:ext cx="4471316" cy="5744231"/>
          </a:xfrm>
          <a:prstGeom prst="rect">
            <a:avLst/>
          </a:prstGeom>
        </p:spPr>
      </p:pic>
      <p:pic>
        <p:nvPicPr>
          <p:cNvPr id="5" name="Picture 4"/>
          <p:cNvPicPr>
            <a:picLocks noChangeAspect="1"/>
          </p:cNvPicPr>
          <p:nvPr/>
        </p:nvPicPr>
        <p:blipFill>
          <a:blip r:embed="rId6"/>
          <a:stretch>
            <a:fillRect/>
          </a:stretch>
        </p:blipFill>
        <p:spPr>
          <a:xfrm>
            <a:off x="4876800" y="762000"/>
            <a:ext cx="3895725" cy="3714750"/>
          </a:xfrm>
          <a:prstGeom prst="rect">
            <a:avLst/>
          </a:prstGeom>
          <a:ln w="28575">
            <a:solidFill>
              <a:srgbClr val="FF0000"/>
            </a:solidFill>
          </a:ln>
        </p:spPr>
      </p:pic>
      <p:sp>
        <p:nvSpPr>
          <p:cNvPr id="6" name="Rectangle 5"/>
          <p:cNvSpPr/>
          <p:nvPr/>
        </p:nvSpPr>
        <p:spPr>
          <a:xfrm>
            <a:off x="1219200" y="1371600"/>
            <a:ext cx="1804739" cy="5334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Rectangle 7"/>
          <p:cNvSpPr/>
          <p:nvPr/>
        </p:nvSpPr>
        <p:spPr>
          <a:xfrm>
            <a:off x="61278" y="1905000"/>
            <a:ext cx="4471316" cy="41910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12" name="3_pillar">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504825" y="1143000"/>
            <a:ext cx="8134350" cy="4572000"/>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grpId="1" nodeType="clickEffect">
                                  <p:stCondLst>
                                    <p:cond delay="0"/>
                                  </p:stCondLst>
                                  <p:childTnLst>
                                    <p:animEffect transition="out" filter="fade">
                                      <p:cBhvr>
                                        <p:cTn id="14" dur="500"/>
                                        <p:tgtEl>
                                          <p:spTgt spid="6"/>
                                        </p:tgtEl>
                                      </p:cBhvr>
                                    </p:animEffect>
                                    <p:set>
                                      <p:cBhvr>
                                        <p:cTn id="15" dur="1" fill="hold">
                                          <p:stCondLst>
                                            <p:cond delay="499"/>
                                          </p:stCondLst>
                                        </p:cTn>
                                        <p:tgtEl>
                                          <p:spTgt spid="6"/>
                                        </p:tgtEl>
                                        <p:attrNameLst>
                                          <p:attrName>style.visibility</p:attrName>
                                        </p:attrNameLst>
                                      </p:cBhvr>
                                      <p:to>
                                        <p:strVal val="hidden"/>
                                      </p:to>
                                    </p:set>
                                  </p:childTnLst>
                                </p:cTn>
                              </p:par>
                              <p:par>
                                <p:cTn id="16" presetID="10" presetClass="exit" presetSubtype="0" fill="hold" nodeType="withEffect">
                                  <p:stCondLst>
                                    <p:cond delay="0"/>
                                  </p:stCondLst>
                                  <p:childTnLst>
                                    <p:animEffect transition="out" filter="fade">
                                      <p:cBhvr>
                                        <p:cTn id="17" dur="500"/>
                                        <p:tgtEl>
                                          <p:spTgt spid="5"/>
                                        </p:tgtEl>
                                      </p:cBhvr>
                                    </p:animEffect>
                                    <p:set>
                                      <p:cBhvr>
                                        <p:cTn id="18" dur="1" fill="hold">
                                          <p:stCondLst>
                                            <p:cond delay="499"/>
                                          </p:stCondLst>
                                        </p:cTn>
                                        <p:tgtEl>
                                          <p:spTgt spid="5"/>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500"/>
                                        <p:tgtEl>
                                          <p:spTgt spid="12"/>
                                        </p:tgtEl>
                                      </p:cBhvr>
                                    </p:animEffect>
                                  </p:childTnLst>
                                </p:cTn>
                              </p:par>
                            </p:childTnLst>
                          </p:cTn>
                        </p:par>
                      </p:childTnLst>
                    </p:cTn>
                  </p:par>
                  <p:par>
                    <p:cTn id="29" fill="hold">
                      <p:stCondLst>
                        <p:cond delay="indefinite"/>
                      </p:stCondLst>
                      <p:childTnLst>
                        <p:par>
                          <p:cTn id="30" fill="hold">
                            <p:stCondLst>
                              <p:cond delay="0"/>
                            </p:stCondLst>
                            <p:childTnLst>
                              <p:par>
                                <p:cTn id="31" presetID="1" presetClass="mediacall" presetSubtype="0" fill="hold" nodeType="clickEffect">
                                  <p:stCondLst>
                                    <p:cond delay="0"/>
                                  </p:stCondLst>
                                  <p:childTnLst>
                                    <p:cmd type="call" cmd="playFrom(0.0)">
                                      <p:cBhvr>
                                        <p:cTn id="32" dur="12469" fill="hold"/>
                                        <p:tgtEl>
                                          <p:spTgt spid="12"/>
                                        </p:tgtEl>
                                      </p:cBhvr>
                                    </p:cmd>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nodeType="clickEffect">
                                  <p:stCondLst>
                                    <p:cond delay="0"/>
                                  </p:stCondLst>
                                  <p:childTnLst>
                                    <p:animEffect transition="out" filter="fade">
                                      <p:cBhvr>
                                        <p:cTn id="36" dur="500"/>
                                        <p:tgtEl>
                                          <p:spTgt spid="12"/>
                                        </p:tgtEl>
                                      </p:cBhvr>
                                    </p:animEffect>
                                    <p:set>
                                      <p:cBhvr>
                                        <p:cTn id="37" dur="1" fill="hold">
                                          <p:stCondLst>
                                            <p:cond delay="499"/>
                                          </p:stCondLst>
                                        </p:cTn>
                                        <p:tgtEl>
                                          <p:spTgt spid="12"/>
                                        </p:tgtEl>
                                        <p:attrNameLst>
                                          <p:attrName>style.visibility</p:attrName>
                                        </p:attrNameLst>
                                      </p:cBhvr>
                                      <p:to>
                                        <p:strVal val="hidden"/>
                                      </p:to>
                                    </p:set>
                                    <p:cmd type="call" cmd="stop">
                                      <p:cBhvr>
                                        <p:cTn id="38" dur="1">
                                          <p:stCondLst>
                                            <p:cond delay="499"/>
                                          </p:stCondLst>
                                        </p:cTn>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39" fill="hold" display="0">
                  <p:stCondLst>
                    <p:cond delay="indefinite"/>
                  </p:stCondLst>
                </p:cTn>
                <p:tgtEl>
                  <p:spTgt spid="12"/>
                </p:tgtEl>
              </p:cMediaNode>
            </p:video>
          </p:childTnLst>
        </p:cTn>
      </p:par>
    </p:tnLst>
    <p:bldLst>
      <p:bldP spid="6" grpId="0" animBg="1"/>
      <p:bldP spid="6" grpId="1" animBg="1"/>
      <p:bldP spid="8"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77858" y="78662"/>
            <a:ext cx="5109476" cy="523220"/>
          </a:xfrm>
          <a:prstGeom prst="rect">
            <a:avLst/>
          </a:prstGeom>
          <a:noFill/>
        </p:spPr>
        <p:txBody>
          <a:bodyPr wrap="none" lIns="91440" tIns="45720" rIns="91440" bIns="45720">
            <a:spAutoFit/>
          </a:bodyPr>
          <a:lstStyle/>
          <a:p>
            <a:pPr algn="ctr"/>
            <a:r>
              <a:rPr lang="id-ID" sz="2800" b="1" dirty="0" smtClean="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Sentiment Measure (</a:t>
            </a:r>
            <a:r>
              <a:rPr lang="id-ID" sz="28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Objective </a:t>
            </a:r>
            <a:r>
              <a:rPr lang="id-ID" sz="2800" b="1" dirty="0" smtClean="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2)</a:t>
            </a:r>
            <a:endParaRPr lang="en-US" sz="28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p:txBody>
      </p:sp>
      <p:pic>
        <p:nvPicPr>
          <p:cNvPr id="6" name="Picture 5"/>
          <p:cNvPicPr>
            <a:picLocks noChangeAspect="1"/>
          </p:cNvPicPr>
          <p:nvPr/>
        </p:nvPicPr>
        <p:blipFill>
          <a:blip r:embed="rId2"/>
          <a:stretch>
            <a:fillRect/>
          </a:stretch>
        </p:blipFill>
        <p:spPr>
          <a:xfrm>
            <a:off x="128105" y="762000"/>
            <a:ext cx="4438650" cy="5610225"/>
          </a:xfrm>
          <a:prstGeom prst="rect">
            <a:avLst/>
          </a:prstGeom>
        </p:spPr>
      </p:pic>
      <mc:AlternateContent xmlns:mc="http://schemas.openxmlformats.org/markup-compatibility/2006" xmlns:a14="http://schemas.microsoft.com/office/drawing/2010/main">
        <mc:Choice Requires="a14">
          <p:sp>
            <p:nvSpPr>
              <p:cNvPr id="7" name="Rectangle 6"/>
              <p:cNvSpPr/>
              <p:nvPr/>
            </p:nvSpPr>
            <p:spPr>
              <a:xfrm>
                <a:off x="4891606" y="5364979"/>
                <a:ext cx="2920543" cy="71019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CA" i="1">
                          <a:latin typeface="Cambria Math" panose="02040503050406030204" pitchFamily="18" charset="0"/>
                        </a:rPr>
                        <m:t>𝑠𝑒𝑛𝑡𝑖𝑚𝑒𝑛𝑡</m:t>
                      </m:r>
                      <m:r>
                        <a:rPr lang="en-CA" i="0">
                          <a:latin typeface="Cambria Math" panose="02040503050406030204" pitchFamily="18" charset="0"/>
                        </a:rPr>
                        <m:t>=</m:t>
                      </m:r>
                      <m:d>
                        <m:dPr>
                          <m:begChr m:val="{"/>
                          <m:endChr m:val=""/>
                          <m:ctrlPr>
                            <a:rPr lang="en-CA" i="1">
                              <a:latin typeface="Cambria Math" panose="02040503050406030204" pitchFamily="18" charset="0"/>
                            </a:rPr>
                          </m:ctrlPr>
                        </m:dPr>
                        <m:e>
                          <m:eqArr>
                            <m:eqArrPr>
                              <m:ctrlPr>
                                <a:rPr lang="en-CA" i="1">
                                  <a:latin typeface="Cambria Math" panose="02040503050406030204" pitchFamily="18" charset="0"/>
                                </a:rPr>
                              </m:ctrlPr>
                            </m:eqArrPr>
                            <m:e>
                              <m:r>
                                <a:rPr lang="en-CA" i="0">
                                  <a:latin typeface="Cambria Math" panose="02040503050406030204" pitchFamily="18" charset="0"/>
                                </a:rPr>
                                <m:t>&amp;1, </m:t>
                              </m:r>
                              <m:r>
                                <a:rPr lang="en-CA" i="1">
                                  <a:latin typeface="Cambria Math" panose="02040503050406030204" pitchFamily="18" charset="0"/>
                                </a:rPr>
                                <m:t>𝑝𝑜𝑠</m:t>
                              </m:r>
                              <m:r>
                                <a:rPr lang="en-CA" i="0">
                                  <a:latin typeface="Cambria Math" panose="02040503050406030204" pitchFamily="18" charset="0"/>
                                </a:rPr>
                                <m:t>≥0</m:t>
                              </m:r>
                            </m:e>
                            <m:e>
                              <m:r>
                                <a:rPr lang="en-CA" i="0">
                                  <a:latin typeface="Cambria Math" panose="02040503050406030204" pitchFamily="18" charset="0"/>
                                </a:rPr>
                                <m:t>&amp;−1, </m:t>
                              </m:r>
                              <m:r>
                                <a:rPr lang="en-CA" i="1">
                                  <a:latin typeface="Cambria Math" panose="02040503050406030204" pitchFamily="18" charset="0"/>
                                </a:rPr>
                                <m:t>𝑛𝑒𝑔</m:t>
                              </m:r>
                              <m:r>
                                <a:rPr lang="en-CA" i="0">
                                  <a:latin typeface="Cambria Math" panose="02040503050406030204" pitchFamily="18" charset="0"/>
                                </a:rPr>
                                <m:t>&lt;0</m:t>
                              </m:r>
                            </m:e>
                          </m:eqArr>
                        </m:e>
                      </m:d>
                    </m:oMath>
                  </m:oMathPara>
                </a14:m>
                <a:endParaRPr lang="en-CA" dirty="0"/>
              </a:p>
            </p:txBody>
          </p:sp>
        </mc:Choice>
        <mc:Fallback xmlns="">
          <p:sp>
            <p:nvSpPr>
              <p:cNvPr id="7" name="Rectangle 6"/>
              <p:cNvSpPr>
                <a:spLocks noRot="1" noChangeAspect="1" noMove="1" noResize="1" noEditPoints="1" noAdjustHandles="1" noChangeArrowheads="1" noChangeShapeType="1" noTextEdit="1"/>
              </p:cNvSpPr>
              <p:nvPr/>
            </p:nvSpPr>
            <p:spPr>
              <a:xfrm>
                <a:off x="4891606" y="5364979"/>
                <a:ext cx="2920543" cy="710194"/>
              </a:xfrm>
              <a:prstGeom prst="rect">
                <a:avLst/>
              </a:prstGeom>
              <a:blipFill rotWithShape="0">
                <a:blip r:embed="rId3"/>
                <a:stretch>
                  <a:fillRect/>
                </a:stretch>
              </a:blipFill>
            </p:spPr>
            <p:txBody>
              <a:bodyPr/>
              <a:lstStyle/>
              <a:p>
                <a:r>
                  <a:rPr lang="en-CA">
                    <a:noFill/>
                  </a:rPr>
                  <a:t> </a:t>
                </a:r>
              </a:p>
            </p:txBody>
          </p:sp>
        </mc:Fallback>
      </mc:AlternateContent>
      <p:pic>
        <p:nvPicPr>
          <p:cNvPr id="8" name="Picture 7"/>
          <p:cNvPicPr/>
          <p:nvPr/>
        </p:nvPicPr>
        <p:blipFill>
          <a:blip r:embed="rId4">
            <a:extLst>
              <a:ext uri="{28A0092B-C50C-407E-A947-70E740481C1C}">
                <a14:useLocalDpi xmlns:a14="http://schemas.microsoft.com/office/drawing/2010/main" val="0"/>
              </a:ext>
            </a:extLst>
          </a:blip>
          <a:srcRect/>
          <a:stretch>
            <a:fillRect/>
          </a:stretch>
        </p:blipFill>
        <p:spPr bwMode="auto">
          <a:xfrm>
            <a:off x="2247918" y="1492933"/>
            <a:ext cx="5038725" cy="1562100"/>
          </a:xfrm>
          <a:prstGeom prst="rect">
            <a:avLst/>
          </a:prstGeom>
          <a:noFill/>
          <a:ln>
            <a:solidFill>
              <a:schemeClr val="tx1"/>
            </a:solidFill>
          </a:ln>
        </p:spPr>
      </p:pic>
      <p:pic>
        <p:nvPicPr>
          <p:cNvPr id="9" name="Picture 8"/>
          <p:cNvPicPr/>
          <p:nvPr/>
        </p:nvPicPr>
        <p:blipFill>
          <a:blip r:embed="rId5">
            <a:extLst>
              <a:ext uri="{28A0092B-C50C-407E-A947-70E740481C1C}">
                <a14:useLocalDpi xmlns:a14="http://schemas.microsoft.com/office/drawing/2010/main" val="0"/>
              </a:ext>
            </a:extLst>
          </a:blip>
          <a:srcRect/>
          <a:stretch>
            <a:fillRect/>
          </a:stretch>
        </p:blipFill>
        <p:spPr bwMode="auto">
          <a:xfrm>
            <a:off x="3252805" y="3528425"/>
            <a:ext cx="3028950" cy="1033780"/>
          </a:xfrm>
          <a:prstGeom prst="rect">
            <a:avLst/>
          </a:prstGeom>
          <a:noFill/>
          <a:ln>
            <a:noFill/>
          </a:ln>
        </p:spPr>
      </p:pic>
      <p:cxnSp>
        <p:nvCxnSpPr>
          <p:cNvPr id="11" name="Straight Arrow Connector 10"/>
          <p:cNvCxnSpPr>
            <a:stCxn id="8" idx="2"/>
            <a:endCxn id="9" idx="0"/>
          </p:cNvCxnSpPr>
          <p:nvPr/>
        </p:nvCxnSpPr>
        <p:spPr>
          <a:xfrm flipH="1">
            <a:off x="4767280" y="3055033"/>
            <a:ext cx="1" cy="47339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48238" y="3180033"/>
            <a:ext cx="4735163" cy="707886"/>
          </a:xfrm>
          <a:prstGeom prst="rect">
            <a:avLst/>
          </a:prstGeom>
          <a:noFill/>
        </p:spPr>
        <p:txBody>
          <a:bodyPr wrap="square" lIns="91440" tIns="45720" rIns="91440" bIns="45720">
            <a:spAutoFit/>
          </a:bodyPr>
          <a:lstStyle/>
          <a:p>
            <a:pPr algn="ctr"/>
            <a:r>
              <a:rPr lang="id-ID" sz="2000" b="0" cap="none" spc="0" dirty="0" smtClean="0">
                <a:ln w="0"/>
                <a:solidFill>
                  <a:schemeClr val="tx1"/>
                </a:solidFill>
                <a:effectLst>
                  <a:outerShdw blurRad="38100" dist="19050" dir="2700000" algn="tl" rotWithShape="0">
                    <a:schemeClr val="dk1">
                      <a:alpha val="40000"/>
                    </a:schemeClr>
                  </a:outerShdw>
                </a:effectLst>
              </a:rPr>
              <a:t>(Lunando and Purwarianti 2013; </a:t>
            </a:r>
          </a:p>
          <a:p>
            <a:pPr algn="ctr"/>
            <a:r>
              <a:rPr lang="id-ID" sz="2000" b="0" cap="none" spc="0" dirty="0" smtClean="0">
                <a:ln w="0"/>
                <a:solidFill>
                  <a:schemeClr val="tx1"/>
                </a:solidFill>
                <a:effectLst>
                  <a:outerShdw blurRad="38100" dist="19050" dir="2700000" algn="tl" rotWithShape="0">
                    <a:schemeClr val="dk1">
                      <a:alpha val="40000"/>
                    </a:schemeClr>
                  </a:outerShdw>
                </a:effectLst>
              </a:rPr>
              <a:t>Denecke 2008)</a:t>
            </a:r>
            <a:endParaRPr lang="en-US" sz="2000" b="0" cap="none" spc="0" dirty="0">
              <a:ln w="0"/>
              <a:solidFill>
                <a:schemeClr val="tx1"/>
              </a:solidFill>
              <a:effectLst>
                <a:outerShdw blurRad="38100" dist="19050" dir="2700000" algn="tl" rotWithShape="0">
                  <a:schemeClr val="dk1">
                    <a:alpha val="40000"/>
                  </a:schemeClr>
                </a:outerShdw>
              </a:effectLst>
            </a:endParaRPr>
          </a:p>
        </p:txBody>
      </p:sp>
      <p:pic>
        <p:nvPicPr>
          <p:cNvPr id="15" name="Picture 14"/>
          <p:cNvPicPr>
            <a:picLocks noChangeAspect="1"/>
          </p:cNvPicPr>
          <p:nvPr/>
        </p:nvPicPr>
        <p:blipFill rotWithShape="1">
          <a:blip r:embed="rId6"/>
          <a:srcRect t="20560"/>
          <a:stretch/>
        </p:blipFill>
        <p:spPr>
          <a:xfrm>
            <a:off x="5723190" y="761999"/>
            <a:ext cx="1532561" cy="4317497"/>
          </a:xfrm>
          <a:prstGeom prst="rect">
            <a:avLst/>
          </a:prstGeom>
        </p:spPr>
      </p:pic>
      <p:sp>
        <p:nvSpPr>
          <p:cNvPr id="16" name="Rectangle 15"/>
          <p:cNvSpPr/>
          <p:nvPr/>
        </p:nvSpPr>
        <p:spPr>
          <a:xfrm>
            <a:off x="90487" y="1524000"/>
            <a:ext cx="4490074" cy="94108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18" name="Straight Arrow Connector 17"/>
          <p:cNvCxnSpPr>
            <a:endCxn id="19" idx="1"/>
          </p:cNvCxnSpPr>
          <p:nvPr/>
        </p:nvCxnSpPr>
        <p:spPr>
          <a:xfrm>
            <a:off x="4580561" y="1994540"/>
            <a:ext cx="1549638" cy="7570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6130199" y="2599342"/>
            <a:ext cx="993536" cy="30457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2" name="Rectangle 21"/>
          <p:cNvSpPr/>
          <p:nvPr/>
        </p:nvSpPr>
        <p:spPr>
          <a:xfrm>
            <a:off x="42522" y="3567112"/>
            <a:ext cx="4490074" cy="94108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23" name="Straight Arrow Connector 22"/>
          <p:cNvCxnSpPr>
            <a:stCxn id="22" idx="3"/>
            <a:endCxn id="24" idx="1"/>
          </p:cNvCxnSpPr>
          <p:nvPr/>
        </p:nvCxnSpPr>
        <p:spPr>
          <a:xfrm flipV="1">
            <a:off x="4532596" y="3105660"/>
            <a:ext cx="1597603" cy="9319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Rectangle 23"/>
          <p:cNvSpPr/>
          <p:nvPr/>
        </p:nvSpPr>
        <p:spPr>
          <a:xfrm>
            <a:off x="6130199" y="2965188"/>
            <a:ext cx="993536" cy="28094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2" name="Rectangle 31"/>
          <p:cNvSpPr/>
          <p:nvPr/>
        </p:nvSpPr>
        <p:spPr>
          <a:xfrm>
            <a:off x="2667000" y="4849842"/>
            <a:ext cx="1676400" cy="5836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34" name="Straight Arrow Connector 33"/>
          <p:cNvCxnSpPr>
            <a:stCxn id="32" idx="3"/>
            <a:endCxn id="7" idx="1"/>
          </p:cNvCxnSpPr>
          <p:nvPr/>
        </p:nvCxnSpPr>
        <p:spPr>
          <a:xfrm>
            <a:off x="4343400" y="5141685"/>
            <a:ext cx="548206" cy="57839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3602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par>
                                <p:cTn id="13" presetID="10"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fade">
                                      <p:cBhvr>
                                        <p:cTn id="20" dur="500"/>
                                        <p:tgtEl>
                                          <p:spTgt spid="14"/>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xit" presetSubtype="0" fill="hold" nodeType="clickEffect">
                                  <p:stCondLst>
                                    <p:cond delay="0"/>
                                  </p:stCondLst>
                                  <p:childTnLst>
                                    <p:animEffect transition="out" filter="fade">
                                      <p:cBhvr>
                                        <p:cTn id="24" dur="500"/>
                                        <p:tgtEl>
                                          <p:spTgt spid="8"/>
                                        </p:tgtEl>
                                      </p:cBhvr>
                                    </p:animEffect>
                                    <p:set>
                                      <p:cBhvr>
                                        <p:cTn id="25" dur="1" fill="hold">
                                          <p:stCondLst>
                                            <p:cond delay="499"/>
                                          </p:stCondLst>
                                        </p:cTn>
                                        <p:tgtEl>
                                          <p:spTgt spid="8"/>
                                        </p:tgtEl>
                                        <p:attrNameLst>
                                          <p:attrName>style.visibility</p:attrName>
                                        </p:attrNameLst>
                                      </p:cBhvr>
                                      <p:to>
                                        <p:strVal val="hidden"/>
                                      </p:to>
                                    </p:set>
                                  </p:childTnLst>
                                </p:cTn>
                              </p:par>
                              <p:par>
                                <p:cTn id="26" presetID="10" presetClass="exit" presetSubtype="0" fill="hold" nodeType="withEffect">
                                  <p:stCondLst>
                                    <p:cond delay="0"/>
                                  </p:stCondLst>
                                  <p:childTnLst>
                                    <p:animEffect transition="out" filter="fade">
                                      <p:cBhvr>
                                        <p:cTn id="27" dur="500"/>
                                        <p:tgtEl>
                                          <p:spTgt spid="11"/>
                                        </p:tgtEl>
                                      </p:cBhvr>
                                    </p:animEffect>
                                    <p:set>
                                      <p:cBhvr>
                                        <p:cTn id="28" dur="1" fill="hold">
                                          <p:stCondLst>
                                            <p:cond delay="499"/>
                                          </p:stCondLst>
                                        </p:cTn>
                                        <p:tgtEl>
                                          <p:spTgt spid="11"/>
                                        </p:tgtEl>
                                        <p:attrNameLst>
                                          <p:attrName>style.visibility</p:attrName>
                                        </p:attrNameLst>
                                      </p:cBhvr>
                                      <p:to>
                                        <p:strVal val="hidden"/>
                                      </p:to>
                                    </p:set>
                                  </p:childTnLst>
                                </p:cTn>
                              </p:par>
                              <p:par>
                                <p:cTn id="29" presetID="10" presetClass="exit" presetSubtype="0" fill="hold" nodeType="withEffect">
                                  <p:stCondLst>
                                    <p:cond delay="0"/>
                                  </p:stCondLst>
                                  <p:childTnLst>
                                    <p:animEffect transition="out" filter="fade">
                                      <p:cBhvr>
                                        <p:cTn id="30" dur="500"/>
                                        <p:tgtEl>
                                          <p:spTgt spid="9"/>
                                        </p:tgtEl>
                                      </p:cBhvr>
                                    </p:animEffect>
                                    <p:set>
                                      <p:cBhvr>
                                        <p:cTn id="31" dur="1" fill="hold">
                                          <p:stCondLst>
                                            <p:cond delay="499"/>
                                          </p:stCondLst>
                                        </p:cTn>
                                        <p:tgtEl>
                                          <p:spTgt spid="9"/>
                                        </p:tgtEl>
                                        <p:attrNameLst>
                                          <p:attrName>style.visibility</p:attrName>
                                        </p:attrNameLst>
                                      </p:cBhvr>
                                      <p:to>
                                        <p:strVal val="hidden"/>
                                      </p:to>
                                    </p:set>
                                  </p:childTnLst>
                                </p:cTn>
                              </p:par>
                              <p:par>
                                <p:cTn id="32" presetID="10" presetClass="exit" presetSubtype="0" fill="hold" grpId="1" nodeType="withEffect">
                                  <p:stCondLst>
                                    <p:cond delay="0"/>
                                  </p:stCondLst>
                                  <p:childTnLst>
                                    <p:animEffect transition="out" filter="fade">
                                      <p:cBhvr>
                                        <p:cTn id="33" dur="500"/>
                                        <p:tgtEl>
                                          <p:spTgt spid="14"/>
                                        </p:tgtEl>
                                      </p:cBhvr>
                                    </p:animEffect>
                                    <p:set>
                                      <p:cBhvr>
                                        <p:cTn id="34" dur="1" fill="hold">
                                          <p:stCondLst>
                                            <p:cond delay="499"/>
                                          </p:stCondLst>
                                        </p:cTn>
                                        <p:tgtEl>
                                          <p:spTgt spid="14"/>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6"/>
                                        </p:tgtEl>
                                        <p:attrNameLst>
                                          <p:attrName>style.visibility</p:attrName>
                                        </p:attrNameLst>
                                      </p:cBhvr>
                                      <p:to>
                                        <p:strVal val="visible"/>
                                      </p:to>
                                    </p:set>
                                    <p:animEffect transition="in" filter="fade">
                                      <p:cBhvr>
                                        <p:cTn id="39" dur="500"/>
                                        <p:tgtEl>
                                          <p:spTgt spid="6"/>
                                        </p:tgtEl>
                                      </p:cBhvr>
                                    </p:animEffec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16"/>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15"/>
                                        </p:tgtEl>
                                        <p:attrNameLst>
                                          <p:attrName>style.visibility</p:attrName>
                                        </p:attrNameLst>
                                      </p:cBhvr>
                                      <p:to>
                                        <p:strVal val="visible"/>
                                      </p:to>
                                    </p:set>
                                    <p:animEffect transition="in" filter="fade">
                                      <p:cBhvr>
                                        <p:cTn id="48" dur="500"/>
                                        <p:tgtEl>
                                          <p:spTgt spid="15"/>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18"/>
                                        </p:tgtEl>
                                        <p:attrNameLst>
                                          <p:attrName>style.visibility</p:attrName>
                                        </p:attrNameLst>
                                      </p:cBhvr>
                                      <p:to>
                                        <p:strVal val="visible"/>
                                      </p:to>
                                    </p:set>
                                    <p:animEffect transition="in" filter="fade">
                                      <p:cBhvr>
                                        <p:cTn id="53" dur="500"/>
                                        <p:tgtEl>
                                          <p:spTgt spid="18"/>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19"/>
                                        </p:tgtEl>
                                        <p:attrNameLst>
                                          <p:attrName>style.visibility</p:attrName>
                                        </p:attrNameLst>
                                      </p:cBhvr>
                                      <p:to>
                                        <p:strVal val="visible"/>
                                      </p:to>
                                    </p:set>
                                    <p:animEffect transition="in" filter="fade">
                                      <p:cBhvr>
                                        <p:cTn id="56" dur="500"/>
                                        <p:tgtEl>
                                          <p:spTgt spid="19"/>
                                        </p:tgtEl>
                                      </p:cBhvr>
                                    </p:animEffec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22"/>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23"/>
                                        </p:tgtEl>
                                        <p:attrNameLst>
                                          <p:attrName>style.visibility</p:attrName>
                                        </p:attrNameLst>
                                      </p:cBhvr>
                                      <p:to>
                                        <p:strVal val="visible"/>
                                      </p:to>
                                    </p:set>
                                    <p:animEffect transition="in" filter="fade">
                                      <p:cBhvr>
                                        <p:cTn id="65" dur="500"/>
                                        <p:tgtEl>
                                          <p:spTgt spid="23"/>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24"/>
                                        </p:tgtEl>
                                        <p:attrNameLst>
                                          <p:attrName>style.visibility</p:attrName>
                                        </p:attrNameLst>
                                      </p:cBhvr>
                                      <p:to>
                                        <p:strVal val="visible"/>
                                      </p:to>
                                    </p:set>
                                    <p:animEffect transition="in" filter="fade">
                                      <p:cBhvr>
                                        <p:cTn id="68" dur="500"/>
                                        <p:tgtEl>
                                          <p:spTgt spid="24"/>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32"/>
                                        </p:tgtEl>
                                        <p:attrNameLst>
                                          <p:attrName>style.visibility</p:attrName>
                                        </p:attrNameLst>
                                      </p:cBhvr>
                                      <p:to>
                                        <p:strVal val="visible"/>
                                      </p:to>
                                    </p:set>
                                    <p:animEffect transition="in" filter="fade">
                                      <p:cBhvr>
                                        <p:cTn id="73" dur="500"/>
                                        <p:tgtEl>
                                          <p:spTgt spid="32"/>
                                        </p:tgtEl>
                                      </p:cBhvr>
                                    </p:animEffect>
                                  </p:childTnLst>
                                </p:cTn>
                              </p:par>
                              <p:par>
                                <p:cTn id="74" presetID="10" presetClass="entr" presetSubtype="0" fill="hold" nodeType="withEffect">
                                  <p:stCondLst>
                                    <p:cond delay="0"/>
                                  </p:stCondLst>
                                  <p:childTnLst>
                                    <p:set>
                                      <p:cBhvr>
                                        <p:cTn id="75" dur="1" fill="hold">
                                          <p:stCondLst>
                                            <p:cond delay="0"/>
                                          </p:stCondLst>
                                        </p:cTn>
                                        <p:tgtEl>
                                          <p:spTgt spid="34"/>
                                        </p:tgtEl>
                                        <p:attrNameLst>
                                          <p:attrName>style.visibility</p:attrName>
                                        </p:attrNameLst>
                                      </p:cBhvr>
                                      <p:to>
                                        <p:strVal val="visible"/>
                                      </p:to>
                                    </p:set>
                                    <p:animEffect transition="in" filter="fade">
                                      <p:cBhvr>
                                        <p:cTn id="76" dur="500"/>
                                        <p:tgtEl>
                                          <p:spTgt spid="34"/>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7"/>
                                        </p:tgtEl>
                                        <p:attrNameLst>
                                          <p:attrName>style.visibility</p:attrName>
                                        </p:attrNameLst>
                                      </p:cBhvr>
                                      <p:to>
                                        <p:strVal val="visible"/>
                                      </p:to>
                                    </p:set>
                                    <p:animEffect transition="in" filter="fade">
                                      <p:cBhvr>
                                        <p:cTn id="7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4" grpId="0"/>
      <p:bldP spid="14" grpId="1"/>
      <p:bldP spid="16" grpId="0" animBg="1"/>
      <p:bldP spid="19" grpId="0" animBg="1"/>
      <p:bldP spid="22" grpId="0" animBg="1"/>
      <p:bldP spid="24" grpId="0" animBg="1"/>
      <p:bldP spid="32"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304800" y="0"/>
            <a:ext cx="8596668" cy="1320800"/>
          </a:xfrm>
        </p:spPr>
        <p:txBody>
          <a:bodyPr/>
          <a:lstStyle/>
          <a:p>
            <a:pPr algn="l"/>
            <a:r>
              <a:rPr lang="en-US" dirty="0" smtClean="0"/>
              <a:t>Outline</a:t>
            </a:r>
            <a:endParaRPr lang="en-US" dirty="0"/>
          </a:p>
        </p:txBody>
      </p:sp>
      <p:sp>
        <p:nvSpPr>
          <p:cNvPr id="7" name="Freeform 6"/>
          <p:cNvSpPr/>
          <p:nvPr/>
        </p:nvSpPr>
        <p:spPr>
          <a:xfrm rot="21600000">
            <a:off x="56357" y="1186799"/>
            <a:ext cx="2055056" cy="5410201"/>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10000"/>
                </a:moveTo>
                <a:lnTo>
                  <a:pt x="0" y="0"/>
                </a:lnTo>
                <a:lnTo>
                  <a:pt x="10000" y="2000"/>
                </a:lnTo>
                <a:lnTo>
                  <a:pt x="10000" y="8000"/>
                </a:lnTo>
                <a:lnTo>
                  <a:pt x="0" y="10000"/>
                </a:lnTo>
                <a:close/>
              </a:path>
            </a:pathLst>
          </a:custGeom>
          <a:solidFill>
            <a:schemeClr val="accent6">
              <a:lumMod val="75000"/>
            </a:schemeClr>
          </a:solidFill>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165100" tIns="1082041" rIns="162720" bIns="1082040" numCol="1" spcCol="1270" anchor="t" anchorCtr="0">
            <a:noAutofit/>
          </a:bodyPr>
          <a:lstStyle/>
          <a:p>
            <a:pPr lvl="0" defTabSz="1155700">
              <a:lnSpc>
                <a:spcPct val="90000"/>
              </a:lnSpc>
              <a:spcBef>
                <a:spcPct val="0"/>
              </a:spcBef>
              <a:spcAft>
                <a:spcPct val="35000"/>
              </a:spcAft>
            </a:pPr>
            <a:r>
              <a:rPr lang="id-ID" sz="2600" dirty="0" smtClean="0"/>
              <a:t>Introduction</a:t>
            </a:r>
            <a:endParaRPr lang="en-US" sz="2600" dirty="0"/>
          </a:p>
          <a:p>
            <a:pPr marL="228600" lvl="1" indent="-228600" defTabSz="889000">
              <a:lnSpc>
                <a:spcPct val="90000"/>
              </a:lnSpc>
              <a:spcBef>
                <a:spcPct val="0"/>
              </a:spcBef>
              <a:spcAft>
                <a:spcPct val="15000"/>
              </a:spcAft>
              <a:buChar char="••"/>
            </a:pPr>
            <a:r>
              <a:rPr lang="id-ID" sz="2000" dirty="0"/>
              <a:t>Motivation</a:t>
            </a:r>
          </a:p>
          <a:p>
            <a:pPr marL="228600" lvl="1" indent="-228600" defTabSz="889000">
              <a:lnSpc>
                <a:spcPct val="90000"/>
              </a:lnSpc>
              <a:spcBef>
                <a:spcPct val="0"/>
              </a:spcBef>
              <a:spcAft>
                <a:spcPct val="15000"/>
              </a:spcAft>
              <a:buChar char="••"/>
            </a:pPr>
            <a:r>
              <a:rPr lang="id-ID" sz="2000" dirty="0"/>
              <a:t>Problems</a:t>
            </a:r>
          </a:p>
          <a:p>
            <a:pPr marL="228600" lvl="1" indent="-228600" defTabSz="889000">
              <a:lnSpc>
                <a:spcPct val="90000"/>
              </a:lnSpc>
              <a:spcBef>
                <a:spcPct val="0"/>
              </a:spcBef>
              <a:spcAft>
                <a:spcPct val="15000"/>
              </a:spcAft>
              <a:buChar char="••"/>
            </a:pPr>
            <a:r>
              <a:rPr lang="id-ID" sz="2000" dirty="0"/>
              <a:t>Objectives</a:t>
            </a:r>
          </a:p>
          <a:p>
            <a:pPr marL="228600" lvl="1" indent="-228600" defTabSz="889000">
              <a:lnSpc>
                <a:spcPct val="90000"/>
              </a:lnSpc>
              <a:spcBef>
                <a:spcPct val="0"/>
              </a:spcBef>
              <a:spcAft>
                <a:spcPct val="15000"/>
              </a:spcAft>
              <a:buChar char="••"/>
            </a:pPr>
            <a:r>
              <a:rPr lang="id-ID" sz="2000" dirty="0"/>
              <a:t>Benefits</a:t>
            </a:r>
            <a:endParaRPr lang="en-US" sz="2000" dirty="0"/>
          </a:p>
          <a:p>
            <a:pPr marL="228600" lvl="1" indent="-228600" defTabSz="889000">
              <a:lnSpc>
                <a:spcPct val="90000"/>
              </a:lnSpc>
              <a:spcBef>
                <a:spcPct val="0"/>
              </a:spcBef>
              <a:spcAft>
                <a:spcPct val="15000"/>
              </a:spcAft>
              <a:buChar char="••"/>
            </a:pPr>
            <a:endParaRPr lang="id-ID" sz="2000" dirty="0" smtClean="0"/>
          </a:p>
        </p:txBody>
      </p:sp>
      <p:sp>
        <p:nvSpPr>
          <p:cNvPr id="11" name="Freeform 10"/>
          <p:cNvSpPr/>
          <p:nvPr/>
        </p:nvSpPr>
        <p:spPr>
          <a:xfrm rot="21600000">
            <a:off x="1997173" y="1186798"/>
            <a:ext cx="2055056" cy="5410201"/>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10000"/>
                </a:moveTo>
                <a:lnTo>
                  <a:pt x="0" y="0"/>
                </a:lnTo>
                <a:lnTo>
                  <a:pt x="10000" y="2000"/>
                </a:lnTo>
                <a:lnTo>
                  <a:pt x="10000" y="8000"/>
                </a:lnTo>
                <a:lnTo>
                  <a:pt x="0" y="10000"/>
                </a:lnTo>
                <a:close/>
              </a:path>
            </a:pathLst>
          </a:custGeom>
          <a:solidFill>
            <a:schemeClr val="accent2">
              <a:lumMod val="75000"/>
            </a:schemeClr>
          </a:solidFill>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165100" tIns="1082041" rIns="162720" bIns="1082040" numCol="1" spcCol="1270" anchor="t" anchorCtr="0">
            <a:noAutofit/>
          </a:bodyPr>
          <a:lstStyle/>
          <a:p>
            <a:pPr lvl="0" defTabSz="1155700">
              <a:lnSpc>
                <a:spcPct val="90000"/>
              </a:lnSpc>
              <a:spcBef>
                <a:spcPct val="0"/>
              </a:spcBef>
              <a:spcAft>
                <a:spcPct val="35000"/>
              </a:spcAft>
            </a:pPr>
            <a:r>
              <a:rPr lang="id-ID" sz="2600" dirty="0"/>
              <a:t>Literature Review</a:t>
            </a:r>
            <a:endParaRPr lang="en-US" sz="2600" dirty="0"/>
          </a:p>
          <a:p>
            <a:pPr marL="228600" lvl="1" indent="-228600" defTabSz="889000">
              <a:lnSpc>
                <a:spcPct val="90000"/>
              </a:lnSpc>
              <a:spcBef>
                <a:spcPct val="0"/>
              </a:spcBef>
              <a:spcAft>
                <a:spcPct val="15000"/>
              </a:spcAft>
              <a:buChar char="••"/>
            </a:pPr>
            <a:r>
              <a:rPr lang="id-ID" sz="2000" dirty="0"/>
              <a:t>Risk Clustering</a:t>
            </a:r>
          </a:p>
          <a:p>
            <a:pPr marL="228600" lvl="1" indent="-228600" defTabSz="889000">
              <a:lnSpc>
                <a:spcPct val="90000"/>
              </a:lnSpc>
              <a:spcBef>
                <a:spcPct val="0"/>
              </a:spcBef>
              <a:spcAft>
                <a:spcPct val="15000"/>
              </a:spcAft>
              <a:buChar char="••"/>
            </a:pPr>
            <a:r>
              <a:rPr lang="id-ID" sz="2000" dirty="0"/>
              <a:t>Sentiment Analysis</a:t>
            </a:r>
          </a:p>
          <a:p>
            <a:pPr marL="228600" lvl="1" indent="-228600" defTabSz="889000">
              <a:lnSpc>
                <a:spcPct val="90000"/>
              </a:lnSpc>
              <a:spcBef>
                <a:spcPct val="0"/>
              </a:spcBef>
              <a:spcAft>
                <a:spcPct val="15000"/>
              </a:spcAft>
              <a:buChar char="••"/>
            </a:pPr>
            <a:r>
              <a:rPr lang="id-ID" sz="2000" dirty="0"/>
              <a:t>Techniques</a:t>
            </a:r>
          </a:p>
          <a:p>
            <a:pPr lvl="0" algn="l" defTabSz="1155700">
              <a:lnSpc>
                <a:spcPct val="90000"/>
              </a:lnSpc>
              <a:spcBef>
                <a:spcPct val="0"/>
              </a:spcBef>
              <a:spcAft>
                <a:spcPct val="35000"/>
              </a:spcAft>
            </a:pPr>
            <a:endParaRPr lang="en-US" sz="2000" dirty="0"/>
          </a:p>
        </p:txBody>
      </p:sp>
      <p:sp>
        <p:nvSpPr>
          <p:cNvPr id="12" name="Freeform 11"/>
          <p:cNvSpPr/>
          <p:nvPr/>
        </p:nvSpPr>
        <p:spPr>
          <a:xfrm rot="21600000">
            <a:off x="3937990" y="1186797"/>
            <a:ext cx="2055056" cy="5410201"/>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10000"/>
                </a:moveTo>
                <a:lnTo>
                  <a:pt x="0" y="0"/>
                </a:lnTo>
                <a:lnTo>
                  <a:pt x="10000" y="2000"/>
                </a:lnTo>
                <a:lnTo>
                  <a:pt x="10000" y="8000"/>
                </a:lnTo>
                <a:lnTo>
                  <a:pt x="0" y="10000"/>
                </a:lnTo>
                <a:close/>
              </a:path>
            </a:pathLst>
          </a:custGeom>
          <a:solidFill>
            <a:srgbClr val="00B050"/>
          </a:solidFill>
        </p:spPr>
        <p:style>
          <a:lnRef idx="2">
            <a:schemeClr val="lt1">
              <a:hueOff val="0"/>
              <a:satOff val="0"/>
              <a:lumOff val="0"/>
              <a:alphaOff val="0"/>
            </a:schemeClr>
          </a:lnRef>
          <a:fillRef idx="1">
            <a:schemeClr val="accent5">
              <a:hueOff val="-3311292"/>
              <a:satOff val="13270"/>
              <a:lumOff val="2876"/>
              <a:alphaOff val="0"/>
            </a:schemeClr>
          </a:fillRef>
          <a:effectRef idx="0">
            <a:schemeClr val="accent5">
              <a:hueOff val="-3311292"/>
              <a:satOff val="13270"/>
              <a:lumOff val="2876"/>
              <a:alphaOff val="0"/>
            </a:schemeClr>
          </a:effectRef>
          <a:fontRef idx="minor">
            <a:schemeClr val="lt1"/>
          </a:fontRef>
        </p:style>
        <p:txBody>
          <a:bodyPr spcFirstLastPara="0" vert="horz" wrap="square" lIns="165100" tIns="1082041" rIns="162720" bIns="1082040" numCol="1" spcCol="1270" anchor="t" anchorCtr="0">
            <a:noAutofit/>
          </a:bodyPr>
          <a:lstStyle/>
          <a:p>
            <a:pPr lvl="0" algn="l" defTabSz="1155700">
              <a:lnSpc>
                <a:spcPct val="90000"/>
              </a:lnSpc>
              <a:spcBef>
                <a:spcPct val="0"/>
              </a:spcBef>
              <a:spcAft>
                <a:spcPct val="35000"/>
              </a:spcAft>
            </a:pPr>
            <a:r>
              <a:rPr lang="id-ID" sz="2600" kern="1200" dirty="0" smtClean="0"/>
              <a:t>Method</a:t>
            </a:r>
            <a:endParaRPr lang="en-US" sz="2600" kern="1200" dirty="0"/>
          </a:p>
          <a:p>
            <a:pPr marL="228600" lvl="1" indent="-228600" algn="l" defTabSz="889000">
              <a:lnSpc>
                <a:spcPct val="90000"/>
              </a:lnSpc>
              <a:spcBef>
                <a:spcPct val="0"/>
              </a:spcBef>
              <a:spcAft>
                <a:spcPct val="15000"/>
              </a:spcAft>
              <a:buChar char="••"/>
            </a:pPr>
            <a:r>
              <a:rPr lang="id-ID" sz="2000" kern="1200" dirty="0" smtClean="0"/>
              <a:t>Risk Clustering</a:t>
            </a:r>
            <a:endParaRPr lang="en-US" sz="2000" kern="1200" dirty="0"/>
          </a:p>
          <a:p>
            <a:pPr marL="228600" lvl="1" indent="-228600" algn="l" defTabSz="889000">
              <a:lnSpc>
                <a:spcPct val="90000"/>
              </a:lnSpc>
              <a:spcBef>
                <a:spcPct val="0"/>
              </a:spcBef>
              <a:spcAft>
                <a:spcPct val="15000"/>
              </a:spcAft>
              <a:buChar char="••"/>
            </a:pPr>
            <a:r>
              <a:rPr lang="id-ID" sz="2000" kern="1200" dirty="0" smtClean="0"/>
              <a:t>Risk Measurement</a:t>
            </a:r>
          </a:p>
          <a:p>
            <a:pPr marL="228600" lvl="1" indent="-228600" algn="l" defTabSz="889000">
              <a:lnSpc>
                <a:spcPct val="90000"/>
              </a:lnSpc>
              <a:spcBef>
                <a:spcPct val="0"/>
              </a:spcBef>
              <a:spcAft>
                <a:spcPct val="15000"/>
              </a:spcAft>
              <a:buChar char="••"/>
            </a:pPr>
            <a:r>
              <a:rPr lang="id-ID" sz="2000" dirty="0" smtClean="0"/>
              <a:t>Evaluation</a:t>
            </a:r>
            <a:endParaRPr lang="en-US" sz="2000" kern="1200" dirty="0"/>
          </a:p>
        </p:txBody>
      </p:sp>
      <p:sp>
        <p:nvSpPr>
          <p:cNvPr id="13" name="Freeform 12"/>
          <p:cNvSpPr/>
          <p:nvPr/>
        </p:nvSpPr>
        <p:spPr>
          <a:xfrm rot="21600000">
            <a:off x="-2122922" y="1167748"/>
            <a:ext cx="2055056" cy="5410201"/>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10000"/>
                </a:moveTo>
                <a:lnTo>
                  <a:pt x="0" y="0"/>
                </a:lnTo>
                <a:lnTo>
                  <a:pt x="10000" y="2000"/>
                </a:lnTo>
                <a:lnTo>
                  <a:pt x="10000" y="8000"/>
                </a:lnTo>
                <a:lnTo>
                  <a:pt x="0" y="10000"/>
                </a:lnTo>
                <a:close/>
              </a:path>
            </a:pathLst>
          </a:custGeom>
          <a:solidFill>
            <a:srgbClr val="002060"/>
          </a:solidFill>
        </p:spPr>
        <p:style>
          <a:lnRef idx="2">
            <a:schemeClr val="lt1">
              <a:hueOff val="0"/>
              <a:satOff val="0"/>
              <a:lumOff val="0"/>
              <a:alphaOff val="0"/>
            </a:schemeClr>
          </a:lnRef>
          <a:fillRef idx="1">
            <a:schemeClr val="accent5">
              <a:hueOff val="-6622584"/>
              <a:satOff val="26541"/>
              <a:lumOff val="5752"/>
              <a:alphaOff val="0"/>
            </a:schemeClr>
          </a:fillRef>
          <a:effectRef idx="0">
            <a:schemeClr val="accent5">
              <a:hueOff val="-6622584"/>
              <a:satOff val="26541"/>
              <a:lumOff val="5752"/>
              <a:alphaOff val="0"/>
            </a:schemeClr>
          </a:effectRef>
          <a:fontRef idx="minor">
            <a:schemeClr val="lt1"/>
          </a:fontRef>
        </p:style>
        <p:txBody>
          <a:bodyPr spcFirstLastPara="0" vert="horz" wrap="square" lIns="165100" tIns="1082041" rIns="162720" bIns="1082040" numCol="1" spcCol="1270" anchor="t" anchorCtr="0">
            <a:noAutofit/>
          </a:bodyPr>
          <a:lstStyle/>
          <a:p>
            <a:pPr lvl="0" algn="l" defTabSz="1155700">
              <a:lnSpc>
                <a:spcPct val="90000"/>
              </a:lnSpc>
              <a:spcBef>
                <a:spcPct val="0"/>
              </a:spcBef>
              <a:spcAft>
                <a:spcPct val="35000"/>
              </a:spcAft>
            </a:pPr>
            <a:r>
              <a:rPr lang="id-ID" sz="2600" kern="1200" dirty="0" smtClean="0"/>
              <a:t>Discussion</a:t>
            </a:r>
            <a:endParaRPr lang="en-US" sz="2600" kern="1200" dirty="0"/>
          </a:p>
          <a:p>
            <a:pPr marL="228600" lvl="1" indent="-228600" algn="l" defTabSz="889000">
              <a:lnSpc>
                <a:spcPct val="90000"/>
              </a:lnSpc>
              <a:spcBef>
                <a:spcPct val="0"/>
              </a:spcBef>
              <a:spcAft>
                <a:spcPct val="15000"/>
              </a:spcAft>
              <a:buChar char="••"/>
            </a:pPr>
            <a:r>
              <a:rPr lang="id-ID" sz="2000" kern="1200" dirty="0" smtClean="0"/>
              <a:t>Main Result</a:t>
            </a:r>
            <a:endParaRPr lang="en-US" sz="2000" kern="1200" dirty="0"/>
          </a:p>
          <a:p>
            <a:pPr marL="228600" lvl="1" indent="-228600" algn="l" defTabSz="889000">
              <a:lnSpc>
                <a:spcPct val="90000"/>
              </a:lnSpc>
              <a:spcBef>
                <a:spcPct val="0"/>
              </a:spcBef>
              <a:spcAft>
                <a:spcPct val="15000"/>
              </a:spcAft>
              <a:buChar char="••"/>
            </a:pPr>
            <a:r>
              <a:rPr lang="id-ID" sz="2000" kern="1200" dirty="0" smtClean="0"/>
              <a:t>Advantages and Disadvantages</a:t>
            </a:r>
            <a:endParaRPr lang="en-US" sz="2000" kern="1200" dirty="0"/>
          </a:p>
        </p:txBody>
      </p:sp>
    </p:spTree>
    <p:extLst>
      <p:ext uri="{BB962C8B-B14F-4D97-AF65-F5344CB8AC3E}">
        <p14:creationId xmlns:p14="http://schemas.microsoft.com/office/powerpoint/2010/main" val="2109787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1.66667E-6 -4.81481E-6 L 0.87812 0.01297 " pathEditMode="relative" rAng="0" ptsTypes="AA">
                                      <p:cBhvr>
                                        <p:cTn id="6" dur="2000" fill="hold"/>
                                        <p:tgtEl>
                                          <p:spTgt spid="13"/>
                                        </p:tgtEl>
                                        <p:attrNameLst>
                                          <p:attrName>ppt_x</p:attrName>
                                          <p:attrName>ppt_y</p:attrName>
                                        </p:attrNameLst>
                                      </p:cBhvr>
                                      <p:rCtr x="43906" y="64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p:cNvGraphicFramePr/>
          <p:nvPr/>
        </p:nvGraphicFramePr>
        <p:xfrm>
          <a:off x="0" y="0"/>
          <a:ext cx="9144000" cy="457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p:cNvSpPr txBox="1"/>
          <p:nvPr/>
        </p:nvSpPr>
        <p:spPr>
          <a:xfrm>
            <a:off x="228600" y="533400"/>
            <a:ext cx="8915400" cy="6001643"/>
          </a:xfrm>
          <a:prstGeom prst="rect">
            <a:avLst/>
          </a:prstGeom>
          <a:noFill/>
        </p:spPr>
        <p:txBody>
          <a:bodyPr wrap="square" rtlCol="0">
            <a:spAutoFit/>
          </a:bodyPr>
          <a:lstStyle/>
          <a:p>
            <a:endParaRPr lang="id-ID" sz="2400" dirty="0" smtClean="0">
              <a:sym typeface="Wingdings" pitchFamily="2" charset="2"/>
            </a:endParaRPr>
          </a:p>
          <a:p>
            <a:r>
              <a:rPr lang="en-US" sz="2400" dirty="0" smtClean="0">
                <a:sym typeface="Wingdings" pitchFamily="2" charset="2"/>
              </a:rPr>
              <a:t></a:t>
            </a:r>
            <a:r>
              <a:rPr lang="en-US" sz="2400" dirty="0" smtClean="0"/>
              <a:t>Aim: To have valuable data by </a:t>
            </a:r>
            <a:r>
              <a:rPr lang="en-US" sz="2400" b="1" dirty="0" smtClean="0">
                <a:solidFill>
                  <a:srgbClr val="FF0000"/>
                </a:solidFill>
              </a:rPr>
              <a:t>eliminating</a:t>
            </a:r>
            <a:r>
              <a:rPr lang="en-US" sz="2400" dirty="0" smtClean="0"/>
              <a:t> unnecessary data  </a:t>
            </a:r>
          </a:p>
          <a:p>
            <a:r>
              <a:rPr lang="en-US" sz="2400" dirty="0" smtClean="0"/>
              <a:t>     (Manning 2009)</a:t>
            </a:r>
          </a:p>
          <a:p>
            <a:endParaRPr lang="en-US" sz="2400" dirty="0" smtClean="0"/>
          </a:p>
          <a:p>
            <a:endParaRPr lang="en-US" sz="2400" dirty="0" smtClean="0"/>
          </a:p>
          <a:p>
            <a:endParaRPr lang="en-US" sz="2400" dirty="0" smtClean="0"/>
          </a:p>
          <a:p>
            <a:endParaRPr lang="en-US" sz="2400" dirty="0" smtClean="0"/>
          </a:p>
          <a:p>
            <a:endParaRPr lang="en-US" sz="2400" dirty="0" smtClean="0"/>
          </a:p>
          <a:p>
            <a:endParaRPr lang="en-US" sz="2400" dirty="0" smtClean="0"/>
          </a:p>
          <a:p>
            <a:endParaRPr lang="en-US" sz="2400" dirty="0" smtClean="0"/>
          </a:p>
          <a:p>
            <a:endParaRPr lang="en-US" sz="2400" dirty="0" smtClean="0"/>
          </a:p>
          <a:p>
            <a:endParaRPr lang="en-US" sz="2400" dirty="0" smtClean="0"/>
          </a:p>
          <a:p>
            <a:endParaRPr lang="en-US" sz="2400" dirty="0" smtClean="0"/>
          </a:p>
          <a:p>
            <a:endParaRPr lang="en-US" sz="2400" dirty="0" smtClean="0"/>
          </a:p>
          <a:p>
            <a:endParaRPr lang="en-US" sz="2400" dirty="0" smtClean="0"/>
          </a:p>
          <a:p>
            <a:r>
              <a:rPr lang="en-US" sz="2400" dirty="0" smtClean="0">
                <a:sym typeface="Wingdings" pitchFamily="2" charset="2"/>
              </a:rPr>
              <a:t> We use </a:t>
            </a:r>
            <a:r>
              <a:rPr lang="id-ID" sz="2400" dirty="0" smtClean="0">
                <a:sym typeface="Wingdings" pitchFamily="2" charset="2"/>
              </a:rPr>
              <a:t>a </a:t>
            </a:r>
            <a:r>
              <a:rPr lang="en-US" sz="2400" dirty="0" smtClean="0">
                <a:sym typeface="Wingdings" pitchFamily="2" charset="2"/>
              </a:rPr>
              <a:t>list as a baseline in </a:t>
            </a:r>
            <a:r>
              <a:rPr lang="en-US" sz="2400" b="1" dirty="0" smtClean="0">
                <a:solidFill>
                  <a:srgbClr val="FF0000"/>
                </a:solidFill>
                <a:sym typeface="Wingdings" pitchFamily="2" charset="2"/>
              </a:rPr>
              <a:t>removing</a:t>
            </a:r>
            <a:r>
              <a:rPr lang="en-US" sz="2400" dirty="0" smtClean="0">
                <a:sym typeface="Wingdings" pitchFamily="2" charset="2"/>
              </a:rPr>
              <a:t> </a:t>
            </a:r>
            <a:r>
              <a:rPr lang="en-US" sz="2400" dirty="0" err="1" smtClean="0">
                <a:sym typeface="Wingdings" pitchFamily="2" charset="2"/>
              </a:rPr>
              <a:t>stopwords</a:t>
            </a:r>
            <a:r>
              <a:rPr lang="en-US" sz="2400" dirty="0" smtClean="0">
                <a:sym typeface="Wingdings" pitchFamily="2" charset="2"/>
              </a:rPr>
              <a:t> and </a:t>
            </a:r>
            <a:r>
              <a:rPr lang="id-ID" sz="2400" dirty="0" smtClean="0">
                <a:sym typeface="Wingdings" pitchFamily="2" charset="2"/>
              </a:rPr>
              <a:t>p</a:t>
            </a:r>
            <a:r>
              <a:rPr lang="en-US" sz="2400" dirty="0" err="1" smtClean="0">
                <a:sym typeface="Wingdings" pitchFamily="2" charset="2"/>
              </a:rPr>
              <a:t>unctuation</a:t>
            </a:r>
            <a:endParaRPr lang="en-US" sz="2400" dirty="0"/>
          </a:p>
        </p:txBody>
      </p:sp>
      <p:pic>
        <p:nvPicPr>
          <p:cNvPr id="26626" name="Picture 2"/>
          <p:cNvPicPr>
            <a:picLocks noChangeAspect="1" noChangeArrowheads="1"/>
          </p:cNvPicPr>
          <p:nvPr/>
        </p:nvPicPr>
        <p:blipFill>
          <a:blip r:embed="rId8" cstate="print"/>
          <a:srcRect/>
          <a:stretch>
            <a:fillRect/>
          </a:stretch>
        </p:blipFill>
        <p:spPr bwMode="auto">
          <a:xfrm>
            <a:off x="5334000" y="1066800"/>
            <a:ext cx="3169090" cy="2057400"/>
          </a:xfrm>
          <a:prstGeom prst="rect">
            <a:avLst/>
          </a:prstGeom>
          <a:noFill/>
          <a:ln w="9525">
            <a:noFill/>
            <a:miter lim="800000"/>
            <a:headEnd/>
            <a:tailEnd/>
          </a:ln>
        </p:spPr>
      </p:pic>
      <p:pic>
        <p:nvPicPr>
          <p:cNvPr id="26629" name="Picture 5"/>
          <p:cNvPicPr>
            <a:picLocks noChangeAspect="1" noChangeArrowheads="1"/>
          </p:cNvPicPr>
          <p:nvPr/>
        </p:nvPicPr>
        <p:blipFill>
          <a:blip r:embed="rId9" cstate="print"/>
          <a:srcRect/>
          <a:stretch>
            <a:fillRect/>
          </a:stretch>
        </p:blipFill>
        <p:spPr bwMode="auto">
          <a:xfrm>
            <a:off x="533400" y="2057400"/>
            <a:ext cx="2635735" cy="1905000"/>
          </a:xfrm>
          <a:prstGeom prst="rect">
            <a:avLst/>
          </a:prstGeom>
          <a:noFill/>
          <a:ln w="9525">
            <a:noFill/>
            <a:miter lim="800000"/>
            <a:headEnd/>
            <a:tailEnd/>
          </a:ln>
        </p:spPr>
      </p:pic>
      <p:pic>
        <p:nvPicPr>
          <p:cNvPr id="26627" name="Picture 3"/>
          <p:cNvPicPr>
            <a:picLocks noChangeAspect="1" noChangeArrowheads="1"/>
          </p:cNvPicPr>
          <p:nvPr/>
        </p:nvPicPr>
        <p:blipFill>
          <a:blip r:embed="rId10" cstate="print"/>
          <a:srcRect/>
          <a:stretch>
            <a:fillRect/>
          </a:stretch>
        </p:blipFill>
        <p:spPr bwMode="auto">
          <a:xfrm>
            <a:off x="1143000" y="3048000"/>
            <a:ext cx="2694285" cy="1981200"/>
          </a:xfrm>
          <a:prstGeom prst="rect">
            <a:avLst/>
          </a:prstGeom>
          <a:noFill/>
          <a:ln w="9525">
            <a:noFill/>
            <a:miter lim="800000"/>
            <a:headEnd/>
            <a:tailEnd/>
          </a:ln>
        </p:spPr>
      </p:pic>
      <p:pic>
        <p:nvPicPr>
          <p:cNvPr id="26630" name="Picture 6"/>
          <p:cNvPicPr>
            <a:picLocks noChangeAspect="1" noChangeArrowheads="1"/>
          </p:cNvPicPr>
          <p:nvPr/>
        </p:nvPicPr>
        <p:blipFill>
          <a:blip r:embed="rId11" cstate="print"/>
          <a:srcRect/>
          <a:stretch>
            <a:fillRect/>
          </a:stretch>
        </p:blipFill>
        <p:spPr bwMode="auto">
          <a:xfrm>
            <a:off x="4953000" y="3429000"/>
            <a:ext cx="3920133" cy="2415292"/>
          </a:xfrm>
          <a:prstGeom prst="rect">
            <a:avLst/>
          </a:prstGeom>
          <a:noFill/>
          <a:ln w="9525">
            <a:noFill/>
            <a:miter lim="800000"/>
            <a:headEnd/>
            <a:tailEnd/>
          </a:ln>
        </p:spPr>
      </p:pic>
      <p:sp>
        <p:nvSpPr>
          <p:cNvPr id="13" name="TextBox 12"/>
          <p:cNvSpPr txBox="1"/>
          <p:nvPr/>
        </p:nvSpPr>
        <p:spPr>
          <a:xfrm rot="19415445">
            <a:off x="4799532" y="1501521"/>
            <a:ext cx="4373068" cy="1015663"/>
          </a:xfrm>
          <a:prstGeom prst="rect">
            <a:avLst/>
          </a:prstGeom>
          <a:noFill/>
        </p:spPr>
        <p:txBody>
          <a:bodyPr wrap="square" rtlCol="0">
            <a:spAutoFit/>
          </a:bodyPr>
          <a:lstStyle/>
          <a:p>
            <a:r>
              <a:rPr lang="en-US" sz="6000" b="1" dirty="0" smtClean="0">
                <a:solidFill>
                  <a:srgbClr val="FF0000"/>
                </a:solidFill>
                <a:latin typeface="Arial Black" pitchFamily="34" charset="0"/>
              </a:rPr>
              <a:t>REMOVE</a:t>
            </a:r>
            <a:endParaRPr lang="en-US" sz="4800" b="1" dirty="0">
              <a:solidFill>
                <a:srgbClr val="FF0000"/>
              </a:solidFill>
              <a:latin typeface="Arial Black" pitchFamily="34" charset="0"/>
            </a:endParaRPr>
          </a:p>
        </p:txBody>
      </p:sp>
      <p:sp>
        <p:nvSpPr>
          <p:cNvPr id="14" name="TextBox 13"/>
          <p:cNvSpPr txBox="1"/>
          <p:nvPr/>
        </p:nvSpPr>
        <p:spPr>
          <a:xfrm rot="1931197">
            <a:off x="5573279" y="4755662"/>
            <a:ext cx="4373068" cy="1015663"/>
          </a:xfrm>
          <a:prstGeom prst="rect">
            <a:avLst/>
          </a:prstGeom>
          <a:noFill/>
        </p:spPr>
        <p:txBody>
          <a:bodyPr wrap="square" rtlCol="0">
            <a:spAutoFit/>
          </a:bodyPr>
          <a:lstStyle/>
          <a:p>
            <a:r>
              <a:rPr lang="en-US" sz="6000" b="1" dirty="0" smtClean="0">
                <a:solidFill>
                  <a:srgbClr val="00B050"/>
                </a:solidFill>
                <a:latin typeface="Arial Black" pitchFamily="34" charset="0"/>
              </a:rPr>
              <a:t>KEEP</a:t>
            </a:r>
            <a:endParaRPr lang="en-US" sz="4800" b="1" dirty="0">
              <a:solidFill>
                <a:srgbClr val="00B050"/>
              </a:solidFill>
              <a:latin typeface="Arial Black" pitchFamily="34" charset="0"/>
            </a:endParaRPr>
          </a:p>
        </p:txBody>
      </p:sp>
      <p:sp>
        <p:nvSpPr>
          <p:cNvPr id="15" name="Freeform 14"/>
          <p:cNvSpPr/>
          <p:nvPr/>
        </p:nvSpPr>
        <p:spPr>
          <a:xfrm rot="16200000">
            <a:off x="4330531" y="4495800"/>
            <a:ext cx="774869" cy="774869"/>
          </a:xfrm>
          <a:custGeom>
            <a:avLst/>
            <a:gdLst>
              <a:gd name="connsiteX0" fmla="*/ 0 w 774869"/>
              <a:gd name="connsiteY0" fmla="*/ 426178 h 774869"/>
              <a:gd name="connsiteX1" fmla="*/ 174346 w 774869"/>
              <a:gd name="connsiteY1" fmla="*/ 426178 h 774869"/>
              <a:gd name="connsiteX2" fmla="*/ 174346 w 774869"/>
              <a:gd name="connsiteY2" fmla="*/ 0 h 774869"/>
              <a:gd name="connsiteX3" fmla="*/ 600523 w 774869"/>
              <a:gd name="connsiteY3" fmla="*/ 0 h 774869"/>
              <a:gd name="connsiteX4" fmla="*/ 600523 w 774869"/>
              <a:gd name="connsiteY4" fmla="*/ 426178 h 774869"/>
              <a:gd name="connsiteX5" fmla="*/ 774869 w 774869"/>
              <a:gd name="connsiteY5" fmla="*/ 426178 h 774869"/>
              <a:gd name="connsiteX6" fmla="*/ 387435 w 774869"/>
              <a:gd name="connsiteY6" fmla="*/ 774869 h 774869"/>
              <a:gd name="connsiteX7" fmla="*/ 0 w 774869"/>
              <a:gd name="connsiteY7" fmla="*/ 426178 h 774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4869" h="774869">
                <a:moveTo>
                  <a:pt x="0" y="426178"/>
                </a:moveTo>
                <a:lnTo>
                  <a:pt x="174346" y="426178"/>
                </a:lnTo>
                <a:lnTo>
                  <a:pt x="174346" y="0"/>
                </a:lnTo>
                <a:lnTo>
                  <a:pt x="600523" y="0"/>
                </a:lnTo>
                <a:lnTo>
                  <a:pt x="600523" y="426178"/>
                </a:lnTo>
                <a:lnTo>
                  <a:pt x="774869" y="426178"/>
                </a:lnTo>
                <a:lnTo>
                  <a:pt x="387435" y="774869"/>
                </a:lnTo>
                <a:lnTo>
                  <a:pt x="0" y="426178"/>
                </a:lnTo>
                <a:close/>
              </a:path>
            </a:pathLst>
          </a:custGeom>
          <a:solidFill>
            <a:srgbClr val="92D050">
              <a:alpha val="90000"/>
            </a:srgbClr>
          </a:solidFill>
          <a:ln>
            <a:solidFill>
              <a:srgbClr val="00B050">
                <a:alpha val="90000"/>
              </a:srgbClr>
            </a:solid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218796" tIns="44450" rIns="218796" bIns="236230" numCol="1" spcCol="1270" anchor="ctr" anchorCtr="0">
            <a:noAutofit/>
          </a:bodyPr>
          <a:lstStyle/>
          <a:p>
            <a:pPr lvl="0" algn="ctr" defTabSz="1555750">
              <a:lnSpc>
                <a:spcPct val="90000"/>
              </a:lnSpc>
              <a:spcBef>
                <a:spcPct val="0"/>
              </a:spcBef>
              <a:spcAft>
                <a:spcPct val="35000"/>
              </a:spcAft>
            </a:pPr>
            <a:endParaRPr lang="en-US" sz="3500" kern="1200"/>
          </a:p>
        </p:txBody>
      </p:sp>
      <p:sp>
        <p:nvSpPr>
          <p:cNvPr id="16" name="Freeform 15"/>
          <p:cNvSpPr/>
          <p:nvPr/>
        </p:nvSpPr>
        <p:spPr>
          <a:xfrm rot="16200000">
            <a:off x="4267200" y="2286000"/>
            <a:ext cx="774869" cy="774869"/>
          </a:xfrm>
          <a:custGeom>
            <a:avLst/>
            <a:gdLst>
              <a:gd name="connsiteX0" fmla="*/ 0 w 774869"/>
              <a:gd name="connsiteY0" fmla="*/ 426178 h 774869"/>
              <a:gd name="connsiteX1" fmla="*/ 174346 w 774869"/>
              <a:gd name="connsiteY1" fmla="*/ 426178 h 774869"/>
              <a:gd name="connsiteX2" fmla="*/ 174346 w 774869"/>
              <a:gd name="connsiteY2" fmla="*/ 0 h 774869"/>
              <a:gd name="connsiteX3" fmla="*/ 600523 w 774869"/>
              <a:gd name="connsiteY3" fmla="*/ 0 h 774869"/>
              <a:gd name="connsiteX4" fmla="*/ 600523 w 774869"/>
              <a:gd name="connsiteY4" fmla="*/ 426178 h 774869"/>
              <a:gd name="connsiteX5" fmla="*/ 774869 w 774869"/>
              <a:gd name="connsiteY5" fmla="*/ 426178 h 774869"/>
              <a:gd name="connsiteX6" fmla="*/ 387435 w 774869"/>
              <a:gd name="connsiteY6" fmla="*/ 774869 h 774869"/>
              <a:gd name="connsiteX7" fmla="*/ 0 w 774869"/>
              <a:gd name="connsiteY7" fmla="*/ 426178 h 774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4869" h="774869">
                <a:moveTo>
                  <a:pt x="0" y="426178"/>
                </a:moveTo>
                <a:lnTo>
                  <a:pt x="174346" y="426178"/>
                </a:lnTo>
                <a:lnTo>
                  <a:pt x="174346" y="0"/>
                </a:lnTo>
                <a:lnTo>
                  <a:pt x="600523" y="0"/>
                </a:lnTo>
                <a:lnTo>
                  <a:pt x="600523" y="426178"/>
                </a:lnTo>
                <a:lnTo>
                  <a:pt x="774869" y="426178"/>
                </a:lnTo>
                <a:lnTo>
                  <a:pt x="387435" y="774869"/>
                </a:lnTo>
                <a:lnTo>
                  <a:pt x="0" y="426178"/>
                </a:lnTo>
                <a:close/>
              </a:path>
            </a:pathLst>
          </a:custGeom>
          <a:solidFill>
            <a:srgbClr val="92D050">
              <a:alpha val="90000"/>
            </a:srgbClr>
          </a:solidFill>
          <a:ln>
            <a:solidFill>
              <a:srgbClr val="00B050">
                <a:alpha val="90000"/>
              </a:srgbClr>
            </a:solid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218796" tIns="44450" rIns="218796" bIns="236230" numCol="1" spcCol="1270" anchor="ctr" anchorCtr="0">
            <a:noAutofit/>
          </a:bodyPr>
          <a:lstStyle/>
          <a:p>
            <a:pPr lvl="0" algn="ctr" defTabSz="1555750">
              <a:lnSpc>
                <a:spcPct val="90000"/>
              </a:lnSpc>
              <a:spcBef>
                <a:spcPct val="0"/>
              </a:spcBef>
              <a:spcAft>
                <a:spcPct val="35000"/>
              </a:spcAft>
            </a:pPr>
            <a:endParaRPr lang="en-US" sz="3500" kern="1200"/>
          </a:p>
        </p:txBody>
      </p:sp>
      <p:sp>
        <p:nvSpPr>
          <p:cNvPr id="12" name="Rectangle 11"/>
          <p:cNvSpPr/>
          <p:nvPr/>
        </p:nvSpPr>
        <p:spPr>
          <a:xfrm>
            <a:off x="145965" y="606502"/>
            <a:ext cx="9144000" cy="6400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TextBox 39"/>
          <p:cNvSpPr txBox="1"/>
          <p:nvPr/>
        </p:nvSpPr>
        <p:spPr>
          <a:xfrm>
            <a:off x="381000" y="1828800"/>
            <a:ext cx="2590800" cy="923330"/>
          </a:xfrm>
          <a:prstGeom prst="rect">
            <a:avLst/>
          </a:prstGeom>
          <a:solidFill>
            <a:srgbClr val="FFFF99"/>
          </a:solidFill>
          <a:ln>
            <a:solidFill>
              <a:srgbClr val="FFC000"/>
            </a:solidFill>
          </a:ln>
        </p:spPr>
        <p:txBody>
          <a:bodyPr wrap="square" rtlCol="0">
            <a:spAutoFit/>
          </a:bodyPr>
          <a:lstStyle/>
          <a:p>
            <a:r>
              <a:rPr lang="en-US" b="1" u="sng" dirty="0" smtClean="0"/>
              <a:t>1. Preprocessing:</a:t>
            </a:r>
          </a:p>
          <a:p>
            <a:r>
              <a:rPr lang="en-US" dirty="0" smtClean="0"/>
              <a:t>Prepare and cleaning up the data</a:t>
            </a:r>
            <a:endParaRPr lang="en-US" dirty="0"/>
          </a:p>
        </p:txBody>
      </p:sp>
      <p:sp>
        <p:nvSpPr>
          <p:cNvPr id="41" name="TextBox 40"/>
          <p:cNvSpPr txBox="1"/>
          <p:nvPr/>
        </p:nvSpPr>
        <p:spPr>
          <a:xfrm>
            <a:off x="3733800" y="1981200"/>
            <a:ext cx="2590800" cy="646331"/>
          </a:xfrm>
          <a:prstGeom prst="rect">
            <a:avLst/>
          </a:prstGeom>
          <a:solidFill>
            <a:schemeClr val="bg1"/>
          </a:solidFill>
          <a:ln>
            <a:solidFill>
              <a:schemeClr val="tx1"/>
            </a:solidFill>
          </a:ln>
        </p:spPr>
        <p:txBody>
          <a:bodyPr wrap="square" rtlCol="0">
            <a:spAutoFit/>
          </a:bodyPr>
          <a:lstStyle/>
          <a:p>
            <a:r>
              <a:rPr lang="en-US" b="1" u="sng" dirty="0" smtClean="0"/>
              <a:t>2. </a:t>
            </a:r>
            <a:r>
              <a:rPr lang="id-ID" b="1" u="sng" dirty="0" smtClean="0"/>
              <a:t>Risk Clustering</a:t>
            </a:r>
            <a:r>
              <a:rPr lang="en-US" b="1" u="sng" dirty="0" smtClean="0"/>
              <a:t>:</a:t>
            </a:r>
          </a:p>
          <a:p>
            <a:r>
              <a:rPr lang="en-US" dirty="0" smtClean="0"/>
              <a:t>Build </a:t>
            </a:r>
            <a:r>
              <a:rPr lang="id-ID" dirty="0" smtClean="0"/>
              <a:t>the </a:t>
            </a:r>
            <a:r>
              <a:rPr lang="en-US" dirty="0" smtClean="0"/>
              <a:t>cluster model </a:t>
            </a:r>
            <a:endParaRPr lang="en-US" dirty="0"/>
          </a:p>
        </p:txBody>
      </p:sp>
      <p:sp>
        <p:nvSpPr>
          <p:cNvPr id="42" name="TextBox 41"/>
          <p:cNvSpPr txBox="1"/>
          <p:nvPr/>
        </p:nvSpPr>
        <p:spPr>
          <a:xfrm>
            <a:off x="6934200" y="3925669"/>
            <a:ext cx="1600200" cy="646331"/>
          </a:xfrm>
          <a:prstGeom prst="rect">
            <a:avLst/>
          </a:prstGeom>
          <a:solidFill>
            <a:schemeClr val="bg1"/>
          </a:solidFill>
          <a:ln>
            <a:solidFill>
              <a:schemeClr val="tx1"/>
            </a:solidFill>
          </a:ln>
        </p:spPr>
        <p:txBody>
          <a:bodyPr wrap="square" rtlCol="0">
            <a:spAutoFit/>
          </a:bodyPr>
          <a:lstStyle/>
          <a:p>
            <a:r>
              <a:rPr lang="en-US" b="1" u="sng" dirty="0" smtClean="0"/>
              <a:t>4. Evaluation:</a:t>
            </a:r>
          </a:p>
          <a:p>
            <a:r>
              <a:rPr lang="en-US" dirty="0" smtClean="0"/>
              <a:t>Risk  Analysis</a:t>
            </a:r>
          </a:p>
        </p:txBody>
      </p:sp>
      <p:sp>
        <p:nvSpPr>
          <p:cNvPr id="43" name="TextBox 42"/>
          <p:cNvSpPr txBox="1"/>
          <p:nvPr/>
        </p:nvSpPr>
        <p:spPr>
          <a:xfrm>
            <a:off x="4191000" y="3352800"/>
            <a:ext cx="1676400" cy="1754326"/>
          </a:xfrm>
          <a:prstGeom prst="rect">
            <a:avLst/>
          </a:prstGeom>
          <a:solidFill>
            <a:schemeClr val="bg1"/>
          </a:solidFill>
          <a:ln>
            <a:solidFill>
              <a:schemeClr val="tx1"/>
            </a:solidFill>
          </a:ln>
        </p:spPr>
        <p:txBody>
          <a:bodyPr wrap="square" rtlCol="0">
            <a:spAutoFit/>
          </a:bodyPr>
          <a:lstStyle/>
          <a:p>
            <a:r>
              <a:rPr lang="en-US" b="1" u="sng" dirty="0" smtClean="0"/>
              <a:t>3. </a:t>
            </a:r>
            <a:r>
              <a:rPr lang="id-ID" b="1" u="sng" dirty="0" smtClean="0"/>
              <a:t>Risk Measuring</a:t>
            </a:r>
            <a:r>
              <a:rPr lang="en-US" b="1" u="sng" dirty="0" smtClean="0"/>
              <a:t>:</a:t>
            </a:r>
          </a:p>
          <a:p>
            <a:r>
              <a:rPr lang="en-US" dirty="0" smtClean="0"/>
              <a:t>Measure the </a:t>
            </a:r>
          </a:p>
          <a:p>
            <a:r>
              <a:rPr lang="en-US" dirty="0" smtClean="0"/>
              <a:t>Sentiment</a:t>
            </a:r>
          </a:p>
          <a:p>
            <a:r>
              <a:rPr lang="en-US" dirty="0" smtClean="0"/>
              <a:t>Polarity &amp; weight</a:t>
            </a:r>
          </a:p>
        </p:txBody>
      </p:sp>
      <p:cxnSp>
        <p:nvCxnSpPr>
          <p:cNvPr id="44" name="Straight Arrow Connector 43"/>
          <p:cNvCxnSpPr>
            <a:stCxn id="40" idx="3"/>
            <a:endCxn id="41" idx="1"/>
          </p:cNvCxnSpPr>
          <p:nvPr/>
        </p:nvCxnSpPr>
        <p:spPr>
          <a:xfrm>
            <a:off x="2971800" y="2290465"/>
            <a:ext cx="762000" cy="13901"/>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stCxn id="41" idx="2"/>
            <a:endCxn id="43" idx="0"/>
          </p:cNvCxnSpPr>
          <p:nvPr/>
        </p:nvCxnSpPr>
        <p:spPr>
          <a:xfrm>
            <a:off x="5029200" y="2627531"/>
            <a:ext cx="0" cy="725269"/>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a:stCxn id="43" idx="3"/>
            <a:endCxn id="42" idx="1"/>
          </p:cNvCxnSpPr>
          <p:nvPr/>
        </p:nvCxnSpPr>
        <p:spPr>
          <a:xfrm>
            <a:off x="5867400" y="4229963"/>
            <a:ext cx="1066800" cy="18872"/>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pic>
        <p:nvPicPr>
          <p:cNvPr id="25602" name="Picture 2"/>
          <p:cNvPicPr>
            <a:picLocks noChangeAspect="1" noChangeArrowheads="1"/>
          </p:cNvPicPr>
          <p:nvPr/>
        </p:nvPicPr>
        <p:blipFill>
          <a:blip r:embed="rId12" cstate="print"/>
          <a:srcRect/>
          <a:stretch>
            <a:fillRect/>
          </a:stretch>
        </p:blipFill>
        <p:spPr bwMode="auto">
          <a:xfrm>
            <a:off x="9525000" y="609600"/>
            <a:ext cx="8458200" cy="5877018"/>
          </a:xfrm>
          <a:prstGeom prst="rect">
            <a:avLst/>
          </a:prstGeom>
          <a:noFill/>
          <a:ln w="9525">
            <a:noFill/>
            <a:miter lim="800000"/>
            <a:headEnd/>
            <a:tailEnd/>
          </a:ln>
          <a:effectLst/>
        </p:spPr>
      </p:pic>
      <p:sp>
        <p:nvSpPr>
          <p:cNvPr id="21" name="Rectangle 20"/>
          <p:cNvSpPr/>
          <p:nvPr/>
        </p:nvSpPr>
        <p:spPr>
          <a:xfrm>
            <a:off x="3124200" y="2743200"/>
            <a:ext cx="2895600" cy="990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1447800" y="4953000"/>
            <a:ext cx="6096000" cy="990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p:cNvSpPr txBox="1"/>
          <p:nvPr/>
        </p:nvSpPr>
        <p:spPr>
          <a:xfrm>
            <a:off x="0" y="393869"/>
            <a:ext cx="5922840" cy="400110"/>
          </a:xfrm>
          <a:prstGeom prst="rect">
            <a:avLst/>
          </a:prstGeom>
          <a:noFill/>
        </p:spPr>
        <p:txBody>
          <a:bodyPr wrap="none" rtlCol="0">
            <a:spAutoFit/>
          </a:bodyPr>
          <a:lstStyle/>
          <a:p>
            <a:r>
              <a:rPr lang="id-ID" sz="2000" b="1" dirty="0" smtClean="0">
                <a:ln w="22225">
                  <a:solidFill>
                    <a:schemeClr val="accent2"/>
                  </a:solidFill>
                  <a:prstDash val="solid"/>
                </a:ln>
                <a:solidFill>
                  <a:schemeClr val="accent2">
                    <a:lumMod val="40000"/>
                    <a:lumOff val="60000"/>
                  </a:schemeClr>
                </a:solidFill>
              </a:rPr>
              <a:t>Objective #1: Perform Prerequisite for Clustering Task </a:t>
            </a:r>
            <a:endParaRPr lang="en-CA" sz="2000" b="1" dirty="0">
              <a:ln w="22225">
                <a:solidFill>
                  <a:schemeClr val="accent2"/>
                </a:solidFill>
                <a:prstDash val="solid"/>
              </a:ln>
              <a:solidFill>
                <a:schemeClr val="accent2">
                  <a:lumMod val="40000"/>
                  <a:lumOff val="60000"/>
                </a:schemeClr>
              </a:solidFill>
            </a:endParaRPr>
          </a:p>
        </p:txBody>
      </p:sp>
    </p:spTree>
  </p:cSld>
  <p:clrMapOvr>
    <a:masterClrMapping/>
  </p:clrMapOvr>
  <p:transition spd="med">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5" presetClass="path" presetSubtype="0" accel="50000" decel="50000" fill="hold" nodeType="clickEffect">
                                  <p:stCondLst>
                                    <p:cond delay="0"/>
                                  </p:stCondLst>
                                  <p:childTnLst>
                                    <p:animMotion origin="layout" path="M 3.33333E-6 0.01597 L -0.99584 0.02083 " pathEditMode="relative" rAng="0" ptsTypes="AA">
                                      <p:cBhvr>
                                        <p:cTn id="10" dur="2000" fill="hold"/>
                                        <p:tgtEl>
                                          <p:spTgt spid="25602"/>
                                        </p:tgtEl>
                                        <p:attrNameLst>
                                          <p:attrName>ppt_x</p:attrName>
                                          <p:attrName>ppt_y</p:attrName>
                                        </p:attrNameLst>
                                      </p:cBhvr>
                                      <p:rCtr x="-498" y="2"/>
                                    </p:animMotion>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blinds(horizontal)">
                                      <p:cBhvr>
                                        <p:cTn id="15" dur="500"/>
                                        <p:tgtEl>
                                          <p:spTgt spid="21"/>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22"/>
                                        </p:tgtEl>
                                        <p:attrNameLst>
                                          <p:attrName>style.visibility</p:attrName>
                                        </p:attrNameLst>
                                      </p:cBhvr>
                                      <p:to>
                                        <p:strVal val="visible"/>
                                      </p:to>
                                    </p:set>
                                    <p:animEffect transition="in" filter="blinds(horizontal)">
                                      <p:cBhvr>
                                        <p:cTn id="20" dur="500"/>
                                        <p:tgtEl>
                                          <p:spTgt spid="22"/>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xit" presetSubtype="10" fill="hold" grpId="1" nodeType="clickEffect">
                                  <p:stCondLst>
                                    <p:cond delay="0"/>
                                  </p:stCondLst>
                                  <p:childTnLst>
                                    <p:animEffect transition="out" filter="blinds(horizontal)">
                                      <p:cBhvr>
                                        <p:cTn id="24" dur="500"/>
                                        <p:tgtEl>
                                          <p:spTgt spid="21"/>
                                        </p:tgtEl>
                                      </p:cBhvr>
                                    </p:animEffect>
                                    <p:set>
                                      <p:cBhvr>
                                        <p:cTn id="25" dur="1" fill="hold">
                                          <p:stCondLst>
                                            <p:cond delay="499"/>
                                          </p:stCondLst>
                                        </p:cTn>
                                        <p:tgtEl>
                                          <p:spTgt spid="21"/>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3" presetClass="exit" presetSubtype="10" fill="hold" grpId="1" nodeType="clickEffect">
                                  <p:stCondLst>
                                    <p:cond delay="0"/>
                                  </p:stCondLst>
                                  <p:childTnLst>
                                    <p:animEffect transition="out" filter="blinds(horizontal)">
                                      <p:cBhvr>
                                        <p:cTn id="29" dur="500"/>
                                        <p:tgtEl>
                                          <p:spTgt spid="22"/>
                                        </p:tgtEl>
                                      </p:cBhvr>
                                    </p:animEffect>
                                    <p:set>
                                      <p:cBhvr>
                                        <p:cTn id="30" dur="1" fill="hold">
                                          <p:stCondLst>
                                            <p:cond delay="499"/>
                                          </p:stCondLst>
                                        </p:cTn>
                                        <p:tgtEl>
                                          <p:spTgt spid="22"/>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35" presetClass="path" presetSubtype="0" accel="50000" decel="50000" fill="hold" nodeType="clickEffect">
                                  <p:stCondLst>
                                    <p:cond delay="0"/>
                                  </p:stCondLst>
                                  <p:childTnLst>
                                    <p:animMotion origin="layout" path="M -0.99584 0.02083 L -2.1875 0.02083 " pathEditMode="relative" rAng="0" ptsTypes="AA">
                                      <p:cBhvr>
                                        <p:cTn id="34" dur="2000" fill="hold"/>
                                        <p:tgtEl>
                                          <p:spTgt spid="25602"/>
                                        </p:tgtEl>
                                        <p:attrNameLst>
                                          <p:attrName>ppt_x</p:attrName>
                                          <p:attrName>ppt_y</p:attrName>
                                        </p:attrNameLst>
                                      </p:cBhvr>
                                      <p:rCtr x="-596" y="0"/>
                                    </p:animMotion>
                                  </p:childTnLst>
                                </p:cTn>
                              </p:par>
                            </p:childTnLst>
                          </p:cTn>
                        </p:par>
                      </p:childTnLst>
                    </p:cTn>
                  </p:par>
                  <p:par>
                    <p:cTn id="35" fill="hold">
                      <p:stCondLst>
                        <p:cond delay="indefinite"/>
                      </p:stCondLst>
                      <p:childTnLst>
                        <p:par>
                          <p:cTn id="36" fill="hold">
                            <p:stCondLst>
                              <p:cond delay="0"/>
                            </p:stCondLst>
                            <p:childTnLst>
                              <p:par>
                                <p:cTn id="37" presetID="3" presetClass="exit" presetSubtype="10" fill="hold" grpId="0" nodeType="clickEffect">
                                  <p:stCondLst>
                                    <p:cond delay="0"/>
                                  </p:stCondLst>
                                  <p:childTnLst>
                                    <p:animEffect transition="out" filter="blinds(horizontal)">
                                      <p:cBhvr>
                                        <p:cTn id="38" dur="500"/>
                                        <p:tgtEl>
                                          <p:spTgt spid="12"/>
                                        </p:tgtEl>
                                      </p:cBhvr>
                                    </p:animEffect>
                                    <p:set>
                                      <p:cBhvr>
                                        <p:cTn id="39" dur="1" fill="hold">
                                          <p:stCondLst>
                                            <p:cond delay="499"/>
                                          </p:stCondLst>
                                        </p:cTn>
                                        <p:tgtEl>
                                          <p:spTgt spid="12"/>
                                        </p:tgtEl>
                                        <p:attrNameLst>
                                          <p:attrName>style.visibility</p:attrName>
                                        </p:attrNameLst>
                                      </p:cBhvr>
                                      <p:to>
                                        <p:strVal val="hidden"/>
                                      </p:to>
                                    </p:set>
                                  </p:childTnLst>
                                </p:cTn>
                              </p:par>
                              <p:par>
                                <p:cTn id="40" presetID="3" presetClass="exit" presetSubtype="10" fill="hold" grpId="0" nodeType="withEffect">
                                  <p:stCondLst>
                                    <p:cond delay="0"/>
                                  </p:stCondLst>
                                  <p:childTnLst>
                                    <p:animEffect transition="out" filter="blinds(horizontal)">
                                      <p:cBhvr>
                                        <p:cTn id="41" dur="500"/>
                                        <p:tgtEl>
                                          <p:spTgt spid="40"/>
                                        </p:tgtEl>
                                      </p:cBhvr>
                                    </p:animEffect>
                                    <p:set>
                                      <p:cBhvr>
                                        <p:cTn id="42" dur="1" fill="hold">
                                          <p:stCondLst>
                                            <p:cond delay="499"/>
                                          </p:stCondLst>
                                        </p:cTn>
                                        <p:tgtEl>
                                          <p:spTgt spid="40"/>
                                        </p:tgtEl>
                                        <p:attrNameLst>
                                          <p:attrName>style.visibility</p:attrName>
                                        </p:attrNameLst>
                                      </p:cBhvr>
                                      <p:to>
                                        <p:strVal val="hidden"/>
                                      </p:to>
                                    </p:set>
                                  </p:childTnLst>
                                </p:cTn>
                              </p:par>
                              <p:par>
                                <p:cTn id="43" presetID="3" presetClass="exit" presetSubtype="10" fill="hold" nodeType="withEffect">
                                  <p:stCondLst>
                                    <p:cond delay="0"/>
                                  </p:stCondLst>
                                  <p:childTnLst>
                                    <p:animEffect transition="out" filter="blinds(horizontal)">
                                      <p:cBhvr>
                                        <p:cTn id="44" dur="500"/>
                                        <p:tgtEl>
                                          <p:spTgt spid="44"/>
                                        </p:tgtEl>
                                      </p:cBhvr>
                                    </p:animEffect>
                                    <p:set>
                                      <p:cBhvr>
                                        <p:cTn id="45" dur="1" fill="hold">
                                          <p:stCondLst>
                                            <p:cond delay="499"/>
                                          </p:stCondLst>
                                        </p:cTn>
                                        <p:tgtEl>
                                          <p:spTgt spid="44"/>
                                        </p:tgtEl>
                                        <p:attrNameLst>
                                          <p:attrName>style.visibility</p:attrName>
                                        </p:attrNameLst>
                                      </p:cBhvr>
                                      <p:to>
                                        <p:strVal val="hidden"/>
                                      </p:to>
                                    </p:set>
                                  </p:childTnLst>
                                </p:cTn>
                              </p:par>
                              <p:par>
                                <p:cTn id="46" presetID="3" presetClass="exit" presetSubtype="10" fill="hold" grpId="0" nodeType="withEffect">
                                  <p:stCondLst>
                                    <p:cond delay="0"/>
                                  </p:stCondLst>
                                  <p:childTnLst>
                                    <p:animEffect transition="out" filter="blinds(horizontal)">
                                      <p:cBhvr>
                                        <p:cTn id="47" dur="500"/>
                                        <p:tgtEl>
                                          <p:spTgt spid="41"/>
                                        </p:tgtEl>
                                      </p:cBhvr>
                                    </p:animEffect>
                                    <p:set>
                                      <p:cBhvr>
                                        <p:cTn id="48" dur="1" fill="hold">
                                          <p:stCondLst>
                                            <p:cond delay="499"/>
                                          </p:stCondLst>
                                        </p:cTn>
                                        <p:tgtEl>
                                          <p:spTgt spid="41"/>
                                        </p:tgtEl>
                                        <p:attrNameLst>
                                          <p:attrName>style.visibility</p:attrName>
                                        </p:attrNameLst>
                                      </p:cBhvr>
                                      <p:to>
                                        <p:strVal val="hidden"/>
                                      </p:to>
                                    </p:set>
                                  </p:childTnLst>
                                </p:cTn>
                              </p:par>
                              <p:par>
                                <p:cTn id="49" presetID="3" presetClass="exit" presetSubtype="10" fill="hold" nodeType="withEffect">
                                  <p:stCondLst>
                                    <p:cond delay="0"/>
                                  </p:stCondLst>
                                  <p:childTnLst>
                                    <p:animEffect transition="out" filter="blinds(horizontal)">
                                      <p:cBhvr>
                                        <p:cTn id="50" dur="500"/>
                                        <p:tgtEl>
                                          <p:spTgt spid="45"/>
                                        </p:tgtEl>
                                      </p:cBhvr>
                                    </p:animEffect>
                                    <p:set>
                                      <p:cBhvr>
                                        <p:cTn id="51" dur="1" fill="hold">
                                          <p:stCondLst>
                                            <p:cond delay="499"/>
                                          </p:stCondLst>
                                        </p:cTn>
                                        <p:tgtEl>
                                          <p:spTgt spid="45"/>
                                        </p:tgtEl>
                                        <p:attrNameLst>
                                          <p:attrName>style.visibility</p:attrName>
                                        </p:attrNameLst>
                                      </p:cBhvr>
                                      <p:to>
                                        <p:strVal val="hidden"/>
                                      </p:to>
                                    </p:set>
                                  </p:childTnLst>
                                </p:cTn>
                              </p:par>
                              <p:par>
                                <p:cTn id="52" presetID="3" presetClass="exit" presetSubtype="10" fill="hold" grpId="0" nodeType="withEffect">
                                  <p:stCondLst>
                                    <p:cond delay="0"/>
                                  </p:stCondLst>
                                  <p:childTnLst>
                                    <p:animEffect transition="out" filter="blinds(horizontal)">
                                      <p:cBhvr>
                                        <p:cTn id="53" dur="500"/>
                                        <p:tgtEl>
                                          <p:spTgt spid="43"/>
                                        </p:tgtEl>
                                      </p:cBhvr>
                                    </p:animEffect>
                                    <p:set>
                                      <p:cBhvr>
                                        <p:cTn id="54" dur="1" fill="hold">
                                          <p:stCondLst>
                                            <p:cond delay="499"/>
                                          </p:stCondLst>
                                        </p:cTn>
                                        <p:tgtEl>
                                          <p:spTgt spid="43"/>
                                        </p:tgtEl>
                                        <p:attrNameLst>
                                          <p:attrName>style.visibility</p:attrName>
                                        </p:attrNameLst>
                                      </p:cBhvr>
                                      <p:to>
                                        <p:strVal val="hidden"/>
                                      </p:to>
                                    </p:set>
                                  </p:childTnLst>
                                </p:cTn>
                              </p:par>
                              <p:par>
                                <p:cTn id="55" presetID="3" presetClass="exit" presetSubtype="10" fill="hold" nodeType="withEffect">
                                  <p:stCondLst>
                                    <p:cond delay="0"/>
                                  </p:stCondLst>
                                  <p:childTnLst>
                                    <p:animEffect transition="out" filter="blinds(horizontal)">
                                      <p:cBhvr>
                                        <p:cTn id="56" dur="500"/>
                                        <p:tgtEl>
                                          <p:spTgt spid="46"/>
                                        </p:tgtEl>
                                      </p:cBhvr>
                                    </p:animEffect>
                                    <p:set>
                                      <p:cBhvr>
                                        <p:cTn id="57" dur="1" fill="hold">
                                          <p:stCondLst>
                                            <p:cond delay="499"/>
                                          </p:stCondLst>
                                        </p:cTn>
                                        <p:tgtEl>
                                          <p:spTgt spid="46"/>
                                        </p:tgtEl>
                                        <p:attrNameLst>
                                          <p:attrName>style.visibility</p:attrName>
                                        </p:attrNameLst>
                                      </p:cBhvr>
                                      <p:to>
                                        <p:strVal val="hidden"/>
                                      </p:to>
                                    </p:set>
                                  </p:childTnLst>
                                </p:cTn>
                              </p:par>
                              <p:par>
                                <p:cTn id="58" presetID="3" presetClass="exit" presetSubtype="10" fill="hold" grpId="0" nodeType="withEffect">
                                  <p:stCondLst>
                                    <p:cond delay="0"/>
                                  </p:stCondLst>
                                  <p:childTnLst>
                                    <p:animEffect transition="out" filter="blinds(horizontal)">
                                      <p:cBhvr>
                                        <p:cTn id="59" dur="500"/>
                                        <p:tgtEl>
                                          <p:spTgt spid="42"/>
                                        </p:tgtEl>
                                      </p:cBhvr>
                                    </p:animEffect>
                                    <p:set>
                                      <p:cBhvr>
                                        <p:cTn id="60" dur="1" fill="hold">
                                          <p:stCondLst>
                                            <p:cond delay="499"/>
                                          </p:stCondLst>
                                        </p:cTn>
                                        <p:tgtEl>
                                          <p:spTgt spid="42"/>
                                        </p:tgtEl>
                                        <p:attrNameLst>
                                          <p:attrName>style.visibility</p:attrName>
                                        </p:attrNameLst>
                                      </p:cBhvr>
                                      <p:to>
                                        <p:strVal val="hidden"/>
                                      </p:to>
                                    </p:set>
                                  </p:childTnLst>
                                </p:cTn>
                              </p:par>
                            </p:childTnLst>
                          </p:cTn>
                        </p:par>
                      </p:childTnLst>
                    </p:cTn>
                  </p:par>
                  <p:par>
                    <p:cTn id="61" fill="hold">
                      <p:stCondLst>
                        <p:cond delay="indefinite"/>
                      </p:stCondLst>
                      <p:childTnLst>
                        <p:par>
                          <p:cTn id="62" fill="hold">
                            <p:stCondLst>
                              <p:cond delay="0"/>
                            </p:stCondLst>
                            <p:childTnLst>
                              <p:par>
                                <p:cTn id="63" presetID="3" presetClass="entr" presetSubtype="10" fill="hold" nodeType="clickEffect">
                                  <p:stCondLst>
                                    <p:cond delay="0"/>
                                  </p:stCondLst>
                                  <p:childTnLst>
                                    <p:set>
                                      <p:cBhvr>
                                        <p:cTn id="64" dur="1" fill="hold">
                                          <p:stCondLst>
                                            <p:cond delay="0"/>
                                          </p:stCondLst>
                                        </p:cTn>
                                        <p:tgtEl>
                                          <p:spTgt spid="5">
                                            <p:txEl>
                                              <p:pRg st="1" end="1"/>
                                            </p:txEl>
                                          </p:spTgt>
                                        </p:tgtEl>
                                        <p:attrNameLst>
                                          <p:attrName>style.visibility</p:attrName>
                                        </p:attrNameLst>
                                      </p:cBhvr>
                                      <p:to>
                                        <p:strVal val="visible"/>
                                      </p:to>
                                    </p:set>
                                    <p:animEffect transition="in" filter="blinds(horizontal)">
                                      <p:cBhvr>
                                        <p:cTn id="65" dur="500"/>
                                        <p:tgtEl>
                                          <p:spTgt spid="5">
                                            <p:txEl>
                                              <p:pRg st="1" end="1"/>
                                            </p:txEl>
                                          </p:spTgt>
                                        </p:tgtEl>
                                      </p:cBhvr>
                                    </p:animEffect>
                                  </p:childTnLst>
                                </p:cTn>
                              </p:par>
                              <p:par>
                                <p:cTn id="66" presetID="3" presetClass="entr" presetSubtype="10" fill="hold" nodeType="withEffect">
                                  <p:stCondLst>
                                    <p:cond delay="0"/>
                                  </p:stCondLst>
                                  <p:childTnLst>
                                    <p:set>
                                      <p:cBhvr>
                                        <p:cTn id="67" dur="1" fill="hold">
                                          <p:stCondLst>
                                            <p:cond delay="0"/>
                                          </p:stCondLst>
                                        </p:cTn>
                                        <p:tgtEl>
                                          <p:spTgt spid="5">
                                            <p:txEl>
                                              <p:pRg st="2" end="2"/>
                                            </p:txEl>
                                          </p:spTgt>
                                        </p:tgtEl>
                                        <p:attrNameLst>
                                          <p:attrName>style.visibility</p:attrName>
                                        </p:attrNameLst>
                                      </p:cBhvr>
                                      <p:to>
                                        <p:strVal val="visible"/>
                                      </p:to>
                                    </p:set>
                                    <p:animEffect transition="in" filter="blinds(horizontal)">
                                      <p:cBhvr>
                                        <p:cTn id="68" dur="500"/>
                                        <p:tgtEl>
                                          <p:spTgt spid="5">
                                            <p:txEl>
                                              <p:pRg st="2" end="2"/>
                                            </p:txEl>
                                          </p:spTgt>
                                        </p:tgtEl>
                                      </p:cBhvr>
                                    </p:animEffect>
                                  </p:childTnLst>
                                </p:cTn>
                              </p:par>
                            </p:childTnLst>
                          </p:cTn>
                        </p:par>
                      </p:childTnLst>
                    </p:cTn>
                  </p:par>
                  <p:par>
                    <p:cTn id="69" fill="hold">
                      <p:stCondLst>
                        <p:cond delay="indefinite"/>
                      </p:stCondLst>
                      <p:childTnLst>
                        <p:par>
                          <p:cTn id="70" fill="hold">
                            <p:stCondLst>
                              <p:cond delay="0"/>
                            </p:stCondLst>
                            <p:childTnLst>
                              <p:par>
                                <p:cTn id="71" presetID="3" presetClass="entr" presetSubtype="10" fill="hold" nodeType="clickEffect">
                                  <p:stCondLst>
                                    <p:cond delay="0"/>
                                  </p:stCondLst>
                                  <p:childTnLst>
                                    <p:set>
                                      <p:cBhvr>
                                        <p:cTn id="72" dur="1" fill="hold">
                                          <p:stCondLst>
                                            <p:cond delay="0"/>
                                          </p:stCondLst>
                                        </p:cTn>
                                        <p:tgtEl>
                                          <p:spTgt spid="26629"/>
                                        </p:tgtEl>
                                        <p:attrNameLst>
                                          <p:attrName>style.visibility</p:attrName>
                                        </p:attrNameLst>
                                      </p:cBhvr>
                                      <p:to>
                                        <p:strVal val="visible"/>
                                      </p:to>
                                    </p:set>
                                    <p:animEffect transition="in" filter="blinds(horizontal)">
                                      <p:cBhvr>
                                        <p:cTn id="73" dur="500"/>
                                        <p:tgtEl>
                                          <p:spTgt spid="26629"/>
                                        </p:tgtEl>
                                      </p:cBhvr>
                                    </p:animEffect>
                                  </p:childTnLst>
                                </p:cTn>
                              </p:par>
                              <p:par>
                                <p:cTn id="74" presetID="3" presetClass="entr" presetSubtype="10" fill="hold" nodeType="withEffect">
                                  <p:stCondLst>
                                    <p:cond delay="0"/>
                                  </p:stCondLst>
                                  <p:childTnLst>
                                    <p:set>
                                      <p:cBhvr>
                                        <p:cTn id="75" dur="1" fill="hold">
                                          <p:stCondLst>
                                            <p:cond delay="0"/>
                                          </p:stCondLst>
                                        </p:cTn>
                                        <p:tgtEl>
                                          <p:spTgt spid="26627"/>
                                        </p:tgtEl>
                                        <p:attrNameLst>
                                          <p:attrName>style.visibility</p:attrName>
                                        </p:attrNameLst>
                                      </p:cBhvr>
                                      <p:to>
                                        <p:strVal val="visible"/>
                                      </p:to>
                                    </p:set>
                                    <p:animEffect transition="in" filter="blinds(horizontal)">
                                      <p:cBhvr>
                                        <p:cTn id="76" dur="500"/>
                                        <p:tgtEl>
                                          <p:spTgt spid="26627"/>
                                        </p:tgtEl>
                                      </p:cBhvr>
                                    </p:animEffect>
                                  </p:childTnLst>
                                </p:cTn>
                              </p:par>
                            </p:childTnLst>
                          </p:cTn>
                        </p:par>
                      </p:childTnLst>
                    </p:cTn>
                  </p:par>
                  <p:par>
                    <p:cTn id="77" fill="hold">
                      <p:stCondLst>
                        <p:cond delay="indefinite"/>
                      </p:stCondLst>
                      <p:childTnLst>
                        <p:par>
                          <p:cTn id="78" fill="hold">
                            <p:stCondLst>
                              <p:cond delay="0"/>
                            </p:stCondLst>
                            <p:childTnLst>
                              <p:par>
                                <p:cTn id="79" presetID="3" presetClass="entr" presetSubtype="10" fill="hold" grpId="0" nodeType="clickEffect">
                                  <p:stCondLst>
                                    <p:cond delay="0"/>
                                  </p:stCondLst>
                                  <p:childTnLst>
                                    <p:set>
                                      <p:cBhvr>
                                        <p:cTn id="80" dur="1" fill="hold">
                                          <p:stCondLst>
                                            <p:cond delay="0"/>
                                          </p:stCondLst>
                                        </p:cTn>
                                        <p:tgtEl>
                                          <p:spTgt spid="16"/>
                                        </p:tgtEl>
                                        <p:attrNameLst>
                                          <p:attrName>style.visibility</p:attrName>
                                        </p:attrNameLst>
                                      </p:cBhvr>
                                      <p:to>
                                        <p:strVal val="visible"/>
                                      </p:to>
                                    </p:set>
                                    <p:animEffect transition="in" filter="blinds(horizontal)">
                                      <p:cBhvr>
                                        <p:cTn id="81" dur="500"/>
                                        <p:tgtEl>
                                          <p:spTgt spid="16"/>
                                        </p:tgtEl>
                                      </p:cBhvr>
                                    </p:animEffect>
                                  </p:childTnLst>
                                </p:cTn>
                              </p:par>
                              <p:par>
                                <p:cTn id="82" presetID="3" presetClass="entr" presetSubtype="10" fill="hold" nodeType="withEffect">
                                  <p:stCondLst>
                                    <p:cond delay="0"/>
                                  </p:stCondLst>
                                  <p:childTnLst>
                                    <p:set>
                                      <p:cBhvr>
                                        <p:cTn id="83" dur="1" fill="hold">
                                          <p:stCondLst>
                                            <p:cond delay="0"/>
                                          </p:stCondLst>
                                        </p:cTn>
                                        <p:tgtEl>
                                          <p:spTgt spid="26626"/>
                                        </p:tgtEl>
                                        <p:attrNameLst>
                                          <p:attrName>style.visibility</p:attrName>
                                        </p:attrNameLst>
                                      </p:cBhvr>
                                      <p:to>
                                        <p:strVal val="visible"/>
                                      </p:to>
                                    </p:set>
                                    <p:animEffect transition="in" filter="blinds(horizontal)">
                                      <p:cBhvr>
                                        <p:cTn id="84" dur="500"/>
                                        <p:tgtEl>
                                          <p:spTgt spid="26626"/>
                                        </p:tgtEl>
                                      </p:cBhvr>
                                    </p:animEffect>
                                  </p:childTnLst>
                                </p:cTn>
                              </p:par>
                            </p:childTnLst>
                          </p:cTn>
                        </p:par>
                      </p:childTnLst>
                    </p:cTn>
                  </p:par>
                  <p:par>
                    <p:cTn id="85" fill="hold">
                      <p:stCondLst>
                        <p:cond delay="indefinite"/>
                      </p:stCondLst>
                      <p:childTnLst>
                        <p:par>
                          <p:cTn id="86" fill="hold">
                            <p:stCondLst>
                              <p:cond delay="0"/>
                            </p:stCondLst>
                            <p:childTnLst>
                              <p:par>
                                <p:cTn id="87" presetID="3" presetClass="entr" presetSubtype="10" fill="hold" grpId="0" nodeType="clickEffect">
                                  <p:stCondLst>
                                    <p:cond delay="0"/>
                                  </p:stCondLst>
                                  <p:childTnLst>
                                    <p:set>
                                      <p:cBhvr>
                                        <p:cTn id="88" dur="1" fill="hold">
                                          <p:stCondLst>
                                            <p:cond delay="0"/>
                                          </p:stCondLst>
                                        </p:cTn>
                                        <p:tgtEl>
                                          <p:spTgt spid="13"/>
                                        </p:tgtEl>
                                        <p:attrNameLst>
                                          <p:attrName>style.visibility</p:attrName>
                                        </p:attrNameLst>
                                      </p:cBhvr>
                                      <p:to>
                                        <p:strVal val="visible"/>
                                      </p:to>
                                    </p:set>
                                    <p:animEffect transition="in" filter="blinds(horizontal)">
                                      <p:cBhvr>
                                        <p:cTn id="89" dur="500"/>
                                        <p:tgtEl>
                                          <p:spTgt spid="13"/>
                                        </p:tgtEl>
                                      </p:cBhvr>
                                    </p:animEffect>
                                  </p:childTnLst>
                                </p:cTn>
                              </p:par>
                            </p:childTnLst>
                          </p:cTn>
                        </p:par>
                      </p:childTnLst>
                    </p:cTn>
                  </p:par>
                  <p:par>
                    <p:cTn id="90" fill="hold">
                      <p:stCondLst>
                        <p:cond delay="indefinite"/>
                      </p:stCondLst>
                      <p:childTnLst>
                        <p:par>
                          <p:cTn id="91" fill="hold">
                            <p:stCondLst>
                              <p:cond delay="0"/>
                            </p:stCondLst>
                            <p:childTnLst>
                              <p:par>
                                <p:cTn id="92" presetID="3" presetClass="entr" presetSubtype="10" fill="hold" grpId="0" nodeType="clickEffect">
                                  <p:stCondLst>
                                    <p:cond delay="0"/>
                                  </p:stCondLst>
                                  <p:childTnLst>
                                    <p:set>
                                      <p:cBhvr>
                                        <p:cTn id="93" dur="1" fill="hold">
                                          <p:stCondLst>
                                            <p:cond delay="0"/>
                                          </p:stCondLst>
                                        </p:cTn>
                                        <p:tgtEl>
                                          <p:spTgt spid="15"/>
                                        </p:tgtEl>
                                        <p:attrNameLst>
                                          <p:attrName>style.visibility</p:attrName>
                                        </p:attrNameLst>
                                      </p:cBhvr>
                                      <p:to>
                                        <p:strVal val="visible"/>
                                      </p:to>
                                    </p:set>
                                    <p:animEffect transition="in" filter="blinds(horizontal)">
                                      <p:cBhvr>
                                        <p:cTn id="94" dur="500"/>
                                        <p:tgtEl>
                                          <p:spTgt spid="15"/>
                                        </p:tgtEl>
                                      </p:cBhvr>
                                    </p:animEffect>
                                  </p:childTnLst>
                                </p:cTn>
                              </p:par>
                              <p:par>
                                <p:cTn id="95" presetID="3" presetClass="entr" presetSubtype="10" fill="hold" nodeType="withEffect">
                                  <p:stCondLst>
                                    <p:cond delay="0"/>
                                  </p:stCondLst>
                                  <p:childTnLst>
                                    <p:set>
                                      <p:cBhvr>
                                        <p:cTn id="96" dur="1" fill="hold">
                                          <p:stCondLst>
                                            <p:cond delay="0"/>
                                          </p:stCondLst>
                                        </p:cTn>
                                        <p:tgtEl>
                                          <p:spTgt spid="26630"/>
                                        </p:tgtEl>
                                        <p:attrNameLst>
                                          <p:attrName>style.visibility</p:attrName>
                                        </p:attrNameLst>
                                      </p:cBhvr>
                                      <p:to>
                                        <p:strVal val="visible"/>
                                      </p:to>
                                    </p:set>
                                    <p:animEffect transition="in" filter="blinds(horizontal)">
                                      <p:cBhvr>
                                        <p:cTn id="97" dur="500"/>
                                        <p:tgtEl>
                                          <p:spTgt spid="26630"/>
                                        </p:tgtEl>
                                      </p:cBhvr>
                                    </p:animEffect>
                                  </p:childTnLst>
                                </p:cTn>
                              </p:par>
                            </p:childTnLst>
                          </p:cTn>
                        </p:par>
                      </p:childTnLst>
                    </p:cTn>
                  </p:par>
                  <p:par>
                    <p:cTn id="98" fill="hold">
                      <p:stCondLst>
                        <p:cond delay="indefinite"/>
                      </p:stCondLst>
                      <p:childTnLst>
                        <p:par>
                          <p:cTn id="99" fill="hold">
                            <p:stCondLst>
                              <p:cond delay="0"/>
                            </p:stCondLst>
                            <p:childTnLst>
                              <p:par>
                                <p:cTn id="100" presetID="3" presetClass="entr" presetSubtype="10" fill="hold" grpId="0" nodeType="clickEffect">
                                  <p:stCondLst>
                                    <p:cond delay="0"/>
                                  </p:stCondLst>
                                  <p:childTnLst>
                                    <p:set>
                                      <p:cBhvr>
                                        <p:cTn id="101" dur="1" fill="hold">
                                          <p:stCondLst>
                                            <p:cond delay="0"/>
                                          </p:stCondLst>
                                        </p:cTn>
                                        <p:tgtEl>
                                          <p:spTgt spid="14"/>
                                        </p:tgtEl>
                                        <p:attrNameLst>
                                          <p:attrName>style.visibility</p:attrName>
                                        </p:attrNameLst>
                                      </p:cBhvr>
                                      <p:to>
                                        <p:strVal val="visible"/>
                                      </p:to>
                                    </p:set>
                                    <p:animEffect transition="in" filter="blinds(horizontal)">
                                      <p:cBhvr>
                                        <p:cTn id="102" dur="500"/>
                                        <p:tgtEl>
                                          <p:spTgt spid="14"/>
                                        </p:tgtEl>
                                      </p:cBhvr>
                                    </p:animEffect>
                                  </p:childTnLst>
                                </p:cTn>
                              </p:par>
                            </p:childTnLst>
                          </p:cTn>
                        </p:par>
                      </p:childTnLst>
                    </p:cTn>
                  </p:par>
                  <p:par>
                    <p:cTn id="103" fill="hold">
                      <p:stCondLst>
                        <p:cond delay="indefinite"/>
                      </p:stCondLst>
                      <p:childTnLst>
                        <p:par>
                          <p:cTn id="104" fill="hold">
                            <p:stCondLst>
                              <p:cond delay="0"/>
                            </p:stCondLst>
                            <p:childTnLst>
                              <p:par>
                                <p:cTn id="105" presetID="3" presetClass="entr" presetSubtype="10" fill="hold" nodeType="clickEffect">
                                  <p:stCondLst>
                                    <p:cond delay="0"/>
                                  </p:stCondLst>
                                  <p:childTnLst>
                                    <p:set>
                                      <p:cBhvr>
                                        <p:cTn id="106" dur="1" fill="hold">
                                          <p:stCondLst>
                                            <p:cond delay="0"/>
                                          </p:stCondLst>
                                        </p:cTn>
                                        <p:tgtEl>
                                          <p:spTgt spid="5">
                                            <p:txEl>
                                              <p:pRg st="15" end="15"/>
                                            </p:txEl>
                                          </p:spTgt>
                                        </p:tgtEl>
                                        <p:attrNameLst>
                                          <p:attrName>style.visibility</p:attrName>
                                        </p:attrNameLst>
                                      </p:cBhvr>
                                      <p:to>
                                        <p:strVal val="visible"/>
                                      </p:to>
                                    </p:set>
                                    <p:animEffect transition="in" filter="blinds(horizontal)">
                                      <p:cBhvr>
                                        <p:cTn id="107" dur="500"/>
                                        <p:tgtEl>
                                          <p:spTgt spid="5">
                                            <p:txEl>
                                              <p:pRg st="15" end="1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animBg="1"/>
      <p:bldP spid="16" grpId="0" animBg="1"/>
      <p:bldP spid="12" grpId="0" animBg="1"/>
      <p:bldP spid="40" grpId="0" animBg="1"/>
      <p:bldP spid="41" grpId="0" animBg="1"/>
      <p:bldP spid="42" grpId="0" animBg="1"/>
      <p:bldP spid="43" grpId="0" animBg="1"/>
      <p:bldP spid="21" grpId="0" animBg="1"/>
      <p:bldP spid="21" grpId="1" animBg="1"/>
      <p:bldP spid="22" grpId="0" animBg="1"/>
      <p:bldP spid="22" grpId="1" animBg="1"/>
      <p:bldP spid="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cstate="print"/>
          <a:srcRect/>
          <a:stretch>
            <a:fillRect/>
          </a:stretch>
        </p:blipFill>
        <p:spPr bwMode="auto">
          <a:xfrm>
            <a:off x="4038599" y="0"/>
            <a:ext cx="4762500" cy="746914"/>
          </a:xfrm>
          <a:prstGeom prst="rect">
            <a:avLst/>
          </a:prstGeom>
          <a:noFill/>
          <a:ln w="9525">
            <a:noFill/>
            <a:miter lim="800000"/>
            <a:headEnd/>
            <a:tailEnd/>
          </a:ln>
        </p:spPr>
      </p:pic>
      <p:pic>
        <p:nvPicPr>
          <p:cNvPr id="1027" name="Picture 3"/>
          <p:cNvPicPr>
            <a:picLocks noChangeAspect="1" noChangeArrowheads="1"/>
          </p:cNvPicPr>
          <p:nvPr/>
        </p:nvPicPr>
        <p:blipFill>
          <a:blip r:embed="rId3" cstate="print"/>
          <a:srcRect/>
          <a:stretch>
            <a:fillRect/>
          </a:stretch>
        </p:blipFill>
        <p:spPr bwMode="auto">
          <a:xfrm>
            <a:off x="4267199" y="761999"/>
            <a:ext cx="4667250" cy="480452"/>
          </a:xfrm>
          <a:prstGeom prst="rect">
            <a:avLst/>
          </a:prstGeom>
          <a:noFill/>
          <a:ln w="9525">
            <a:noFill/>
            <a:miter lim="800000"/>
            <a:headEnd/>
            <a:tailEnd/>
          </a:ln>
        </p:spPr>
      </p:pic>
      <p:pic>
        <p:nvPicPr>
          <p:cNvPr id="1028" name="Picture 4"/>
          <p:cNvPicPr>
            <a:picLocks noChangeAspect="1" noChangeArrowheads="1"/>
          </p:cNvPicPr>
          <p:nvPr/>
        </p:nvPicPr>
        <p:blipFill>
          <a:blip r:embed="rId4" cstate="print"/>
          <a:srcRect/>
          <a:stretch>
            <a:fillRect/>
          </a:stretch>
        </p:blipFill>
        <p:spPr bwMode="auto">
          <a:xfrm>
            <a:off x="4114799" y="1295399"/>
            <a:ext cx="2209800" cy="389049"/>
          </a:xfrm>
          <a:prstGeom prst="rect">
            <a:avLst/>
          </a:prstGeom>
          <a:noFill/>
          <a:ln w="9525">
            <a:noFill/>
            <a:miter lim="800000"/>
            <a:headEnd/>
            <a:tailEnd/>
          </a:ln>
        </p:spPr>
      </p:pic>
      <p:pic>
        <p:nvPicPr>
          <p:cNvPr id="1029" name="Picture 5"/>
          <p:cNvPicPr>
            <a:picLocks noChangeAspect="1" noChangeArrowheads="1"/>
          </p:cNvPicPr>
          <p:nvPr/>
        </p:nvPicPr>
        <p:blipFill>
          <a:blip r:embed="rId5" cstate="print"/>
          <a:srcRect/>
          <a:stretch>
            <a:fillRect/>
          </a:stretch>
        </p:blipFill>
        <p:spPr bwMode="auto">
          <a:xfrm>
            <a:off x="4267198" y="1752599"/>
            <a:ext cx="4334751" cy="990600"/>
          </a:xfrm>
          <a:prstGeom prst="rect">
            <a:avLst/>
          </a:prstGeom>
          <a:noFill/>
          <a:ln w="9525">
            <a:noFill/>
            <a:miter lim="800000"/>
            <a:headEnd/>
            <a:tailEnd/>
          </a:ln>
        </p:spPr>
      </p:pic>
      <p:pic>
        <p:nvPicPr>
          <p:cNvPr id="1030" name="Picture 6"/>
          <p:cNvPicPr>
            <a:picLocks noChangeAspect="1" noChangeArrowheads="1"/>
          </p:cNvPicPr>
          <p:nvPr/>
        </p:nvPicPr>
        <p:blipFill>
          <a:blip r:embed="rId6" cstate="print"/>
          <a:srcRect/>
          <a:stretch>
            <a:fillRect/>
          </a:stretch>
        </p:blipFill>
        <p:spPr bwMode="auto">
          <a:xfrm>
            <a:off x="4114799" y="2743199"/>
            <a:ext cx="4110037" cy="1061277"/>
          </a:xfrm>
          <a:prstGeom prst="rect">
            <a:avLst/>
          </a:prstGeom>
          <a:noFill/>
          <a:ln w="9525">
            <a:noFill/>
            <a:miter lim="800000"/>
            <a:headEnd/>
            <a:tailEnd/>
          </a:ln>
        </p:spPr>
      </p:pic>
      <p:pic>
        <p:nvPicPr>
          <p:cNvPr id="1031" name="Picture 7"/>
          <p:cNvPicPr>
            <a:picLocks noChangeAspect="1" noChangeArrowheads="1"/>
          </p:cNvPicPr>
          <p:nvPr/>
        </p:nvPicPr>
        <p:blipFill>
          <a:blip r:embed="rId7" cstate="print"/>
          <a:srcRect/>
          <a:stretch>
            <a:fillRect/>
          </a:stretch>
        </p:blipFill>
        <p:spPr bwMode="auto">
          <a:xfrm>
            <a:off x="4191000" y="4038600"/>
            <a:ext cx="4332955" cy="838200"/>
          </a:xfrm>
          <a:prstGeom prst="rect">
            <a:avLst/>
          </a:prstGeom>
          <a:noFill/>
          <a:ln w="9525">
            <a:noFill/>
            <a:miter lim="800000"/>
            <a:headEnd/>
            <a:tailEnd/>
          </a:ln>
        </p:spPr>
      </p:pic>
      <p:pic>
        <p:nvPicPr>
          <p:cNvPr id="1032" name="Picture 8"/>
          <p:cNvPicPr>
            <a:picLocks noChangeAspect="1" noChangeArrowheads="1"/>
          </p:cNvPicPr>
          <p:nvPr/>
        </p:nvPicPr>
        <p:blipFill>
          <a:blip r:embed="rId8" cstate="print"/>
          <a:srcRect/>
          <a:stretch>
            <a:fillRect/>
          </a:stretch>
        </p:blipFill>
        <p:spPr bwMode="auto">
          <a:xfrm>
            <a:off x="0" y="1524000"/>
            <a:ext cx="3352800" cy="2286000"/>
          </a:xfrm>
          <a:prstGeom prst="rect">
            <a:avLst/>
          </a:prstGeom>
          <a:noFill/>
          <a:ln w="9525">
            <a:noFill/>
            <a:miter lim="800000"/>
            <a:headEnd/>
            <a:tailEnd/>
          </a:ln>
        </p:spPr>
      </p:pic>
      <p:sp>
        <p:nvSpPr>
          <p:cNvPr id="1034" name="Rectangle 10"/>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036" name="Rectangle 1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1035" name="Picture 11"/>
          <p:cNvPicPr>
            <a:picLocks noChangeAspect="1" noChangeArrowheads="1"/>
          </p:cNvPicPr>
          <p:nvPr/>
        </p:nvPicPr>
        <p:blipFill>
          <a:blip r:embed="rId9" cstate="print">
            <a:clrChange>
              <a:clrFrom>
                <a:srgbClr val="FFFFFF"/>
              </a:clrFrom>
              <a:clrTo>
                <a:srgbClr val="FFFFFF">
                  <a:alpha val="0"/>
                </a:srgbClr>
              </a:clrTo>
            </a:clrChange>
          </a:blip>
          <a:srcRect/>
          <a:stretch>
            <a:fillRect/>
          </a:stretch>
        </p:blipFill>
        <p:spPr bwMode="auto">
          <a:xfrm>
            <a:off x="3505200" y="304800"/>
            <a:ext cx="1676400" cy="5105400"/>
          </a:xfrm>
          <a:prstGeom prst="rect">
            <a:avLst/>
          </a:prstGeom>
          <a:noFill/>
        </p:spPr>
      </p:pic>
      <p:sp>
        <p:nvSpPr>
          <p:cNvPr id="21" name="Rounded Rectangle 20"/>
          <p:cNvSpPr/>
          <p:nvPr/>
        </p:nvSpPr>
        <p:spPr>
          <a:xfrm>
            <a:off x="4190999" y="228599"/>
            <a:ext cx="4800600" cy="106680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ounded Rectangle 21"/>
          <p:cNvSpPr/>
          <p:nvPr/>
        </p:nvSpPr>
        <p:spPr>
          <a:xfrm>
            <a:off x="4190999" y="1523999"/>
            <a:ext cx="4800600" cy="106680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ed Rectangle 22"/>
          <p:cNvSpPr/>
          <p:nvPr/>
        </p:nvSpPr>
        <p:spPr>
          <a:xfrm>
            <a:off x="4190999" y="2895599"/>
            <a:ext cx="4800600" cy="99060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ounded Rectangle 23"/>
          <p:cNvSpPr/>
          <p:nvPr/>
        </p:nvSpPr>
        <p:spPr>
          <a:xfrm>
            <a:off x="4114799" y="4267199"/>
            <a:ext cx="4572000" cy="106680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7" name="Picture 13"/>
          <p:cNvPicPr>
            <a:picLocks noChangeAspect="1" noChangeArrowheads="1"/>
          </p:cNvPicPr>
          <p:nvPr/>
        </p:nvPicPr>
        <p:blipFill>
          <a:blip r:embed="rId10" cstate="print"/>
          <a:srcRect l="2513" t="5376" r="52253"/>
          <a:stretch>
            <a:fillRect/>
          </a:stretch>
        </p:blipFill>
        <p:spPr bwMode="auto">
          <a:xfrm>
            <a:off x="5715000" y="5943600"/>
            <a:ext cx="914400" cy="838200"/>
          </a:xfrm>
          <a:prstGeom prst="rect">
            <a:avLst/>
          </a:prstGeom>
          <a:noFill/>
          <a:ln w="9525">
            <a:noFill/>
            <a:miter lim="800000"/>
            <a:headEnd/>
            <a:tailEnd/>
          </a:ln>
        </p:spPr>
      </p:pic>
      <p:sp>
        <p:nvSpPr>
          <p:cNvPr id="26" name="Down Arrow 25"/>
          <p:cNvSpPr/>
          <p:nvPr/>
        </p:nvSpPr>
        <p:spPr>
          <a:xfrm>
            <a:off x="5943600" y="5486400"/>
            <a:ext cx="457200" cy="3048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p:cNvSpPr txBox="1"/>
          <p:nvPr/>
        </p:nvSpPr>
        <p:spPr>
          <a:xfrm>
            <a:off x="609600" y="3886200"/>
            <a:ext cx="1905000" cy="646331"/>
          </a:xfrm>
          <a:prstGeom prst="rect">
            <a:avLst/>
          </a:prstGeom>
          <a:noFill/>
        </p:spPr>
        <p:txBody>
          <a:bodyPr wrap="square" rtlCol="0">
            <a:spAutoFit/>
          </a:bodyPr>
          <a:lstStyle/>
          <a:p>
            <a:pPr algn="ctr"/>
            <a:r>
              <a:rPr lang="id-ID" dirty="0" smtClean="0"/>
              <a:t>Raw Documents</a:t>
            </a:r>
          </a:p>
          <a:p>
            <a:pPr algn="ctr"/>
            <a:r>
              <a:rPr lang="id-ID" dirty="0" smtClean="0"/>
              <a:t>(MS Word format)</a:t>
            </a:r>
            <a:endParaRPr lang="en-US" dirty="0"/>
          </a:p>
        </p:txBody>
      </p:sp>
      <p:sp>
        <p:nvSpPr>
          <p:cNvPr id="28" name="TextBox 27"/>
          <p:cNvSpPr txBox="1"/>
          <p:nvPr/>
        </p:nvSpPr>
        <p:spPr>
          <a:xfrm>
            <a:off x="6705600" y="5410200"/>
            <a:ext cx="1905000" cy="646331"/>
          </a:xfrm>
          <a:prstGeom prst="rect">
            <a:avLst/>
          </a:prstGeom>
          <a:noFill/>
        </p:spPr>
        <p:txBody>
          <a:bodyPr wrap="square" rtlCol="0">
            <a:spAutoFit/>
          </a:bodyPr>
          <a:lstStyle/>
          <a:p>
            <a:pPr algn="ctr"/>
            <a:r>
              <a:rPr lang="id-ID" dirty="0" smtClean="0"/>
              <a:t>Parse and Import</a:t>
            </a:r>
          </a:p>
          <a:p>
            <a:pPr algn="ctr"/>
            <a:r>
              <a:rPr lang="id-ID" dirty="0" smtClean="0"/>
              <a:t>To SQLite DB</a:t>
            </a:r>
            <a:endParaRPr lang="en-US" dirty="0"/>
          </a:p>
        </p:txBody>
      </p:sp>
      <p:sp>
        <p:nvSpPr>
          <p:cNvPr id="29" name="Rectangle 28"/>
          <p:cNvSpPr/>
          <p:nvPr/>
        </p:nvSpPr>
        <p:spPr>
          <a:xfrm>
            <a:off x="0" y="0"/>
            <a:ext cx="3581400" cy="646331"/>
          </a:xfrm>
          <a:prstGeom prst="rect">
            <a:avLst/>
          </a:prstGeom>
          <a:noFill/>
        </p:spPr>
        <p:txBody>
          <a:bodyPr wrap="square" lIns="91440" tIns="45720" rIns="91440" bIns="45720">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a:r>
              <a:rPr lang="id-ID" sz="3600" b="1" cap="all" dirty="0" smtClean="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rPr>
              <a:t>pREPROCESSING</a:t>
            </a:r>
            <a:endParaRPr lang="en-US" sz="3600" b="1" cap="all" spc="0"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endParaRP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659" name="Picture 3"/>
          <p:cNvPicPr>
            <a:picLocks noChangeAspect="1" noChangeArrowheads="1"/>
          </p:cNvPicPr>
          <p:nvPr/>
        </p:nvPicPr>
        <p:blipFill>
          <a:blip r:embed="rId2" cstate="print"/>
          <a:srcRect r="46706"/>
          <a:stretch>
            <a:fillRect/>
          </a:stretch>
        </p:blipFill>
        <p:spPr bwMode="auto">
          <a:xfrm>
            <a:off x="0" y="76200"/>
            <a:ext cx="3733800" cy="3733800"/>
          </a:xfrm>
          <a:prstGeom prst="rect">
            <a:avLst/>
          </a:prstGeom>
          <a:noFill/>
          <a:ln w="9525">
            <a:noFill/>
            <a:miter lim="800000"/>
            <a:headEnd/>
            <a:tailEnd/>
          </a:ln>
        </p:spPr>
      </p:pic>
      <p:pic>
        <p:nvPicPr>
          <p:cNvPr id="70660" name="Picture 4"/>
          <p:cNvPicPr>
            <a:picLocks noChangeAspect="1" noChangeArrowheads="1"/>
          </p:cNvPicPr>
          <p:nvPr/>
        </p:nvPicPr>
        <p:blipFill>
          <a:blip r:embed="rId3" cstate="print"/>
          <a:srcRect l="26574" t="19792" r="26574" b="25000"/>
          <a:stretch>
            <a:fillRect/>
          </a:stretch>
        </p:blipFill>
        <p:spPr bwMode="auto">
          <a:xfrm>
            <a:off x="4190999" y="762000"/>
            <a:ext cx="3680603" cy="2362200"/>
          </a:xfrm>
          <a:prstGeom prst="rect">
            <a:avLst/>
          </a:prstGeom>
          <a:noFill/>
          <a:ln w="9525">
            <a:noFill/>
            <a:miter lim="800000"/>
            <a:headEnd/>
            <a:tailEnd/>
          </a:ln>
        </p:spPr>
      </p:pic>
      <p:pic>
        <p:nvPicPr>
          <p:cNvPr id="70661" name="Picture 5"/>
          <p:cNvPicPr>
            <a:picLocks noChangeAspect="1" noChangeArrowheads="1"/>
          </p:cNvPicPr>
          <p:nvPr/>
        </p:nvPicPr>
        <p:blipFill>
          <a:blip r:embed="rId4" cstate="print"/>
          <a:srcRect l="3340" t="24096" r="18163"/>
          <a:stretch>
            <a:fillRect/>
          </a:stretch>
        </p:blipFill>
        <p:spPr bwMode="auto">
          <a:xfrm>
            <a:off x="2438400" y="3962400"/>
            <a:ext cx="7162800" cy="2400300"/>
          </a:xfrm>
          <a:prstGeom prst="rect">
            <a:avLst/>
          </a:prstGeom>
          <a:noFill/>
          <a:ln w="9525">
            <a:noFill/>
            <a:miter lim="800000"/>
            <a:headEnd/>
            <a:tailEnd/>
          </a:ln>
        </p:spPr>
      </p:pic>
      <p:cxnSp>
        <p:nvCxnSpPr>
          <p:cNvPr id="9" name="Straight Arrow Connector 8"/>
          <p:cNvCxnSpPr>
            <a:stCxn id="70659" idx="3"/>
            <a:endCxn id="70660" idx="1"/>
          </p:cNvCxnSpPr>
          <p:nvPr/>
        </p:nvCxnSpPr>
        <p:spPr>
          <a:xfrm>
            <a:off x="3733800" y="1943100"/>
            <a:ext cx="457199" cy="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70660" idx="2"/>
            <a:endCxn id="70661" idx="0"/>
          </p:cNvCxnSpPr>
          <p:nvPr/>
        </p:nvCxnSpPr>
        <p:spPr>
          <a:xfrm flipH="1">
            <a:off x="6019800" y="3124200"/>
            <a:ext cx="11501" cy="83820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70662" name="Picture 6"/>
          <p:cNvPicPr>
            <a:picLocks noChangeAspect="1" noChangeArrowheads="1"/>
          </p:cNvPicPr>
          <p:nvPr/>
        </p:nvPicPr>
        <p:blipFill>
          <a:blip r:embed="rId5" cstate="print"/>
          <a:srcRect/>
          <a:stretch>
            <a:fillRect/>
          </a:stretch>
        </p:blipFill>
        <p:spPr bwMode="auto">
          <a:xfrm>
            <a:off x="119534" y="3886200"/>
            <a:ext cx="1861666" cy="2514600"/>
          </a:xfrm>
          <a:prstGeom prst="rect">
            <a:avLst/>
          </a:prstGeom>
          <a:noFill/>
          <a:ln w="9525">
            <a:noFill/>
            <a:miter lim="800000"/>
            <a:headEnd/>
            <a:tailEnd/>
          </a:ln>
        </p:spPr>
      </p:pic>
      <p:cxnSp>
        <p:nvCxnSpPr>
          <p:cNvPr id="30" name="Straight Arrow Connector 29"/>
          <p:cNvCxnSpPr>
            <a:stCxn id="70661" idx="1"/>
            <a:endCxn id="70662" idx="3"/>
          </p:cNvCxnSpPr>
          <p:nvPr/>
        </p:nvCxnSpPr>
        <p:spPr>
          <a:xfrm flipH="1" flipV="1">
            <a:off x="1981200" y="5143500"/>
            <a:ext cx="457200" cy="19050"/>
          </a:xfrm>
          <a:prstGeom prst="straightConnector1">
            <a:avLst/>
          </a:prstGeom>
          <a:ln w="38100">
            <a:solidFill>
              <a:schemeClr val="tx1">
                <a:lumMod val="95000"/>
                <a:lumOff val="5000"/>
              </a:schemeClr>
            </a:solidFill>
            <a:tailEnd type="arrow"/>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5486400" y="4114800"/>
            <a:ext cx="4191000" cy="646331"/>
          </a:xfrm>
          <a:prstGeom prst="rect">
            <a:avLst/>
          </a:prstGeom>
          <a:noFill/>
        </p:spPr>
        <p:txBody>
          <a:bodyPr wrap="square" rtlCol="0">
            <a:spAutoFit/>
          </a:bodyPr>
          <a:lstStyle/>
          <a:p>
            <a:r>
              <a:rPr lang="id-ID" dirty="0" smtClean="0">
                <a:solidFill>
                  <a:schemeClr val="bg1"/>
                </a:solidFill>
              </a:rPr>
              <a:t>Query and parse the terms, remove stopwords</a:t>
            </a:r>
            <a:endParaRPr lang="en-US" dirty="0">
              <a:solidFill>
                <a:schemeClr val="bg1"/>
              </a:solidFill>
            </a:endParaRPr>
          </a:p>
        </p:txBody>
      </p:sp>
      <p:sp>
        <p:nvSpPr>
          <p:cNvPr id="36" name="Rectangle 35"/>
          <p:cNvSpPr/>
          <p:nvPr/>
        </p:nvSpPr>
        <p:spPr>
          <a:xfrm>
            <a:off x="5638800" y="0"/>
            <a:ext cx="3581400" cy="646331"/>
          </a:xfrm>
          <a:prstGeom prst="rect">
            <a:avLst/>
          </a:prstGeom>
          <a:noFill/>
        </p:spPr>
        <p:txBody>
          <a:bodyPr wrap="square" lIns="91440" tIns="45720" rIns="91440" bIns="45720">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a:r>
              <a:rPr lang="id-ID" sz="3600" b="1" cap="all" dirty="0" smtClean="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rPr>
              <a:t>pREPROCESSING</a:t>
            </a:r>
            <a:endParaRPr lang="en-US" sz="3600" b="1" cap="all" spc="0"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endParaRPr>
          </a:p>
        </p:txBody>
      </p:sp>
      <p:sp>
        <p:nvSpPr>
          <p:cNvPr id="37" name="TextBox 36"/>
          <p:cNvSpPr txBox="1"/>
          <p:nvPr/>
        </p:nvSpPr>
        <p:spPr>
          <a:xfrm>
            <a:off x="0" y="6400800"/>
            <a:ext cx="2971800" cy="369332"/>
          </a:xfrm>
          <a:prstGeom prst="rect">
            <a:avLst/>
          </a:prstGeom>
          <a:noFill/>
        </p:spPr>
        <p:txBody>
          <a:bodyPr wrap="square" rtlCol="0">
            <a:spAutoFit/>
          </a:bodyPr>
          <a:lstStyle/>
          <a:p>
            <a:r>
              <a:rPr lang="id-ID" dirty="0" smtClean="0"/>
              <a:t>TF-IDF x Sentiment Scoring</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0659"/>
                                        </p:tgtEl>
                                        <p:attrNameLst>
                                          <p:attrName>style.visibility</p:attrName>
                                        </p:attrNameLst>
                                      </p:cBhvr>
                                      <p:to>
                                        <p:strVal val="visible"/>
                                      </p:to>
                                    </p:set>
                                    <p:animEffect transition="in" filter="blinds(horizontal)">
                                      <p:cBhvr>
                                        <p:cTn id="7" dur="500"/>
                                        <p:tgtEl>
                                          <p:spTgt spid="70659"/>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linds(horizontal)">
                                      <p:cBhvr>
                                        <p:cTn id="12" dur="500"/>
                                        <p:tgtEl>
                                          <p:spTgt spid="9"/>
                                        </p:tgtEl>
                                      </p:cBhvr>
                                    </p:animEffect>
                                  </p:childTnLst>
                                </p:cTn>
                              </p:par>
                              <p:par>
                                <p:cTn id="13" presetID="3" presetClass="entr" presetSubtype="10" fill="hold" nodeType="withEffect">
                                  <p:stCondLst>
                                    <p:cond delay="0"/>
                                  </p:stCondLst>
                                  <p:childTnLst>
                                    <p:set>
                                      <p:cBhvr>
                                        <p:cTn id="14" dur="1" fill="hold">
                                          <p:stCondLst>
                                            <p:cond delay="0"/>
                                          </p:stCondLst>
                                        </p:cTn>
                                        <p:tgtEl>
                                          <p:spTgt spid="70660"/>
                                        </p:tgtEl>
                                        <p:attrNameLst>
                                          <p:attrName>style.visibility</p:attrName>
                                        </p:attrNameLst>
                                      </p:cBhvr>
                                      <p:to>
                                        <p:strVal val="visible"/>
                                      </p:to>
                                    </p:set>
                                    <p:animEffect transition="in" filter="blinds(horizontal)">
                                      <p:cBhvr>
                                        <p:cTn id="15" dur="500"/>
                                        <p:tgtEl>
                                          <p:spTgt spid="70660"/>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blinds(horizontal)">
                                      <p:cBhvr>
                                        <p:cTn id="20" dur="500"/>
                                        <p:tgtEl>
                                          <p:spTgt spid="15"/>
                                        </p:tgtEl>
                                      </p:cBhvr>
                                    </p:animEffect>
                                  </p:childTnLst>
                                </p:cTn>
                              </p:par>
                              <p:par>
                                <p:cTn id="21" presetID="3" presetClass="entr" presetSubtype="10" fill="hold" nodeType="withEffect">
                                  <p:stCondLst>
                                    <p:cond delay="0"/>
                                  </p:stCondLst>
                                  <p:childTnLst>
                                    <p:set>
                                      <p:cBhvr>
                                        <p:cTn id="22" dur="1" fill="hold">
                                          <p:stCondLst>
                                            <p:cond delay="0"/>
                                          </p:stCondLst>
                                        </p:cTn>
                                        <p:tgtEl>
                                          <p:spTgt spid="70661"/>
                                        </p:tgtEl>
                                        <p:attrNameLst>
                                          <p:attrName>style.visibility</p:attrName>
                                        </p:attrNameLst>
                                      </p:cBhvr>
                                      <p:to>
                                        <p:strVal val="visible"/>
                                      </p:to>
                                    </p:set>
                                    <p:animEffect transition="in" filter="blinds(horizontal)">
                                      <p:cBhvr>
                                        <p:cTn id="23" dur="500"/>
                                        <p:tgtEl>
                                          <p:spTgt spid="70661"/>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nodeType="clickEffect">
                                  <p:stCondLst>
                                    <p:cond delay="0"/>
                                  </p:stCondLst>
                                  <p:childTnLst>
                                    <p:set>
                                      <p:cBhvr>
                                        <p:cTn id="27" dur="1" fill="hold">
                                          <p:stCondLst>
                                            <p:cond delay="0"/>
                                          </p:stCondLst>
                                        </p:cTn>
                                        <p:tgtEl>
                                          <p:spTgt spid="30"/>
                                        </p:tgtEl>
                                        <p:attrNameLst>
                                          <p:attrName>style.visibility</p:attrName>
                                        </p:attrNameLst>
                                      </p:cBhvr>
                                      <p:to>
                                        <p:strVal val="visible"/>
                                      </p:to>
                                    </p:set>
                                    <p:animEffect transition="in" filter="blinds(horizontal)">
                                      <p:cBhvr>
                                        <p:cTn id="28" dur="500"/>
                                        <p:tgtEl>
                                          <p:spTgt spid="30"/>
                                        </p:tgtEl>
                                      </p:cBhvr>
                                    </p:animEffect>
                                  </p:childTnLst>
                                </p:cTn>
                              </p:par>
                              <p:par>
                                <p:cTn id="29" presetID="3" presetClass="entr" presetSubtype="10" fill="hold" nodeType="withEffect">
                                  <p:stCondLst>
                                    <p:cond delay="0"/>
                                  </p:stCondLst>
                                  <p:childTnLst>
                                    <p:set>
                                      <p:cBhvr>
                                        <p:cTn id="30" dur="1" fill="hold">
                                          <p:stCondLst>
                                            <p:cond delay="0"/>
                                          </p:stCondLst>
                                        </p:cTn>
                                        <p:tgtEl>
                                          <p:spTgt spid="70662"/>
                                        </p:tgtEl>
                                        <p:attrNameLst>
                                          <p:attrName>style.visibility</p:attrName>
                                        </p:attrNameLst>
                                      </p:cBhvr>
                                      <p:to>
                                        <p:strVal val="visible"/>
                                      </p:to>
                                    </p:set>
                                    <p:animEffect transition="in" filter="blinds(horizontal)">
                                      <p:cBhvr>
                                        <p:cTn id="31" dur="500"/>
                                        <p:tgtEl>
                                          <p:spTgt spid="706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304800" y="0"/>
            <a:ext cx="8596668" cy="1320800"/>
          </a:xfrm>
        </p:spPr>
        <p:txBody>
          <a:bodyPr/>
          <a:lstStyle/>
          <a:p>
            <a:pPr algn="l"/>
            <a:r>
              <a:rPr lang="en-US" dirty="0" smtClean="0"/>
              <a:t>Outline</a:t>
            </a:r>
            <a:endParaRPr lang="en-US" dirty="0"/>
          </a:p>
        </p:txBody>
      </p:sp>
      <p:sp>
        <p:nvSpPr>
          <p:cNvPr id="7" name="Freeform 6"/>
          <p:cNvSpPr/>
          <p:nvPr/>
        </p:nvSpPr>
        <p:spPr>
          <a:xfrm rot="21600000">
            <a:off x="-2177430" y="1130477"/>
            <a:ext cx="2055056" cy="5410201"/>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10000"/>
                </a:moveTo>
                <a:lnTo>
                  <a:pt x="0" y="0"/>
                </a:lnTo>
                <a:lnTo>
                  <a:pt x="10000" y="2000"/>
                </a:lnTo>
                <a:lnTo>
                  <a:pt x="10000" y="8000"/>
                </a:lnTo>
                <a:lnTo>
                  <a:pt x="0" y="10000"/>
                </a:lnTo>
                <a:close/>
              </a:path>
            </a:pathLst>
          </a:custGeom>
          <a:solidFill>
            <a:schemeClr val="accent6">
              <a:lumMod val="75000"/>
            </a:schemeClr>
          </a:solidFill>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165100" tIns="1082041" rIns="162720" bIns="1082040" numCol="1" spcCol="1270" anchor="t" anchorCtr="0">
            <a:noAutofit/>
          </a:bodyPr>
          <a:lstStyle/>
          <a:p>
            <a:pPr lvl="0" defTabSz="1155700">
              <a:lnSpc>
                <a:spcPct val="90000"/>
              </a:lnSpc>
              <a:spcBef>
                <a:spcPct val="0"/>
              </a:spcBef>
              <a:spcAft>
                <a:spcPct val="35000"/>
              </a:spcAft>
            </a:pPr>
            <a:r>
              <a:rPr lang="id-ID" sz="2600" dirty="0" smtClean="0"/>
              <a:t>Introduction</a:t>
            </a:r>
            <a:endParaRPr lang="en-US" sz="2600" dirty="0"/>
          </a:p>
          <a:p>
            <a:pPr marL="228600" lvl="1" indent="-228600" defTabSz="889000">
              <a:lnSpc>
                <a:spcPct val="90000"/>
              </a:lnSpc>
              <a:spcBef>
                <a:spcPct val="0"/>
              </a:spcBef>
              <a:spcAft>
                <a:spcPct val="15000"/>
              </a:spcAft>
              <a:buChar char="••"/>
            </a:pPr>
            <a:r>
              <a:rPr lang="id-ID" sz="2000" dirty="0"/>
              <a:t>Motivation</a:t>
            </a:r>
          </a:p>
          <a:p>
            <a:pPr marL="228600" lvl="1" indent="-228600" defTabSz="889000">
              <a:lnSpc>
                <a:spcPct val="90000"/>
              </a:lnSpc>
              <a:spcBef>
                <a:spcPct val="0"/>
              </a:spcBef>
              <a:spcAft>
                <a:spcPct val="15000"/>
              </a:spcAft>
              <a:buChar char="••"/>
            </a:pPr>
            <a:r>
              <a:rPr lang="id-ID" sz="2000" dirty="0"/>
              <a:t>Problems</a:t>
            </a:r>
          </a:p>
          <a:p>
            <a:pPr marL="228600" lvl="1" indent="-228600" defTabSz="889000">
              <a:lnSpc>
                <a:spcPct val="90000"/>
              </a:lnSpc>
              <a:spcBef>
                <a:spcPct val="0"/>
              </a:spcBef>
              <a:spcAft>
                <a:spcPct val="15000"/>
              </a:spcAft>
              <a:buChar char="••"/>
            </a:pPr>
            <a:r>
              <a:rPr lang="id-ID" sz="2000" dirty="0"/>
              <a:t>Objectives</a:t>
            </a:r>
          </a:p>
          <a:p>
            <a:pPr marL="228600" lvl="1" indent="-228600" defTabSz="889000">
              <a:lnSpc>
                <a:spcPct val="90000"/>
              </a:lnSpc>
              <a:spcBef>
                <a:spcPct val="0"/>
              </a:spcBef>
              <a:spcAft>
                <a:spcPct val="15000"/>
              </a:spcAft>
              <a:buChar char="••"/>
            </a:pPr>
            <a:r>
              <a:rPr lang="id-ID" sz="2000" dirty="0"/>
              <a:t>Benefits</a:t>
            </a:r>
            <a:endParaRPr lang="en-US" sz="2000" dirty="0"/>
          </a:p>
          <a:p>
            <a:pPr marL="228600" lvl="1" indent="-228600" defTabSz="889000">
              <a:lnSpc>
                <a:spcPct val="90000"/>
              </a:lnSpc>
              <a:spcBef>
                <a:spcPct val="0"/>
              </a:spcBef>
              <a:spcAft>
                <a:spcPct val="15000"/>
              </a:spcAft>
              <a:buChar char="••"/>
            </a:pPr>
            <a:endParaRPr lang="id-ID" sz="2000" dirty="0" smtClean="0"/>
          </a:p>
        </p:txBody>
      </p:sp>
      <p:sp>
        <p:nvSpPr>
          <p:cNvPr id="11" name="Freeform 10"/>
          <p:cNvSpPr/>
          <p:nvPr/>
        </p:nvSpPr>
        <p:spPr>
          <a:xfrm rot="21600000">
            <a:off x="-2174949" y="1127163"/>
            <a:ext cx="2055056" cy="5410201"/>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10000"/>
                </a:moveTo>
                <a:lnTo>
                  <a:pt x="0" y="0"/>
                </a:lnTo>
                <a:lnTo>
                  <a:pt x="10000" y="2000"/>
                </a:lnTo>
                <a:lnTo>
                  <a:pt x="10000" y="8000"/>
                </a:lnTo>
                <a:lnTo>
                  <a:pt x="0" y="10000"/>
                </a:lnTo>
                <a:close/>
              </a:path>
            </a:pathLst>
          </a:custGeom>
          <a:solidFill>
            <a:schemeClr val="accent2">
              <a:lumMod val="75000"/>
            </a:schemeClr>
          </a:solidFill>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165100" tIns="1082041" rIns="162720" bIns="1082040" numCol="1" spcCol="1270" anchor="t" anchorCtr="0">
            <a:noAutofit/>
          </a:bodyPr>
          <a:lstStyle/>
          <a:p>
            <a:pPr lvl="0" defTabSz="1155700">
              <a:lnSpc>
                <a:spcPct val="90000"/>
              </a:lnSpc>
              <a:spcBef>
                <a:spcPct val="0"/>
              </a:spcBef>
              <a:spcAft>
                <a:spcPct val="35000"/>
              </a:spcAft>
            </a:pPr>
            <a:r>
              <a:rPr lang="id-ID" sz="2600" dirty="0"/>
              <a:t>Literature Review</a:t>
            </a:r>
            <a:endParaRPr lang="en-US" sz="2600" dirty="0"/>
          </a:p>
          <a:p>
            <a:pPr marL="228600" lvl="1" indent="-228600" defTabSz="889000">
              <a:lnSpc>
                <a:spcPct val="90000"/>
              </a:lnSpc>
              <a:spcBef>
                <a:spcPct val="0"/>
              </a:spcBef>
              <a:spcAft>
                <a:spcPct val="15000"/>
              </a:spcAft>
              <a:buChar char="••"/>
            </a:pPr>
            <a:r>
              <a:rPr lang="id-ID" sz="2000" dirty="0"/>
              <a:t>Risk Clustering</a:t>
            </a:r>
          </a:p>
          <a:p>
            <a:pPr marL="228600" lvl="1" indent="-228600" defTabSz="889000">
              <a:lnSpc>
                <a:spcPct val="90000"/>
              </a:lnSpc>
              <a:spcBef>
                <a:spcPct val="0"/>
              </a:spcBef>
              <a:spcAft>
                <a:spcPct val="15000"/>
              </a:spcAft>
              <a:buChar char="••"/>
            </a:pPr>
            <a:r>
              <a:rPr lang="id-ID" sz="2000" dirty="0"/>
              <a:t>Sentiment Analysis</a:t>
            </a:r>
          </a:p>
          <a:p>
            <a:pPr marL="228600" lvl="1" indent="-228600" defTabSz="889000">
              <a:lnSpc>
                <a:spcPct val="90000"/>
              </a:lnSpc>
              <a:spcBef>
                <a:spcPct val="0"/>
              </a:spcBef>
              <a:spcAft>
                <a:spcPct val="15000"/>
              </a:spcAft>
              <a:buChar char="••"/>
            </a:pPr>
            <a:r>
              <a:rPr lang="id-ID" sz="2000" dirty="0"/>
              <a:t>Techniques</a:t>
            </a:r>
          </a:p>
          <a:p>
            <a:pPr lvl="0" algn="l" defTabSz="1155700">
              <a:lnSpc>
                <a:spcPct val="90000"/>
              </a:lnSpc>
              <a:spcBef>
                <a:spcPct val="0"/>
              </a:spcBef>
              <a:spcAft>
                <a:spcPct val="35000"/>
              </a:spcAft>
            </a:pPr>
            <a:endParaRPr lang="en-US" sz="2000" dirty="0"/>
          </a:p>
        </p:txBody>
      </p:sp>
      <p:sp>
        <p:nvSpPr>
          <p:cNvPr id="12" name="Freeform 11"/>
          <p:cNvSpPr/>
          <p:nvPr/>
        </p:nvSpPr>
        <p:spPr>
          <a:xfrm rot="21600000">
            <a:off x="-2179912" y="1133791"/>
            <a:ext cx="2055056" cy="5410201"/>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10000"/>
                </a:moveTo>
                <a:lnTo>
                  <a:pt x="0" y="0"/>
                </a:lnTo>
                <a:lnTo>
                  <a:pt x="10000" y="2000"/>
                </a:lnTo>
                <a:lnTo>
                  <a:pt x="10000" y="8000"/>
                </a:lnTo>
                <a:lnTo>
                  <a:pt x="0" y="10000"/>
                </a:lnTo>
                <a:close/>
              </a:path>
            </a:pathLst>
          </a:custGeom>
          <a:solidFill>
            <a:srgbClr val="00B050"/>
          </a:solidFill>
        </p:spPr>
        <p:style>
          <a:lnRef idx="2">
            <a:schemeClr val="lt1">
              <a:hueOff val="0"/>
              <a:satOff val="0"/>
              <a:lumOff val="0"/>
              <a:alphaOff val="0"/>
            </a:schemeClr>
          </a:lnRef>
          <a:fillRef idx="1">
            <a:schemeClr val="accent5">
              <a:hueOff val="-3311292"/>
              <a:satOff val="13270"/>
              <a:lumOff val="2876"/>
              <a:alphaOff val="0"/>
            </a:schemeClr>
          </a:fillRef>
          <a:effectRef idx="0">
            <a:schemeClr val="accent5">
              <a:hueOff val="-3311292"/>
              <a:satOff val="13270"/>
              <a:lumOff val="2876"/>
              <a:alphaOff val="0"/>
            </a:schemeClr>
          </a:effectRef>
          <a:fontRef idx="minor">
            <a:schemeClr val="lt1"/>
          </a:fontRef>
        </p:style>
        <p:txBody>
          <a:bodyPr spcFirstLastPara="0" vert="horz" wrap="square" lIns="165100" tIns="1082041" rIns="162720" bIns="1082040" numCol="1" spcCol="1270" anchor="t" anchorCtr="0">
            <a:noAutofit/>
          </a:bodyPr>
          <a:lstStyle/>
          <a:p>
            <a:pPr lvl="0" algn="l" defTabSz="1155700">
              <a:lnSpc>
                <a:spcPct val="90000"/>
              </a:lnSpc>
              <a:spcBef>
                <a:spcPct val="0"/>
              </a:spcBef>
              <a:spcAft>
                <a:spcPct val="35000"/>
              </a:spcAft>
            </a:pPr>
            <a:r>
              <a:rPr lang="id-ID" sz="2600" kern="1200" dirty="0" smtClean="0"/>
              <a:t>Method</a:t>
            </a:r>
            <a:endParaRPr lang="en-US" sz="2600" kern="1200" dirty="0"/>
          </a:p>
          <a:p>
            <a:pPr marL="228600" lvl="1" indent="-228600" algn="l" defTabSz="889000">
              <a:lnSpc>
                <a:spcPct val="90000"/>
              </a:lnSpc>
              <a:spcBef>
                <a:spcPct val="0"/>
              </a:spcBef>
              <a:spcAft>
                <a:spcPct val="15000"/>
              </a:spcAft>
              <a:buChar char="••"/>
            </a:pPr>
            <a:r>
              <a:rPr lang="id-ID" sz="2000" kern="1200" dirty="0" smtClean="0"/>
              <a:t>Risk Clustering</a:t>
            </a:r>
            <a:endParaRPr lang="en-US" sz="2000" kern="1200" dirty="0"/>
          </a:p>
          <a:p>
            <a:pPr marL="228600" lvl="1" indent="-228600" algn="l" defTabSz="889000">
              <a:lnSpc>
                <a:spcPct val="90000"/>
              </a:lnSpc>
              <a:spcBef>
                <a:spcPct val="0"/>
              </a:spcBef>
              <a:spcAft>
                <a:spcPct val="15000"/>
              </a:spcAft>
              <a:buChar char="••"/>
            </a:pPr>
            <a:r>
              <a:rPr lang="id-ID" sz="2000" kern="1200" dirty="0" smtClean="0"/>
              <a:t>Risk Measurement</a:t>
            </a:r>
          </a:p>
          <a:p>
            <a:pPr marL="228600" lvl="1" indent="-228600" algn="l" defTabSz="889000">
              <a:lnSpc>
                <a:spcPct val="90000"/>
              </a:lnSpc>
              <a:spcBef>
                <a:spcPct val="0"/>
              </a:spcBef>
              <a:spcAft>
                <a:spcPct val="15000"/>
              </a:spcAft>
              <a:buChar char="••"/>
            </a:pPr>
            <a:r>
              <a:rPr lang="id-ID" sz="2000" dirty="0" smtClean="0"/>
              <a:t>Evaluation</a:t>
            </a:r>
            <a:endParaRPr lang="en-US" sz="2000" kern="1200" dirty="0"/>
          </a:p>
        </p:txBody>
      </p:sp>
      <p:sp>
        <p:nvSpPr>
          <p:cNvPr id="13" name="Freeform 12"/>
          <p:cNvSpPr/>
          <p:nvPr/>
        </p:nvSpPr>
        <p:spPr>
          <a:xfrm rot="21600000">
            <a:off x="-2184876" y="1163606"/>
            <a:ext cx="2055056" cy="5410201"/>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10000"/>
                </a:moveTo>
                <a:lnTo>
                  <a:pt x="0" y="0"/>
                </a:lnTo>
                <a:lnTo>
                  <a:pt x="10000" y="2000"/>
                </a:lnTo>
                <a:lnTo>
                  <a:pt x="10000" y="8000"/>
                </a:lnTo>
                <a:lnTo>
                  <a:pt x="0" y="10000"/>
                </a:lnTo>
                <a:close/>
              </a:path>
            </a:pathLst>
          </a:custGeom>
          <a:solidFill>
            <a:srgbClr val="002060"/>
          </a:solidFill>
        </p:spPr>
        <p:style>
          <a:lnRef idx="2">
            <a:schemeClr val="lt1">
              <a:hueOff val="0"/>
              <a:satOff val="0"/>
              <a:lumOff val="0"/>
              <a:alphaOff val="0"/>
            </a:schemeClr>
          </a:lnRef>
          <a:fillRef idx="1">
            <a:schemeClr val="accent5">
              <a:hueOff val="-6622584"/>
              <a:satOff val="26541"/>
              <a:lumOff val="5752"/>
              <a:alphaOff val="0"/>
            </a:schemeClr>
          </a:fillRef>
          <a:effectRef idx="0">
            <a:schemeClr val="accent5">
              <a:hueOff val="-6622584"/>
              <a:satOff val="26541"/>
              <a:lumOff val="5752"/>
              <a:alphaOff val="0"/>
            </a:schemeClr>
          </a:effectRef>
          <a:fontRef idx="minor">
            <a:schemeClr val="lt1"/>
          </a:fontRef>
        </p:style>
        <p:txBody>
          <a:bodyPr spcFirstLastPara="0" vert="horz" wrap="square" lIns="165100" tIns="1082041" rIns="162720" bIns="1082040" numCol="1" spcCol="1270" anchor="t" anchorCtr="0">
            <a:noAutofit/>
          </a:bodyPr>
          <a:lstStyle/>
          <a:p>
            <a:pPr lvl="0" algn="l" defTabSz="1155700">
              <a:lnSpc>
                <a:spcPct val="90000"/>
              </a:lnSpc>
              <a:spcBef>
                <a:spcPct val="0"/>
              </a:spcBef>
              <a:spcAft>
                <a:spcPct val="35000"/>
              </a:spcAft>
            </a:pPr>
            <a:r>
              <a:rPr lang="id-ID" sz="2600" kern="1200" dirty="0" smtClean="0"/>
              <a:t>Discussion</a:t>
            </a:r>
            <a:endParaRPr lang="en-US" sz="2600" kern="1200" dirty="0"/>
          </a:p>
          <a:p>
            <a:pPr marL="228600" lvl="1" indent="-228600" algn="l" defTabSz="889000">
              <a:lnSpc>
                <a:spcPct val="90000"/>
              </a:lnSpc>
              <a:spcBef>
                <a:spcPct val="0"/>
              </a:spcBef>
              <a:spcAft>
                <a:spcPct val="15000"/>
              </a:spcAft>
              <a:buChar char="••"/>
            </a:pPr>
            <a:r>
              <a:rPr lang="id-ID" sz="2000" kern="1200" dirty="0" smtClean="0"/>
              <a:t>Main Result</a:t>
            </a:r>
            <a:endParaRPr lang="en-US" sz="2000" kern="1200" dirty="0"/>
          </a:p>
          <a:p>
            <a:pPr marL="228600" lvl="1" indent="-228600" algn="l" defTabSz="889000">
              <a:lnSpc>
                <a:spcPct val="90000"/>
              </a:lnSpc>
              <a:spcBef>
                <a:spcPct val="0"/>
              </a:spcBef>
              <a:spcAft>
                <a:spcPct val="15000"/>
              </a:spcAft>
              <a:buChar char="••"/>
            </a:pPr>
            <a:r>
              <a:rPr lang="id-ID" sz="2000" kern="1200" dirty="0" smtClean="0"/>
              <a:t>Advantages and Disadvantages</a:t>
            </a:r>
            <a:endParaRPr lang="en-US" sz="2000" kern="1200" dirty="0"/>
          </a:p>
        </p:txBody>
      </p:sp>
      <p:sp>
        <p:nvSpPr>
          <p:cNvPr id="14" name="Freeform 13"/>
          <p:cNvSpPr/>
          <p:nvPr/>
        </p:nvSpPr>
        <p:spPr>
          <a:xfrm rot="21600000">
            <a:off x="-2194804" y="1148698"/>
            <a:ext cx="2055056" cy="5410201"/>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10000"/>
                </a:moveTo>
                <a:lnTo>
                  <a:pt x="0" y="0"/>
                </a:lnTo>
                <a:lnTo>
                  <a:pt x="10000" y="2000"/>
                </a:lnTo>
                <a:lnTo>
                  <a:pt x="10000" y="8000"/>
                </a:lnTo>
                <a:lnTo>
                  <a:pt x="0" y="10000"/>
                </a:lnTo>
                <a:close/>
              </a:path>
            </a:pathLst>
          </a:custGeom>
          <a:solidFill>
            <a:srgbClr val="FF0000"/>
          </a:solidFill>
        </p:spPr>
        <p:style>
          <a:lnRef idx="2">
            <a:schemeClr val="lt1">
              <a:hueOff val="0"/>
              <a:satOff val="0"/>
              <a:lumOff val="0"/>
              <a:alphaOff val="0"/>
            </a:schemeClr>
          </a:lnRef>
          <a:fillRef idx="1">
            <a:schemeClr val="accent5">
              <a:hueOff val="-9933876"/>
              <a:satOff val="39811"/>
              <a:lumOff val="8628"/>
              <a:alphaOff val="0"/>
            </a:schemeClr>
          </a:fillRef>
          <a:effectRef idx="0">
            <a:schemeClr val="accent5">
              <a:hueOff val="-9933876"/>
              <a:satOff val="39811"/>
              <a:lumOff val="8628"/>
              <a:alphaOff val="0"/>
            </a:schemeClr>
          </a:effectRef>
          <a:fontRef idx="minor">
            <a:schemeClr val="lt1"/>
          </a:fontRef>
        </p:style>
        <p:txBody>
          <a:bodyPr spcFirstLastPara="0" vert="horz" wrap="square" lIns="165100" tIns="1082041" rIns="162720" bIns="1082040" numCol="1" spcCol="1270" anchor="t" anchorCtr="0">
            <a:noAutofit/>
          </a:bodyPr>
          <a:lstStyle/>
          <a:p>
            <a:pPr lvl="0" algn="l" defTabSz="1155700">
              <a:lnSpc>
                <a:spcPct val="90000"/>
              </a:lnSpc>
              <a:spcBef>
                <a:spcPct val="0"/>
              </a:spcBef>
              <a:spcAft>
                <a:spcPct val="35000"/>
              </a:spcAft>
            </a:pPr>
            <a:r>
              <a:rPr lang="id-ID" sz="2600" kern="1200" dirty="0" smtClean="0"/>
              <a:t>Conclusion</a:t>
            </a:r>
          </a:p>
          <a:p>
            <a:pPr marL="236538" lvl="0" indent="-236538" algn="l" defTabSz="1155700">
              <a:lnSpc>
                <a:spcPct val="90000"/>
              </a:lnSpc>
              <a:spcBef>
                <a:spcPct val="0"/>
              </a:spcBef>
              <a:spcAft>
                <a:spcPct val="35000"/>
              </a:spcAft>
              <a:buFont typeface="Arial" pitchFamily="34" charset="0"/>
              <a:buChar char="•"/>
            </a:pPr>
            <a:r>
              <a:rPr lang="id-ID" sz="2000" dirty="0" smtClean="0"/>
              <a:t>Conclusion</a:t>
            </a:r>
          </a:p>
          <a:p>
            <a:pPr marL="236538" lvl="0" indent="-236538" algn="l" defTabSz="1155700">
              <a:lnSpc>
                <a:spcPct val="90000"/>
              </a:lnSpc>
              <a:spcBef>
                <a:spcPct val="0"/>
              </a:spcBef>
              <a:spcAft>
                <a:spcPct val="35000"/>
              </a:spcAft>
              <a:buFont typeface="Arial" pitchFamily="34" charset="0"/>
              <a:buChar char="•"/>
            </a:pPr>
            <a:r>
              <a:rPr lang="id-ID" sz="2000" kern="1200" dirty="0" smtClean="0"/>
              <a:t>Future    Works</a:t>
            </a:r>
          </a:p>
          <a:p>
            <a:pPr lvl="0" algn="l" defTabSz="1155700">
              <a:lnSpc>
                <a:spcPct val="90000"/>
              </a:lnSpc>
              <a:spcBef>
                <a:spcPct val="0"/>
              </a:spcBef>
              <a:spcAft>
                <a:spcPct val="35000"/>
              </a:spcAft>
            </a:pPr>
            <a:endParaRPr lang="en-US" sz="2600" kern="1200" dirty="0"/>
          </a:p>
          <a:p>
            <a:pPr marL="228600" lvl="1" indent="-228600" algn="l" defTabSz="889000">
              <a:lnSpc>
                <a:spcPct val="90000"/>
              </a:lnSpc>
              <a:spcBef>
                <a:spcPct val="0"/>
              </a:spcBef>
              <a:spcAft>
                <a:spcPct val="15000"/>
              </a:spcAft>
              <a:buChar char="••"/>
            </a:pPr>
            <a:endParaRPr lang="en-US" sz="2000" kern="12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4.44444E-6 -0.00926 L 0.24236 -0.0037 " pathEditMode="relative" rAng="0" ptsTypes="AA">
                                      <p:cBhvr>
                                        <p:cTn id="6" dur="2000" fill="hold"/>
                                        <p:tgtEl>
                                          <p:spTgt spid="7"/>
                                        </p:tgtEl>
                                        <p:attrNameLst>
                                          <p:attrName>ppt_x</p:attrName>
                                          <p:attrName>ppt_y</p:attrName>
                                        </p:attrNameLst>
                                      </p:cBhvr>
                                      <p:rCtr x="12118" y="278"/>
                                    </p:animMotion>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grpId="0" nodeType="clickEffect">
                                  <p:stCondLst>
                                    <p:cond delay="0"/>
                                  </p:stCondLst>
                                  <p:childTnLst>
                                    <p:animMotion origin="layout" path="M 8.33333E-7 3.7037E-6 L 0.45052 -0.00324 " pathEditMode="relative" rAng="0" ptsTypes="AA">
                                      <p:cBhvr>
                                        <p:cTn id="10" dur="2000" fill="hold"/>
                                        <p:tgtEl>
                                          <p:spTgt spid="11"/>
                                        </p:tgtEl>
                                        <p:attrNameLst>
                                          <p:attrName>ppt_x</p:attrName>
                                          <p:attrName>ppt_y</p:attrName>
                                        </p:attrNameLst>
                                      </p:cBhvr>
                                      <p:rCtr x="22517" y="-162"/>
                                    </p:animMotion>
                                  </p:childTnLst>
                                </p:cTn>
                              </p:par>
                            </p:childTnLst>
                          </p:cTn>
                        </p:par>
                      </p:childTnLst>
                    </p:cTn>
                  </p:par>
                  <p:par>
                    <p:cTn id="11" fill="hold">
                      <p:stCondLst>
                        <p:cond delay="indefinite"/>
                      </p:stCondLst>
                      <p:childTnLst>
                        <p:par>
                          <p:cTn id="12" fill="hold">
                            <p:stCondLst>
                              <p:cond delay="0"/>
                            </p:stCondLst>
                            <p:childTnLst>
                              <p:par>
                                <p:cTn id="13" presetID="42" presetClass="path" presetSubtype="0" accel="50000" decel="50000" fill="hold" grpId="0" nodeType="clickEffect">
                                  <p:stCondLst>
                                    <p:cond delay="0"/>
                                  </p:stCondLst>
                                  <p:childTnLst>
                                    <p:animMotion origin="layout" path="M 1.66667E-6 -2.22222E-6 L 0.64271 -0.00416 " pathEditMode="relative" rAng="0" ptsTypes="AA">
                                      <p:cBhvr>
                                        <p:cTn id="14" dur="2000" fill="hold"/>
                                        <p:tgtEl>
                                          <p:spTgt spid="12"/>
                                        </p:tgtEl>
                                        <p:attrNameLst>
                                          <p:attrName>ppt_x</p:attrName>
                                          <p:attrName>ppt_y</p:attrName>
                                        </p:attrNameLst>
                                      </p:cBhvr>
                                      <p:rCtr x="32135" y="-208"/>
                                    </p:animMotion>
                                  </p:childTnLst>
                                </p:cTn>
                              </p:par>
                            </p:childTnLst>
                          </p:cTn>
                        </p:par>
                      </p:childTnLst>
                    </p:cTn>
                  </p:par>
                  <p:par>
                    <p:cTn id="15" fill="hold">
                      <p:stCondLst>
                        <p:cond delay="indefinite"/>
                      </p:stCondLst>
                      <p:childTnLst>
                        <p:par>
                          <p:cTn id="16" fill="hold">
                            <p:stCondLst>
                              <p:cond delay="0"/>
                            </p:stCondLst>
                            <p:childTnLst>
                              <p:par>
                                <p:cTn id="17" presetID="42" presetClass="path" presetSubtype="0" accel="50000" decel="50000" fill="hold" grpId="0" nodeType="clickEffect">
                                  <p:stCondLst>
                                    <p:cond delay="0"/>
                                  </p:stCondLst>
                                  <p:childTnLst>
                                    <p:animMotion origin="layout" path="M 2.5E-6 -3.7037E-7 L 0.84323 0.00255 " pathEditMode="relative" rAng="0" ptsTypes="AA">
                                      <p:cBhvr>
                                        <p:cTn id="18" dur="2000" fill="hold"/>
                                        <p:tgtEl>
                                          <p:spTgt spid="13"/>
                                        </p:tgtEl>
                                        <p:attrNameLst>
                                          <p:attrName>ppt_x</p:attrName>
                                          <p:attrName>ppt_y</p:attrName>
                                        </p:attrNameLst>
                                      </p:cBhvr>
                                      <p:rCtr x="42153" y="116"/>
                                    </p:animMotion>
                                  </p:childTnLst>
                                </p:cTn>
                              </p:par>
                            </p:childTnLst>
                          </p:cTn>
                        </p:par>
                      </p:childTnLst>
                    </p:cTn>
                  </p:par>
                  <p:par>
                    <p:cTn id="19" fill="hold">
                      <p:stCondLst>
                        <p:cond delay="indefinite"/>
                      </p:stCondLst>
                      <p:childTnLst>
                        <p:par>
                          <p:cTn id="20" fill="hold">
                            <p:stCondLst>
                              <p:cond delay="0"/>
                            </p:stCondLst>
                            <p:childTnLst>
                              <p:par>
                                <p:cTn id="21" presetID="42" presetClass="path" presetSubtype="0" accel="50000" decel="50000" fill="hold" grpId="0" nodeType="clickEffect">
                                  <p:stCondLst>
                                    <p:cond delay="0"/>
                                  </p:stCondLst>
                                  <p:childTnLst>
                                    <p:animMotion origin="layout" path="M 4.16667E-6 2.96296E-6 L 1.0526 -0.00648 " pathEditMode="relative" rAng="0" ptsTypes="AA">
                                      <p:cBhvr>
                                        <p:cTn id="22" dur="2000" fill="hold"/>
                                        <p:tgtEl>
                                          <p:spTgt spid="14"/>
                                        </p:tgtEl>
                                        <p:attrNameLst>
                                          <p:attrName>ppt_x</p:attrName>
                                          <p:attrName>ppt_y</p:attrName>
                                        </p:attrNameLst>
                                      </p:cBhvr>
                                      <p:rCtr x="52622" y="-32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animBg="1"/>
      <p:bldP spid="12" grpId="0" animBg="1"/>
      <p:bldP spid="13" grpId="0" animBg="1"/>
      <p:bldP spid="14"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p:cNvGraphicFramePr/>
          <p:nvPr>
            <p:extLst>
              <p:ext uri="{D42A27DB-BD31-4B8C-83A1-F6EECF244321}">
                <p14:modId xmlns:p14="http://schemas.microsoft.com/office/powerpoint/2010/main" val="2603507188"/>
              </p:ext>
            </p:extLst>
          </p:nvPr>
        </p:nvGraphicFramePr>
        <p:xfrm>
          <a:off x="0" y="0"/>
          <a:ext cx="9144000" cy="457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7650" name="Picture 2" descr="http://upload.wikimedia.org/wikipedia/commons/thumb/c/c8/Cluster-2.svg/220px-Cluster-2.svg.png"/>
          <p:cNvPicPr>
            <a:picLocks noChangeAspect="1" noChangeArrowheads="1"/>
          </p:cNvPicPr>
          <p:nvPr/>
        </p:nvPicPr>
        <p:blipFill>
          <a:blip r:embed="rId8" cstate="print"/>
          <a:srcRect/>
          <a:stretch>
            <a:fillRect/>
          </a:stretch>
        </p:blipFill>
        <p:spPr bwMode="auto">
          <a:xfrm>
            <a:off x="457200" y="3276600"/>
            <a:ext cx="4333551" cy="2895600"/>
          </a:xfrm>
          <a:prstGeom prst="rect">
            <a:avLst/>
          </a:prstGeom>
          <a:noFill/>
          <a:ln>
            <a:solidFill>
              <a:schemeClr val="tx1">
                <a:lumMod val="85000"/>
                <a:lumOff val="15000"/>
              </a:schemeClr>
            </a:solidFill>
          </a:ln>
        </p:spPr>
      </p:pic>
      <p:sp>
        <p:nvSpPr>
          <p:cNvPr id="6" name="TextBox 5"/>
          <p:cNvSpPr txBox="1"/>
          <p:nvPr/>
        </p:nvSpPr>
        <p:spPr>
          <a:xfrm>
            <a:off x="5029200" y="3276600"/>
            <a:ext cx="3886200" cy="3293209"/>
          </a:xfrm>
          <a:prstGeom prst="rect">
            <a:avLst/>
          </a:prstGeom>
          <a:noFill/>
        </p:spPr>
        <p:txBody>
          <a:bodyPr wrap="square" rtlCol="0">
            <a:spAutoFit/>
          </a:bodyPr>
          <a:lstStyle/>
          <a:p>
            <a:r>
              <a:rPr lang="en-US" sz="2000" b="1" dirty="0" smtClean="0"/>
              <a:t>K-Means is…</a:t>
            </a:r>
          </a:p>
          <a:p>
            <a:r>
              <a:rPr lang="en-US" sz="2000" dirty="0" smtClean="0"/>
              <a:t>Old but </a:t>
            </a:r>
            <a:r>
              <a:rPr lang="en-US" sz="2000" b="1" dirty="0" smtClean="0"/>
              <a:t>still effective and popular </a:t>
            </a:r>
            <a:r>
              <a:rPr lang="en-US" sz="2000" dirty="0" smtClean="0"/>
              <a:t>to be used as partitioning method</a:t>
            </a:r>
          </a:p>
          <a:p>
            <a:endParaRPr lang="en-US" sz="2000" b="1" dirty="0" smtClean="0"/>
          </a:p>
          <a:p>
            <a:r>
              <a:rPr lang="en-US" sz="2000" b="1" dirty="0" smtClean="0"/>
              <a:t>Classic challenge to break:</a:t>
            </a:r>
          </a:p>
          <a:p>
            <a:pPr>
              <a:buFontTx/>
              <a:buChar char="-"/>
            </a:pPr>
            <a:r>
              <a:rPr lang="en-US" sz="2000" dirty="0" err="1" smtClean="0"/>
              <a:t>Centroid</a:t>
            </a:r>
            <a:r>
              <a:rPr lang="en-US" sz="2000" dirty="0" smtClean="0"/>
              <a:t> initialization</a:t>
            </a:r>
          </a:p>
          <a:p>
            <a:pPr>
              <a:buFontTx/>
              <a:buChar char="-"/>
            </a:pPr>
            <a:r>
              <a:rPr lang="en-US" sz="2000" dirty="0" smtClean="0"/>
              <a:t>How much </a:t>
            </a:r>
            <a:r>
              <a:rPr lang="en-US" sz="2000" b="1" dirty="0" smtClean="0">
                <a:solidFill>
                  <a:srgbClr val="FF0000"/>
                </a:solidFill>
              </a:rPr>
              <a:t>partition (K) </a:t>
            </a:r>
            <a:r>
              <a:rPr lang="en-US" sz="2000" dirty="0" smtClean="0"/>
              <a:t>is optimal for Risk Cluster?</a:t>
            </a:r>
            <a:endParaRPr lang="id-ID" sz="2000" dirty="0" smtClean="0"/>
          </a:p>
          <a:p>
            <a:r>
              <a:rPr lang="id-ID" sz="2000" dirty="0" smtClean="0"/>
              <a:t>Solution: </a:t>
            </a:r>
            <a:r>
              <a:rPr lang="id-ID" sz="2000" b="1" u="sng" dirty="0" smtClean="0"/>
              <a:t>Pillar Algorithm</a:t>
            </a:r>
            <a:endParaRPr lang="en-US" sz="2000" b="1" u="sng" dirty="0" smtClean="0"/>
          </a:p>
          <a:p>
            <a:pPr>
              <a:buFontTx/>
              <a:buChar char="-"/>
            </a:pPr>
            <a:endParaRPr lang="en-US" sz="2800" dirty="0" smtClean="0"/>
          </a:p>
        </p:txBody>
      </p:sp>
      <p:sp>
        <p:nvSpPr>
          <p:cNvPr id="7" name="Cube 6"/>
          <p:cNvSpPr/>
          <p:nvPr/>
        </p:nvSpPr>
        <p:spPr>
          <a:xfrm>
            <a:off x="2362200" y="1524000"/>
            <a:ext cx="685800" cy="609600"/>
          </a:xfrm>
          <a:prstGeom prst="cube">
            <a:avLst/>
          </a:prstGeom>
          <a:solidFill>
            <a:srgbClr val="00B0F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p:cNvCxnSpPr>
            <a:stCxn id="7" idx="3"/>
            <a:endCxn id="27650" idx="0"/>
          </p:cNvCxnSpPr>
          <p:nvPr/>
        </p:nvCxnSpPr>
        <p:spPr>
          <a:xfrm flipH="1">
            <a:off x="2623976" y="2133600"/>
            <a:ext cx="4924" cy="1143000"/>
          </a:xfrm>
          <a:prstGeom prst="straightConnector1">
            <a:avLst/>
          </a:prstGeom>
          <a:ln w="5715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457200" y="1447800"/>
            <a:ext cx="1371600" cy="923330"/>
          </a:xfrm>
          <a:prstGeom prst="rect">
            <a:avLst/>
          </a:prstGeom>
          <a:noFill/>
          <a:ln w="57150">
            <a:solidFill>
              <a:srgbClr val="00B050"/>
            </a:solidFill>
            <a:prstDash val="sysDash"/>
          </a:ln>
        </p:spPr>
        <p:txBody>
          <a:bodyPr wrap="square" rtlCol="0">
            <a:spAutoFit/>
          </a:bodyPr>
          <a:lstStyle/>
          <a:p>
            <a:r>
              <a:rPr lang="en-US" b="1" dirty="0" smtClean="0"/>
              <a:t>Low dim.</a:t>
            </a:r>
          </a:p>
          <a:p>
            <a:r>
              <a:rPr lang="en-US" b="1" dirty="0" smtClean="0"/>
              <a:t>dataset</a:t>
            </a:r>
          </a:p>
          <a:p>
            <a:r>
              <a:rPr lang="en-US" b="1" dirty="0" smtClean="0"/>
              <a:t>(519 x 300)</a:t>
            </a:r>
          </a:p>
        </p:txBody>
      </p:sp>
      <p:cxnSp>
        <p:nvCxnSpPr>
          <p:cNvPr id="11" name="Straight Arrow Connector 10"/>
          <p:cNvCxnSpPr>
            <a:stCxn id="7" idx="2"/>
            <a:endCxn id="10" idx="3"/>
          </p:cNvCxnSpPr>
          <p:nvPr/>
        </p:nvCxnSpPr>
        <p:spPr>
          <a:xfrm flipH="1">
            <a:off x="1828800" y="1905000"/>
            <a:ext cx="533400" cy="4465"/>
          </a:xfrm>
          <a:prstGeom prst="straightConnector1">
            <a:avLst/>
          </a:prstGeom>
          <a:ln w="57150">
            <a:solidFill>
              <a:srgbClr val="00B050"/>
            </a:solidFill>
            <a:tailEnd type="arrow"/>
          </a:ln>
        </p:spPr>
        <p:style>
          <a:lnRef idx="1">
            <a:schemeClr val="accent1"/>
          </a:lnRef>
          <a:fillRef idx="0">
            <a:schemeClr val="accent1"/>
          </a:fillRef>
          <a:effectRef idx="0">
            <a:schemeClr val="accent1"/>
          </a:effectRef>
          <a:fontRef idx="minor">
            <a:schemeClr val="tx1"/>
          </a:fontRef>
        </p:style>
      </p:cxnSp>
      <p:pic>
        <p:nvPicPr>
          <p:cNvPr id="13314" name="Picture 2" descr="http://cdn2.wpbeginner.com/wp-content/uploads/2014/09/maximum-execution-time-180x180.jpg"/>
          <p:cNvPicPr>
            <a:picLocks noChangeAspect="1" noChangeArrowheads="1"/>
          </p:cNvPicPr>
          <p:nvPr/>
        </p:nvPicPr>
        <p:blipFill>
          <a:blip r:embed="rId9" cstate="print"/>
          <a:srcRect r="15556" b="28889"/>
          <a:stretch>
            <a:fillRect/>
          </a:stretch>
        </p:blipFill>
        <p:spPr bwMode="auto">
          <a:xfrm>
            <a:off x="457200" y="4953000"/>
            <a:ext cx="1447800" cy="1219200"/>
          </a:xfrm>
          <a:prstGeom prst="rect">
            <a:avLst/>
          </a:prstGeom>
          <a:noFill/>
        </p:spPr>
      </p:pic>
      <p:sp>
        <p:nvSpPr>
          <p:cNvPr id="13" name="Rectangle 12"/>
          <p:cNvSpPr/>
          <p:nvPr/>
        </p:nvSpPr>
        <p:spPr>
          <a:xfrm>
            <a:off x="0" y="6553200"/>
            <a:ext cx="9144000" cy="304800"/>
          </a:xfrm>
          <a:prstGeom prst="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8" descr="https://femyaap.files.wordpress.com/2011/05/ipb-biru1.gif"/>
          <p:cNvPicPr>
            <a:picLocks noChangeAspect="1" noChangeArrowheads="1"/>
          </p:cNvPicPr>
          <p:nvPr/>
        </p:nvPicPr>
        <p:blipFill>
          <a:blip r:embed="rId10" cstate="print"/>
          <a:srcRect/>
          <a:stretch>
            <a:fillRect/>
          </a:stretch>
        </p:blipFill>
        <p:spPr bwMode="auto">
          <a:xfrm>
            <a:off x="8382000" y="6179003"/>
            <a:ext cx="685800" cy="678997"/>
          </a:xfrm>
          <a:prstGeom prst="rect">
            <a:avLst/>
          </a:prstGeom>
          <a:noFill/>
        </p:spPr>
      </p:pic>
      <p:graphicFrame>
        <p:nvGraphicFramePr>
          <p:cNvPr id="18" name="Table 17"/>
          <p:cNvGraphicFramePr>
            <a:graphicFrameLocks noGrp="1"/>
          </p:cNvGraphicFramePr>
          <p:nvPr/>
        </p:nvGraphicFramePr>
        <p:xfrm>
          <a:off x="4038600" y="685800"/>
          <a:ext cx="4495800" cy="2225040"/>
        </p:xfrm>
        <a:graphic>
          <a:graphicData uri="http://schemas.openxmlformats.org/drawingml/2006/table">
            <a:tbl>
              <a:tblPr firstRow="1" bandRow="1">
                <a:tableStyleId>{5C22544A-7EE6-4342-B048-85BDC9FD1C3A}</a:tableStyleId>
              </a:tblPr>
              <a:tblGrid>
                <a:gridCol w="1524000"/>
                <a:gridCol w="508000"/>
                <a:gridCol w="482600"/>
                <a:gridCol w="533400"/>
                <a:gridCol w="685800"/>
                <a:gridCol w="762000"/>
              </a:tblGrid>
              <a:tr h="370840">
                <a:tc>
                  <a:txBody>
                    <a:bodyPr/>
                    <a:lstStyle/>
                    <a:p>
                      <a:endParaRPr lang="en-US" dirty="0"/>
                    </a:p>
                  </a:txBody>
                  <a:tcPr/>
                </a:tc>
                <a:tc>
                  <a:txBody>
                    <a:bodyPr/>
                    <a:lstStyle/>
                    <a:p>
                      <a:pPr algn="ctr"/>
                      <a:r>
                        <a:rPr lang="en-US" dirty="0" smtClean="0"/>
                        <a:t>d1</a:t>
                      </a:r>
                      <a:endParaRPr lang="en-US" dirty="0"/>
                    </a:p>
                  </a:txBody>
                  <a:tcPr/>
                </a:tc>
                <a:tc>
                  <a:txBody>
                    <a:bodyPr/>
                    <a:lstStyle/>
                    <a:p>
                      <a:pPr algn="ctr"/>
                      <a:r>
                        <a:rPr lang="en-US" i="1" dirty="0" smtClean="0"/>
                        <a:t>d2</a:t>
                      </a:r>
                      <a:endParaRPr lang="en-US" i="1" dirty="0"/>
                    </a:p>
                  </a:txBody>
                  <a:tcPr/>
                </a:tc>
                <a:tc>
                  <a:txBody>
                    <a:bodyPr/>
                    <a:lstStyle/>
                    <a:p>
                      <a:pPr algn="ctr"/>
                      <a:r>
                        <a:rPr lang="en-US" i="1" dirty="0" smtClean="0"/>
                        <a:t>d3</a:t>
                      </a:r>
                      <a:endParaRPr lang="en-US" i="1" dirty="0"/>
                    </a:p>
                  </a:txBody>
                  <a:tcPr/>
                </a:tc>
                <a:tc>
                  <a:txBody>
                    <a:bodyPr/>
                    <a:lstStyle/>
                    <a:p>
                      <a:pPr algn="ctr"/>
                      <a:r>
                        <a:rPr lang="en-US" i="1" dirty="0" smtClean="0"/>
                        <a:t>d4…</a:t>
                      </a:r>
                      <a:endParaRPr lang="en-US" i="1" dirty="0"/>
                    </a:p>
                  </a:txBody>
                  <a:tcPr/>
                </a:tc>
                <a:tc>
                  <a:txBody>
                    <a:bodyPr/>
                    <a:lstStyle/>
                    <a:p>
                      <a:pPr algn="ctr"/>
                      <a:r>
                        <a:rPr lang="en-US" i="1" dirty="0" smtClean="0"/>
                        <a:t>d519</a:t>
                      </a:r>
                      <a:endParaRPr lang="en-US" i="1" dirty="0"/>
                    </a:p>
                  </a:txBody>
                  <a:tcPr/>
                </a:tc>
              </a:tr>
              <a:tr h="370840">
                <a:tc>
                  <a:txBody>
                    <a:bodyPr/>
                    <a:lstStyle/>
                    <a:p>
                      <a:r>
                        <a:rPr lang="en-US" dirty="0" err="1" smtClean="0"/>
                        <a:t>usaha</a:t>
                      </a:r>
                      <a:endParaRPr lang="en-US" dirty="0"/>
                    </a:p>
                  </a:txBody>
                  <a:tcPr/>
                </a:tc>
                <a:tc>
                  <a:txBody>
                    <a:bodyPr/>
                    <a:lstStyle/>
                    <a:p>
                      <a:pPr algn="ctr"/>
                      <a:r>
                        <a:rPr lang="en-US" dirty="0" smtClean="0"/>
                        <a:t>1</a:t>
                      </a:r>
                      <a:endParaRPr lang="en-US" dirty="0"/>
                    </a:p>
                  </a:txBody>
                  <a:tcPr/>
                </a:tc>
                <a:tc>
                  <a:txBody>
                    <a:bodyPr/>
                    <a:lstStyle/>
                    <a:p>
                      <a:pPr algn="ctr"/>
                      <a:r>
                        <a:rPr lang="en-US" dirty="0" smtClean="0"/>
                        <a:t>1</a:t>
                      </a:r>
                      <a:endParaRPr lang="en-US" dirty="0"/>
                    </a:p>
                  </a:txBody>
                  <a:tcPr/>
                </a:tc>
                <a:tc>
                  <a:txBody>
                    <a:bodyPr/>
                    <a:lstStyle/>
                    <a:p>
                      <a:pPr algn="ctr"/>
                      <a:r>
                        <a:rPr lang="en-US" dirty="0" smtClean="0"/>
                        <a:t>0</a:t>
                      </a:r>
                      <a:endParaRPr lang="en-US" dirty="0"/>
                    </a:p>
                  </a:txBody>
                  <a:tcPr/>
                </a:tc>
                <a:tc>
                  <a:txBody>
                    <a:bodyPr/>
                    <a:lstStyle/>
                    <a:p>
                      <a:pPr algn="ctr"/>
                      <a:r>
                        <a:rPr lang="en-US" dirty="0" smtClean="0"/>
                        <a:t>0</a:t>
                      </a:r>
                      <a:endParaRPr lang="en-US" dirty="0"/>
                    </a:p>
                  </a:txBody>
                  <a:tcPr/>
                </a:tc>
                <a:tc>
                  <a:txBody>
                    <a:bodyPr/>
                    <a:lstStyle/>
                    <a:p>
                      <a:pPr algn="ctr"/>
                      <a:r>
                        <a:rPr lang="en-US" dirty="0" smtClean="0"/>
                        <a:t>1</a:t>
                      </a:r>
                      <a:endParaRPr lang="en-US" dirty="0"/>
                    </a:p>
                  </a:txBody>
                  <a:tcPr/>
                </a:tc>
              </a:tr>
              <a:tr h="370840">
                <a:tc>
                  <a:txBody>
                    <a:bodyPr/>
                    <a:lstStyle/>
                    <a:p>
                      <a:r>
                        <a:rPr lang="en-US" dirty="0" err="1" smtClean="0"/>
                        <a:t>risiko</a:t>
                      </a:r>
                      <a:endParaRPr lang="en-US" dirty="0"/>
                    </a:p>
                  </a:txBody>
                  <a:tcPr/>
                </a:tc>
                <a:tc>
                  <a:txBody>
                    <a:bodyPr/>
                    <a:lstStyle/>
                    <a:p>
                      <a:pPr algn="ctr"/>
                      <a:r>
                        <a:rPr lang="en-US" dirty="0" smtClean="0"/>
                        <a:t>0</a:t>
                      </a:r>
                      <a:endParaRPr lang="en-US" dirty="0"/>
                    </a:p>
                  </a:txBody>
                  <a:tcPr/>
                </a:tc>
                <a:tc>
                  <a:txBody>
                    <a:bodyPr/>
                    <a:lstStyle/>
                    <a:p>
                      <a:pPr algn="ctr"/>
                      <a:r>
                        <a:rPr lang="en-US" dirty="0" smtClean="0"/>
                        <a:t>0</a:t>
                      </a:r>
                      <a:endParaRPr lang="en-US" dirty="0"/>
                    </a:p>
                  </a:txBody>
                  <a:tcPr/>
                </a:tc>
                <a:tc>
                  <a:txBody>
                    <a:bodyPr/>
                    <a:lstStyle/>
                    <a:p>
                      <a:pPr algn="ctr"/>
                      <a:r>
                        <a:rPr lang="en-US" dirty="0" smtClean="0"/>
                        <a:t>1</a:t>
                      </a:r>
                      <a:endParaRPr lang="en-US" dirty="0"/>
                    </a:p>
                  </a:txBody>
                  <a:tcPr/>
                </a:tc>
                <a:tc>
                  <a:txBody>
                    <a:bodyPr/>
                    <a:lstStyle/>
                    <a:p>
                      <a:pPr algn="ctr"/>
                      <a:r>
                        <a:rPr lang="en-US" dirty="0" smtClean="0"/>
                        <a:t>0</a:t>
                      </a:r>
                      <a:endParaRPr lang="en-US" dirty="0"/>
                    </a:p>
                  </a:txBody>
                  <a:tcPr/>
                </a:tc>
                <a:tc>
                  <a:txBody>
                    <a:bodyPr/>
                    <a:lstStyle/>
                    <a:p>
                      <a:pPr algn="ctr"/>
                      <a:r>
                        <a:rPr lang="en-US" dirty="0" smtClean="0"/>
                        <a:t>1</a:t>
                      </a:r>
                      <a:endParaRPr lang="en-US" dirty="0"/>
                    </a:p>
                  </a:txBody>
                  <a:tcPr/>
                </a:tc>
              </a:tr>
              <a:tr h="370840">
                <a:tc>
                  <a:txBody>
                    <a:bodyPr/>
                    <a:lstStyle/>
                    <a:p>
                      <a:r>
                        <a:rPr lang="en-US" dirty="0" err="1" smtClean="0"/>
                        <a:t>berkembang</a:t>
                      </a:r>
                      <a:endParaRPr lang="en-US" dirty="0"/>
                    </a:p>
                  </a:txBody>
                  <a:tcPr/>
                </a:tc>
                <a:tc>
                  <a:txBody>
                    <a:bodyPr/>
                    <a:lstStyle/>
                    <a:p>
                      <a:pPr algn="ctr"/>
                      <a:r>
                        <a:rPr lang="en-US" dirty="0" smtClean="0"/>
                        <a:t>1</a:t>
                      </a:r>
                      <a:endParaRPr lang="en-US" dirty="0"/>
                    </a:p>
                  </a:txBody>
                  <a:tcPr/>
                </a:tc>
                <a:tc>
                  <a:txBody>
                    <a:bodyPr/>
                    <a:lstStyle/>
                    <a:p>
                      <a:pPr algn="ctr"/>
                      <a:r>
                        <a:rPr lang="en-US" dirty="0" smtClean="0"/>
                        <a:t>1</a:t>
                      </a:r>
                      <a:endParaRPr lang="en-US" dirty="0"/>
                    </a:p>
                  </a:txBody>
                  <a:tcPr/>
                </a:tc>
                <a:tc>
                  <a:txBody>
                    <a:bodyPr/>
                    <a:lstStyle/>
                    <a:p>
                      <a:pPr algn="ctr"/>
                      <a:r>
                        <a:rPr lang="en-US" dirty="0" smtClean="0"/>
                        <a:t>1</a:t>
                      </a:r>
                      <a:endParaRPr lang="en-US" dirty="0"/>
                    </a:p>
                  </a:txBody>
                  <a:tcPr/>
                </a:tc>
                <a:tc>
                  <a:txBody>
                    <a:bodyPr/>
                    <a:lstStyle/>
                    <a:p>
                      <a:pPr algn="ctr"/>
                      <a:r>
                        <a:rPr lang="en-US" dirty="0" smtClean="0"/>
                        <a:t>1</a:t>
                      </a:r>
                      <a:endParaRPr lang="en-US" dirty="0"/>
                    </a:p>
                  </a:txBody>
                  <a:tcPr/>
                </a:tc>
                <a:tc>
                  <a:txBody>
                    <a:bodyPr/>
                    <a:lstStyle/>
                    <a:p>
                      <a:pPr algn="ctr"/>
                      <a:r>
                        <a:rPr lang="en-US" dirty="0" smtClean="0"/>
                        <a:t>0</a:t>
                      </a:r>
                      <a:endParaRPr lang="en-US" dirty="0"/>
                    </a:p>
                  </a:txBody>
                  <a:tcPr/>
                </a:tc>
              </a:tr>
              <a:tr h="370840">
                <a:tc>
                  <a:txBody>
                    <a:bodyPr/>
                    <a:lstStyle/>
                    <a:p>
                      <a:r>
                        <a:rPr lang="en-US" dirty="0" err="1" smtClean="0"/>
                        <a:t>menurun</a:t>
                      </a:r>
                      <a:endParaRPr lang="en-US" dirty="0"/>
                    </a:p>
                  </a:txBody>
                  <a:tcPr/>
                </a:tc>
                <a:tc>
                  <a:txBody>
                    <a:bodyPr/>
                    <a:lstStyle/>
                    <a:p>
                      <a:pPr algn="ctr"/>
                      <a:r>
                        <a:rPr lang="en-US" dirty="0" smtClean="0"/>
                        <a:t>1</a:t>
                      </a:r>
                      <a:endParaRPr lang="en-US" dirty="0"/>
                    </a:p>
                  </a:txBody>
                  <a:tcPr/>
                </a:tc>
                <a:tc>
                  <a:txBody>
                    <a:bodyPr/>
                    <a:lstStyle/>
                    <a:p>
                      <a:pPr algn="ctr"/>
                      <a:r>
                        <a:rPr lang="en-US" dirty="0" smtClean="0"/>
                        <a:t>0</a:t>
                      </a:r>
                      <a:endParaRPr lang="en-US" dirty="0"/>
                    </a:p>
                  </a:txBody>
                  <a:tcPr/>
                </a:tc>
                <a:tc>
                  <a:txBody>
                    <a:bodyPr/>
                    <a:lstStyle/>
                    <a:p>
                      <a:pPr algn="ctr"/>
                      <a:r>
                        <a:rPr lang="en-US" dirty="0" smtClean="0"/>
                        <a:t>0</a:t>
                      </a:r>
                      <a:endParaRPr lang="en-US" dirty="0"/>
                    </a:p>
                  </a:txBody>
                  <a:tcPr/>
                </a:tc>
                <a:tc>
                  <a:txBody>
                    <a:bodyPr/>
                    <a:lstStyle/>
                    <a:p>
                      <a:pPr algn="ctr"/>
                      <a:r>
                        <a:rPr lang="en-US" dirty="0" smtClean="0"/>
                        <a:t>1</a:t>
                      </a:r>
                      <a:endParaRPr lang="en-US" dirty="0"/>
                    </a:p>
                  </a:txBody>
                  <a:tcPr/>
                </a:tc>
                <a:tc>
                  <a:txBody>
                    <a:bodyPr/>
                    <a:lstStyle/>
                    <a:p>
                      <a:pPr algn="ctr"/>
                      <a:r>
                        <a:rPr lang="en-US" dirty="0" smtClean="0"/>
                        <a:t>1</a:t>
                      </a:r>
                      <a:endParaRPr lang="en-US" dirty="0"/>
                    </a:p>
                  </a:txBody>
                  <a:tcPr/>
                </a:tc>
              </a:tr>
              <a:tr h="370840">
                <a:tc>
                  <a:txBody>
                    <a:bodyPr/>
                    <a:lstStyle/>
                    <a:p>
                      <a:r>
                        <a:rPr lang="en-US" dirty="0" smtClean="0"/>
                        <a:t>modal</a:t>
                      </a:r>
                      <a:endParaRPr lang="en-US" dirty="0"/>
                    </a:p>
                  </a:txBody>
                  <a:tcPr/>
                </a:tc>
                <a:tc>
                  <a:txBody>
                    <a:bodyPr/>
                    <a:lstStyle/>
                    <a:p>
                      <a:pPr algn="ctr"/>
                      <a:r>
                        <a:rPr lang="en-US" dirty="0" smtClean="0"/>
                        <a:t>0</a:t>
                      </a:r>
                      <a:endParaRPr lang="en-US" dirty="0"/>
                    </a:p>
                  </a:txBody>
                  <a:tcPr/>
                </a:tc>
                <a:tc>
                  <a:txBody>
                    <a:bodyPr/>
                    <a:lstStyle/>
                    <a:p>
                      <a:pPr algn="ctr"/>
                      <a:r>
                        <a:rPr lang="en-US" dirty="0" smtClean="0"/>
                        <a:t>0</a:t>
                      </a:r>
                      <a:endParaRPr lang="en-US" dirty="0"/>
                    </a:p>
                  </a:txBody>
                  <a:tcPr/>
                </a:tc>
                <a:tc>
                  <a:txBody>
                    <a:bodyPr/>
                    <a:lstStyle/>
                    <a:p>
                      <a:pPr algn="ctr"/>
                      <a:r>
                        <a:rPr lang="en-US" dirty="0" smtClean="0"/>
                        <a:t>1</a:t>
                      </a:r>
                      <a:endParaRPr lang="en-US" dirty="0"/>
                    </a:p>
                  </a:txBody>
                  <a:tcPr/>
                </a:tc>
                <a:tc>
                  <a:txBody>
                    <a:bodyPr/>
                    <a:lstStyle/>
                    <a:p>
                      <a:pPr algn="ctr"/>
                      <a:r>
                        <a:rPr lang="en-US" dirty="0" smtClean="0"/>
                        <a:t>0</a:t>
                      </a:r>
                      <a:endParaRPr lang="en-US" dirty="0"/>
                    </a:p>
                  </a:txBody>
                  <a:tcPr/>
                </a:tc>
                <a:tc>
                  <a:txBody>
                    <a:bodyPr/>
                    <a:lstStyle/>
                    <a:p>
                      <a:pPr algn="ctr"/>
                      <a:r>
                        <a:rPr lang="en-US" dirty="0" smtClean="0"/>
                        <a:t>0</a:t>
                      </a:r>
                      <a:endParaRPr lang="en-US" dirty="0"/>
                    </a:p>
                  </a:txBody>
                  <a:tcPr/>
                </a:tc>
              </a:tr>
            </a:tbl>
          </a:graphicData>
        </a:graphic>
      </p:graphicFrame>
      <p:cxnSp>
        <p:nvCxnSpPr>
          <p:cNvPr id="20" name="Straight Connector 19"/>
          <p:cNvCxnSpPr>
            <a:endCxn id="7" idx="5"/>
          </p:cNvCxnSpPr>
          <p:nvPr/>
        </p:nvCxnSpPr>
        <p:spPr>
          <a:xfrm flipH="1" flipV="1">
            <a:off x="3048000" y="1752600"/>
            <a:ext cx="1143000" cy="1295400"/>
          </a:xfrm>
          <a:prstGeom prst="line">
            <a:avLst/>
          </a:prstGeom>
          <a:ln w="57150">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a:endCxn id="7" idx="5"/>
          </p:cNvCxnSpPr>
          <p:nvPr/>
        </p:nvCxnSpPr>
        <p:spPr>
          <a:xfrm flipH="1">
            <a:off x="3048000" y="685800"/>
            <a:ext cx="1600200" cy="1066800"/>
          </a:xfrm>
          <a:prstGeom prst="line">
            <a:avLst/>
          </a:prstGeom>
          <a:ln w="57150">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76200" y="838200"/>
            <a:ext cx="3200400" cy="584775"/>
          </a:xfrm>
          <a:prstGeom prst="rect">
            <a:avLst/>
          </a:prstGeom>
          <a:noFill/>
        </p:spPr>
        <p:txBody>
          <a:bodyPr wrap="square" rtlCol="0">
            <a:spAutoFit/>
          </a:bodyPr>
          <a:lstStyle/>
          <a:p>
            <a:pPr algn="ctr"/>
            <a:r>
              <a:rPr lang="id-ID" sz="1600" u="sng" dirty="0" smtClean="0"/>
              <a:t>SVD = Matrix Factorization for Dimension Reduction</a:t>
            </a:r>
            <a:endParaRPr lang="en-US" sz="1600" u="sng" dirty="0"/>
          </a:p>
        </p:txBody>
      </p:sp>
      <p:sp>
        <p:nvSpPr>
          <p:cNvPr id="33" name="Cube 32"/>
          <p:cNvSpPr/>
          <p:nvPr/>
        </p:nvSpPr>
        <p:spPr>
          <a:xfrm>
            <a:off x="4191000" y="609600"/>
            <a:ext cx="2590800" cy="2438400"/>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dirty="0" smtClean="0"/>
              <a:t>High dim.</a:t>
            </a:r>
          </a:p>
          <a:p>
            <a:pPr algn="ctr"/>
            <a:r>
              <a:rPr lang="id-ID" dirty="0" smtClean="0"/>
              <a:t>Dataset</a:t>
            </a:r>
          </a:p>
          <a:p>
            <a:pPr algn="ctr"/>
            <a:r>
              <a:rPr lang="id-ID" dirty="0" smtClean="0"/>
              <a:t>(3290 x 519)</a:t>
            </a:r>
            <a:endParaRPr lang="en-US" dirty="0"/>
          </a:p>
        </p:txBody>
      </p:sp>
      <p:sp>
        <p:nvSpPr>
          <p:cNvPr id="36" name="TextBox 35"/>
          <p:cNvSpPr txBox="1"/>
          <p:nvPr/>
        </p:nvSpPr>
        <p:spPr>
          <a:xfrm>
            <a:off x="152400" y="533400"/>
            <a:ext cx="3124200" cy="369332"/>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wrap="square" rtlCol="0">
            <a:spAutoFit/>
          </a:bodyPr>
          <a:lstStyle/>
          <a:p>
            <a:r>
              <a:rPr lang="id-ID" b="1" u="sng" dirty="0" smtClean="0">
                <a:solidFill>
                  <a:schemeClr val="bg1"/>
                </a:solidFill>
              </a:rPr>
              <a:t>Answering the First Problem</a:t>
            </a:r>
            <a:endParaRPr lang="en-US" b="1" u="sng" dirty="0">
              <a:solidFill>
                <a:schemeClr val="bg1"/>
              </a:solidFill>
            </a:endParaRPr>
          </a:p>
        </p:txBody>
      </p:sp>
      <p:sp>
        <p:nvSpPr>
          <p:cNvPr id="37" name="Rectangle 36"/>
          <p:cNvSpPr/>
          <p:nvPr/>
        </p:nvSpPr>
        <p:spPr>
          <a:xfrm>
            <a:off x="0" y="457200"/>
            <a:ext cx="9144000" cy="6400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p:cNvSpPr txBox="1"/>
          <p:nvPr/>
        </p:nvSpPr>
        <p:spPr>
          <a:xfrm>
            <a:off x="381000" y="1828800"/>
            <a:ext cx="2590800" cy="923330"/>
          </a:xfrm>
          <a:prstGeom prst="rect">
            <a:avLst/>
          </a:prstGeom>
          <a:solidFill>
            <a:srgbClr val="FFFF99"/>
          </a:solidFill>
          <a:ln>
            <a:solidFill>
              <a:srgbClr val="FFC000"/>
            </a:solidFill>
          </a:ln>
        </p:spPr>
        <p:txBody>
          <a:bodyPr wrap="square" rtlCol="0">
            <a:spAutoFit/>
          </a:bodyPr>
          <a:lstStyle/>
          <a:p>
            <a:r>
              <a:rPr lang="en-US" b="1" u="sng" dirty="0" smtClean="0"/>
              <a:t>1. Preprocessing:</a:t>
            </a:r>
          </a:p>
          <a:p>
            <a:r>
              <a:rPr lang="en-US" dirty="0" smtClean="0"/>
              <a:t>Prepare and cleaning up the data</a:t>
            </a:r>
            <a:endParaRPr lang="en-US" dirty="0"/>
          </a:p>
        </p:txBody>
      </p:sp>
      <p:sp>
        <p:nvSpPr>
          <p:cNvPr id="39" name="TextBox 38"/>
          <p:cNvSpPr txBox="1"/>
          <p:nvPr/>
        </p:nvSpPr>
        <p:spPr>
          <a:xfrm>
            <a:off x="3733800" y="1981200"/>
            <a:ext cx="2590800" cy="646331"/>
          </a:xfrm>
          <a:prstGeom prst="rect">
            <a:avLst/>
          </a:prstGeom>
          <a:solidFill>
            <a:srgbClr val="CCFF99"/>
          </a:solidFill>
          <a:ln>
            <a:solidFill>
              <a:srgbClr val="92D050"/>
            </a:solidFill>
          </a:ln>
        </p:spPr>
        <p:txBody>
          <a:bodyPr wrap="square" rtlCol="0">
            <a:spAutoFit/>
          </a:bodyPr>
          <a:lstStyle/>
          <a:p>
            <a:r>
              <a:rPr lang="en-US" b="1" u="sng" dirty="0" smtClean="0"/>
              <a:t>2. </a:t>
            </a:r>
            <a:r>
              <a:rPr lang="id-ID" b="1" u="sng" dirty="0" smtClean="0"/>
              <a:t>Risk Clustering</a:t>
            </a:r>
            <a:r>
              <a:rPr lang="en-US" b="1" u="sng" dirty="0" smtClean="0"/>
              <a:t>:</a:t>
            </a:r>
          </a:p>
          <a:p>
            <a:r>
              <a:rPr lang="en-US" dirty="0" smtClean="0"/>
              <a:t>Build </a:t>
            </a:r>
            <a:r>
              <a:rPr lang="id-ID" dirty="0" smtClean="0"/>
              <a:t>the </a:t>
            </a:r>
            <a:r>
              <a:rPr lang="en-US" dirty="0" smtClean="0"/>
              <a:t>cluster model </a:t>
            </a:r>
            <a:endParaRPr lang="en-US" dirty="0"/>
          </a:p>
        </p:txBody>
      </p:sp>
      <p:sp>
        <p:nvSpPr>
          <p:cNvPr id="40" name="TextBox 39"/>
          <p:cNvSpPr txBox="1"/>
          <p:nvPr/>
        </p:nvSpPr>
        <p:spPr>
          <a:xfrm>
            <a:off x="6934200" y="3925669"/>
            <a:ext cx="1600200" cy="646331"/>
          </a:xfrm>
          <a:prstGeom prst="rect">
            <a:avLst/>
          </a:prstGeom>
          <a:solidFill>
            <a:schemeClr val="bg1"/>
          </a:solidFill>
          <a:ln>
            <a:solidFill>
              <a:schemeClr val="tx1"/>
            </a:solidFill>
          </a:ln>
        </p:spPr>
        <p:txBody>
          <a:bodyPr wrap="square" rtlCol="0">
            <a:spAutoFit/>
          </a:bodyPr>
          <a:lstStyle/>
          <a:p>
            <a:r>
              <a:rPr lang="en-US" b="1" u="sng" dirty="0" smtClean="0"/>
              <a:t>4. Evaluation:</a:t>
            </a:r>
          </a:p>
          <a:p>
            <a:r>
              <a:rPr lang="en-US" dirty="0" smtClean="0"/>
              <a:t>Risk  Analysis</a:t>
            </a:r>
          </a:p>
        </p:txBody>
      </p:sp>
      <p:sp>
        <p:nvSpPr>
          <p:cNvPr id="41" name="TextBox 40"/>
          <p:cNvSpPr txBox="1"/>
          <p:nvPr/>
        </p:nvSpPr>
        <p:spPr>
          <a:xfrm>
            <a:off x="4191000" y="3352800"/>
            <a:ext cx="1676400" cy="1754326"/>
          </a:xfrm>
          <a:prstGeom prst="rect">
            <a:avLst/>
          </a:prstGeom>
          <a:solidFill>
            <a:schemeClr val="bg1"/>
          </a:solidFill>
          <a:ln>
            <a:solidFill>
              <a:schemeClr val="tx1"/>
            </a:solidFill>
          </a:ln>
        </p:spPr>
        <p:txBody>
          <a:bodyPr wrap="square" rtlCol="0">
            <a:spAutoFit/>
          </a:bodyPr>
          <a:lstStyle/>
          <a:p>
            <a:r>
              <a:rPr lang="en-US" b="1" u="sng" dirty="0" smtClean="0"/>
              <a:t>3. </a:t>
            </a:r>
            <a:r>
              <a:rPr lang="id-ID" b="1" u="sng" dirty="0" smtClean="0"/>
              <a:t>Risk Measuring</a:t>
            </a:r>
            <a:r>
              <a:rPr lang="en-US" b="1" u="sng" dirty="0" smtClean="0"/>
              <a:t>:</a:t>
            </a:r>
          </a:p>
          <a:p>
            <a:r>
              <a:rPr lang="en-US" dirty="0" smtClean="0"/>
              <a:t>Measure the </a:t>
            </a:r>
          </a:p>
          <a:p>
            <a:r>
              <a:rPr lang="en-US" dirty="0" smtClean="0"/>
              <a:t>Sentiment</a:t>
            </a:r>
          </a:p>
          <a:p>
            <a:r>
              <a:rPr lang="en-US" dirty="0" smtClean="0"/>
              <a:t>Polarity &amp; weight</a:t>
            </a:r>
          </a:p>
        </p:txBody>
      </p:sp>
      <p:cxnSp>
        <p:nvCxnSpPr>
          <p:cNvPr id="42" name="Straight Arrow Connector 41"/>
          <p:cNvCxnSpPr>
            <a:stCxn id="38" idx="3"/>
            <a:endCxn id="39" idx="1"/>
          </p:cNvCxnSpPr>
          <p:nvPr/>
        </p:nvCxnSpPr>
        <p:spPr>
          <a:xfrm>
            <a:off x="2971800" y="2290465"/>
            <a:ext cx="762000" cy="13901"/>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a:stCxn id="39" idx="2"/>
            <a:endCxn id="41" idx="0"/>
          </p:cNvCxnSpPr>
          <p:nvPr/>
        </p:nvCxnSpPr>
        <p:spPr>
          <a:xfrm>
            <a:off x="5029200" y="2627531"/>
            <a:ext cx="0" cy="725269"/>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stCxn id="41" idx="3"/>
            <a:endCxn id="40" idx="1"/>
          </p:cNvCxnSpPr>
          <p:nvPr/>
        </p:nvCxnSpPr>
        <p:spPr>
          <a:xfrm>
            <a:off x="5867400" y="4229963"/>
            <a:ext cx="1066800" cy="18872"/>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pic>
        <p:nvPicPr>
          <p:cNvPr id="21506" name="Picture 2"/>
          <p:cNvPicPr>
            <a:picLocks noChangeAspect="1" noChangeArrowheads="1"/>
          </p:cNvPicPr>
          <p:nvPr/>
        </p:nvPicPr>
        <p:blipFill>
          <a:blip r:embed="rId11" cstate="print"/>
          <a:srcRect/>
          <a:stretch>
            <a:fillRect/>
          </a:stretch>
        </p:blipFill>
        <p:spPr bwMode="auto">
          <a:xfrm>
            <a:off x="9448800" y="533400"/>
            <a:ext cx="8689980" cy="6324600"/>
          </a:xfrm>
          <a:prstGeom prst="rect">
            <a:avLst/>
          </a:prstGeom>
          <a:noFill/>
          <a:ln w="9525">
            <a:noFill/>
            <a:miter lim="800000"/>
            <a:headEnd/>
            <a:tailEnd/>
          </a:ln>
        </p:spPr>
      </p:pic>
      <p:sp>
        <p:nvSpPr>
          <p:cNvPr id="51" name="Cube 50"/>
          <p:cNvSpPr/>
          <p:nvPr/>
        </p:nvSpPr>
        <p:spPr>
          <a:xfrm>
            <a:off x="4038600" y="3124200"/>
            <a:ext cx="228600" cy="990600"/>
          </a:xfrm>
          <a:prstGeom prst="cube">
            <a:avLst/>
          </a:prstGeom>
          <a:solidFill>
            <a:srgbClr val="CCFF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Cube 51"/>
          <p:cNvSpPr/>
          <p:nvPr/>
        </p:nvSpPr>
        <p:spPr>
          <a:xfrm>
            <a:off x="762000" y="2971800"/>
            <a:ext cx="228600" cy="990600"/>
          </a:xfrm>
          <a:prstGeom prst="cube">
            <a:avLst/>
          </a:prstGeom>
          <a:solidFill>
            <a:srgbClr val="CCFF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Cube 52"/>
          <p:cNvSpPr/>
          <p:nvPr/>
        </p:nvSpPr>
        <p:spPr>
          <a:xfrm>
            <a:off x="3276600" y="5029200"/>
            <a:ext cx="228600" cy="990600"/>
          </a:xfrm>
          <a:prstGeom prst="cube">
            <a:avLst/>
          </a:prstGeom>
          <a:solidFill>
            <a:srgbClr val="CCFF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extBox 55"/>
          <p:cNvSpPr txBox="1"/>
          <p:nvPr/>
        </p:nvSpPr>
        <p:spPr>
          <a:xfrm>
            <a:off x="2514600" y="4114800"/>
            <a:ext cx="460382" cy="707886"/>
          </a:xfrm>
          <a:prstGeom prst="rect">
            <a:avLst/>
          </a:prstGeom>
          <a:noFill/>
        </p:spPr>
        <p:txBody>
          <a:bodyPr wrap="none" rtlCol="0">
            <a:spAutoFit/>
          </a:bodyPr>
          <a:lstStyle/>
          <a:p>
            <a:r>
              <a:rPr lang="el-GR" sz="4000" i="1" dirty="0" smtClean="0">
                <a:solidFill>
                  <a:srgbClr val="FF0000"/>
                </a:solidFill>
              </a:rPr>
              <a:t>μ</a:t>
            </a:r>
            <a:endParaRPr lang="en-US" i="1" dirty="0">
              <a:solidFill>
                <a:srgbClr val="FF0000"/>
              </a:solidFill>
              <a:latin typeface="Times" pitchFamily="18" charset="0"/>
            </a:endParaRPr>
          </a:p>
        </p:txBody>
      </p:sp>
      <p:cxnSp>
        <p:nvCxnSpPr>
          <p:cNvPr id="58" name="Straight Arrow Connector 57"/>
          <p:cNvCxnSpPr/>
          <p:nvPr/>
        </p:nvCxnSpPr>
        <p:spPr>
          <a:xfrm flipH="1" flipV="1">
            <a:off x="1066800" y="3505200"/>
            <a:ext cx="1524000" cy="1066800"/>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a:endCxn id="51" idx="2"/>
          </p:cNvCxnSpPr>
          <p:nvPr/>
        </p:nvCxnSpPr>
        <p:spPr>
          <a:xfrm>
            <a:off x="1143000" y="3581400"/>
            <a:ext cx="2895600" cy="66675"/>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a:stCxn id="51" idx="4"/>
            <a:endCxn id="53" idx="5"/>
          </p:cNvCxnSpPr>
          <p:nvPr/>
        </p:nvCxnSpPr>
        <p:spPr>
          <a:xfrm flipH="1">
            <a:off x="3505200" y="3648075"/>
            <a:ext cx="704850" cy="1847850"/>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4" name="Rectangle 33"/>
          <p:cNvSpPr/>
          <p:nvPr/>
        </p:nvSpPr>
        <p:spPr>
          <a:xfrm>
            <a:off x="3048000" y="3810000"/>
            <a:ext cx="1828800" cy="22860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0.00834 1.11111E-6 L -1.0335 -0.01667 " pathEditMode="relative" rAng="0" ptsTypes="AA">
                                      <p:cBhvr>
                                        <p:cTn id="6" dur="2000" fill="hold"/>
                                        <p:tgtEl>
                                          <p:spTgt spid="21506"/>
                                        </p:tgtEl>
                                        <p:attrNameLst>
                                          <p:attrName>ppt_x</p:attrName>
                                          <p:attrName>ppt_y</p:attrName>
                                        </p:attrNameLst>
                                      </p:cBhvr>
                                      <p:rCtr x="-52100" y="-800"/>
                                    </p:animMotion>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grpId="0" nodeType="clickEffect">
                                  <p:stCondLst>
                                    <p:cond delay="0"/>
                                  </p:stCondLst>
                                  <p:childTnLst>
                                    <p:set>
                                      <p:cBhvr>
                                        <p:cTn id="10" dur="1" fill="hold">
                                          <p:stCondLst>
                                            <p:cond delay="0"/>
                                          </p:stCondLst>
                                        </p:cTn>
                                        <p:tgtEl>
                                          <p:spTgt spid="34"/>
                                        </p:tgtEl>
                                        <p:attrNameLst>
                                          <p:attrName>style.visibility</p:attrName>
                                        </p:attrNameLst>
                                      </p:cBhvr>
                                      <p:to>
                                        <p:strVal val="visible"/>
                                      </p:to>
                                    </p:set>
                                    <p:animEffect transition="in" filter="blinds(horizontal)">
                                      <p:cBhvr>
                                        <p:cTn id="11" dur="500"/>
                                        <p:tgtEl>
                                          <p:spTgt spid="34"/>
                                        </p:tgtEl>
                                      </p:cBhvr>
                                    </p:animEffect>
                                  </p:childTnLst>
                                </p:cTn>
                              </p:par>
                            </p:childTnLst>
                          </p:cTn>
                        </p:par>
                      </p:childTnLst>
                    </p:cTn>
                  </p:par>
                  <p:par>
                    <p:cTn id="12" fill="hold">
                      <p:stCondLst>
                        <p:cond delay="indefinite"/>
                      </p:stCondLst>
                      <p:childTnLst>
                        <p:par>
                          <p:cTn id="13" fill="hold">
                            <p:stCondLst>
                              <p:cond delay="0"/>
                            </p:stCondLst>
                            <p:childTnLst>
                              <p:par>
                                <p:cTn id="14" presetID="3" presetClass="exit" presetSubtype="10" fill="hold" grpId="1" nodeType="clickEffect">
                                  <p:stCondLst>
                                    <p:cond delay="0"/>
                                  </p:stCondLst>
                                  <p:childTnLst>
                                    <p:animEffect transition="out" filter="blinds(horizontal)">
                                      <p:cBhvr>
                                        <p:cTn id="15" dur="500"/>
                                        <p:tgtEl>
                                          <p:spTgt spid="34"/>
                                        </p:tgtEl>
                                      </p:cBhvr>
                                    </p:animEffect>
                                    <p:set>
                                      <p:cBhvr>
                                        <p:cTn id="16" dur="1" fill="hold">
                                          <p:stCondLst>
                                            <p:cond delay="499"/>
                                          </p:stCondLst>
                                        </p:cTn>
                                        <p:tgtEl>
                                          <p:spTgt spid="34"/>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35" presetClass="path" presetSubtype="0" accel="50000" decel="50000" fill="hold" nodeType="clickEffect">
                                  <p:stCondLst>
                                    <p:cond delay="0"/>
                                  </p:stCondLst>
                                  <p:childTnLst>
                                    <p:animMotion origin="layout" path="M -1.03351 -0.01667 L -2.08351 -0.02778 " pathEditMode="relative" rAng="0" ptsTypes="AA">
                                      <p:cBhvr>
                                        <p:cTn id="20" dur="2000" fill="hold"/>
                                        <p:tgtEl>
                                          <p:spTgt spid="21506"/>
                                        </p:tgtEl>
                                        <p:attrNameLst>
                                          <p:attrName>ppt_x</p:attrName>
                                          <p:attrName>ppt_y</p:attrName>
                                        </p:attrNameLst>
                                      </p:cBhvr>
                                      <p:rCtr x="-52500" y="-600"/>
                                    </p:animMotion>
                                  </p:childTnLst>
                                </p:cTn>
                              </p:par>
                            </p:childTnLst>
                          </p:cTn>
                        </p:par>
                      </p:childTnLst>
                    </p:cTn>
                  </p:par>
                  <p:par>
                    <p:cTn id="21" fill="hold">
                      <p:stCondLst>
                        <p:cond delay="indefinite"/>
                      </p:stCondLst>
                      <p:childTnLst>
                        <p:par>
                          <p:cTn id="22" fill="hold">
                            <p:stCondLst>
                              <p:cond delay="0"/>
                            </p:stCondLst>
                            <p:childTnLst>
                              <p:par>
                                <p:cTn id="23" presetID="3" presetClass="exit" presetSubtype="10" fill="hold" grpId="0" nodeType="clickEffect">
                                  <p:stCondLst>
                                    <p:cond delay="0"/>
                                  </p:stCondLst>
                                  <p:childTnLst>
                                    <p:animEffect transition="out" filter="blinds(horizontal)">
                                      <p:cBhvr>
                                        <p:cTn id="24" dur="500"/>
                                        <p:tgtEl>
                                          <p:spTgt spid="38"/>
                                        </p:tgtEl>
                                      </p:cBhvr>
                                    </p:animEffect>
                                    <p:set>
                                      <p:cBhvr>
                                        <p:cTn id="25" dur="1" fill="hold">
                                          <p:stCondLst>
                                            <p:cond delay="499"/>
                                          </p:stCondLst>
                                        </p:cTn>
                                        <p:tgtEl>
                                          <p:spTgt spid="38"/>
                                        </p:tgtEl>
                                        <p:attrNameLst>
                                          <p:attrName>style.visibility</p:attrName>
                                        </p:attrNameLst>
                                      </p:cBhvr>
                                      <p:to>
                                        <p:strVal val="hidden"/>
                                      </p:to>
                                    </p:set>
                                  </p:childTnLst>
                                </p:cTn>
                              </p:par>
                              <p:par>
                                <p:cTn id="26" presetID="3" presetClass="exit" presetSubtype="10" fill="hold" nodeType="withEffect">
                                  <p:stCondLst>
                                    <p:cond delay="0"/>
                                  </p:stCondLst>
                                  <p:childTnLst>
                                    <p:animEffect transition="out" filter="blinds(horizontal)">
                                      <p:cBhvr>
                                        <p:cTn id="27" dur="500"/>
                                        <p:tgtEl>
                                          <p:spTgt spid="42"/>
                                        </p:tgtEl>
                                      </p:cBhvr>
                                    </p:animEffect>
                                    <p:set>
                                      <p:cBhvr>
                                        <p:cTn id="28" dur="1" fill="hold">
                                          <p:stCondLst>
                                            <p:cond delay="499"/>
                                          </p:stCondLst>
                                        </p:cTn>
                                        <p:tgtEl>
                                          <p:spTgt spid="42"/>
                                        </p:tgtEl>
                                        <p:attrNameLst>
                                          <p:attrName>style.visibility</p:attrName>
                                        </p:attrNameLst>
                                      </p:cBhvr>
                                      <p:to>
                                        <p:strVal val="hidden"/>
                                      </p:to>
                                    </p:set>
                                  </p:childTnLst>
                                </p:cTn>
                              </p:par>
                              <p:par>
                                <p:cTn id="29" presetID="3" presetClass="exit" presetSubtype="10" fill="hold" grpId="0" nodeType="withEffect">
                                  <p:stCondLst>
                                    <p:cond delay="0"/>
                                  </p:stCondLst>
                                  <p:childTnLst>
                                    <p:animEffect transition="out" filter="blinds(horizontal)">
                                      <p:cBhvr>
                                        <p:cTn id="30" dur="500"/>
                                        <p:tgtEl>
                                          <p:spTgt spid="39"/>
                                        </p:tgtEl>
                                      </p:cBhvr>
                                    </p:animEffect>
                                    <p:set>
                                      <p:cBhvr>
                                        <p:cTn id="31" dur="1" fill="hold">
                                          <p:stCondLst>
                                            <p:cond delay="499"/>
                                          </p:stCondLst>
                                        </p:cTn>
                                        <p:tgtEl>
                                          <p:spTgt spid="39"/>
                                        </p:tgtEl>
                                        <p:attrNameLst>
                                          <p:attrName>style.visibility</p:attrName>
                                        </p:attrNameLst>
                                      </p:cBhvr>
                                      <p:to>
                                        <p:strVal val="hidden"/>
                                      </p:to>
                                    </p:set>
                                  </p:childTnLst>
                                </p:cTn>
                              </p:par>
                              <p:par>
                                <p:cTn id="32" presetID="3" presetClass="exit" presetSubtype="10" fill="hold" nodeType="withEffect">
                                  <p:stCondLst>
                                    <p:cond delay="0"/>
                                  </p:stCondLst>
                                  <p:childTnLst>
                                    <p:animEffect transition="out" filter="blinds(horizontal)">
                                      <p:cBhvr>
                                        <p:cTn id="33" dur="500"/>
                                        <p:tgtEl>
                                          <p:spTgt spid="43"/>
                                        </p:tgtEl>
                                      </p:cBhvr>
                                    </p:animEffect>
                                    <p:set>
                                      <p:cBhvr>
                                        <p:cTn id="34" dur="1" fill="hold">
                                          <p:stCondLst>
                                            <p:cond delay="499"/>
                                          </p:stCondLst>
                                        </p:cTn>
                                        <p:tgtEl>
                                          <p:spTgt spid="43"/>
                                        </p:tgtEl>
                                        <p:attrNameLst>
                                          <p:attrName>style.visibility</p:attrName>
                                        </p:attrNameLst>
                                      </p:cBhvr>
                                      <p:to>
                                        <p:strVal val="hidden"/>
                                      </p:to>
                                    </p:set>
                                  </p:childTnLst>
                                </p:cTn>
                              </p:par>
                              <p:par>
                                <p:cTn id="35" presetID="3" presetClass="exit" presetSubtype="10" fill="hold" grpId="0" nodeType="withEffect">
                                  <p:stCondLst>
                                    <p:cond delay="0"/>
                                  </p:stCondLst>
                                  <p:childTnLst>
                                    <p:animEffect transition="out" filter="blinds(horizontal)">
                                      <p:cBhvr>
                                        <p:cTn id="36" dur="500"/>
                                        <p:tgtEl>
                                          <p:spTgt spid="41"/>
                                        </p:tgtEl>
                                      </p:cBhvr>
                                    </p:animEffect>
                                    <p:set>
                                      <p:cBhvr>
                                        <p:cTn id="37" dur="1" fill="hold">
                                          <p:stCondLst>
                                            <p:cond delay="499"/>
                                          </p:stCondLst>
                                        </p:cTn>
                                        <p:tgtEl>
                                          <p:spTgt spid="41"/>
                                        </p:tgtEl>
                                        <p:attrNameLst>
                                          <p:attrName>style.visibility</p:attrName>
                                        </p:attrNameLst>
                                      </p:cBhvr>
                                      <p:to>
                                        <p:strVal val="hidden"/>
                                      </p:to>
                                    </p:set>
                                  </p:childTnLst>
                                </p:cTn>
                              </p:par>
                              <p:par>
                                <p:cTn id="38" presetID="3" presetClass="exit" presetSubtype="10" fill="hold" nodeType="withEffect">
                                  <p:stCondLst>
                                    <p:cond delay="0"/>
                                  </p:stCondLst>
                                  <p:childTnLst>
                                    <p:animEffect transition="out" filter="blinds(horizontal)">
                                      <p:cBhvr>
                                        <p:cTn id="39" dur="500"/>
                                        <p:tgtEl>
                                          <p:spTgt spid="44"/>
                                        </p:tgtEl>
                                      </p:cBhvr>
                                    </p:animEffect>
                                    <p:set>
                                      <p:cBhvr>
                                        <p:cTn id="40" dur="1" fill="hold">
                                          <p:stCondLst>
                                            <p:cond delay="499"/>
                                          </p:stCondLst>
                                        </p:cTn>
                                        <p:tgtEl>
                                          <p:spTgt spid="44"/>
                                        </p:tgtEl>
                                        <p:attrNameLst>
                                          <p:attrName>style.visibility</p:attrName>
                                        </p:attrNameLst>
                                      </p:cBhvr>
                                      <p:to>
                                        <p:strVal val="hidden"/>
                                      </p:to>
                                    </p:set>
                                  </p:childTnLst>
                                </p:cTn>
                              </p:par>
                              <p:par>
                                <p:cTn id="41" presetID="3" presetClass="exit" presetSubtype="10" fill="hold" grpId="0" nodeType="withEffect">
                                  <p:stCondLst>
                                    <p:cond delay="0"/>
                                  </p:stCondLst>
                                  <p:childTnLst>
                                    <p:animEffect transition="out" filter="blinds(horizontal)">
                                      <p:cBhvr>
                                        <p:cTn id="42" dur="500"/>
                                        <p:tgtEl>
                                          <p:spTgt spid="40"/>
                                        </p:tgtEl>
                                      </p:cBhvr>
                                    </p:animEffect>
                                    <p:set>
                                      <p:cBhvr>
                                        <p:cTn id="43" dur="1" fill="hold">
                                          <p:stCondLst>
                                            <p:cond delay="499"/>
                                          </p:stCondLst>
                                        </p:cTn>
                                        <p:tgtEl>
                                          <p:spTgt spid="40"/>
                                        </p:tgtEl>
                                        <p:attrNameLst>
                                          <p:attrName>style.visibility</p:attrName>
                                        </p:attrNameLst>
                                      </p:cBhvr>
                                      <p:to>
                                        <p:strVal val="hidden"/>
                                      </p:to>
                                    </p:set>
                                  </p:childTnLst>
                                </p:cTn>
                              </p:par>
                              <p:par>
                                <p:cTn id="44" presetID="3" presetClass="exit" presetSubtype="10" fill="hold" grpId="0" nodeType="withEffect">
                                  <p:stCondLst>
                                    <p:cond delay="0"/>
                                  </p:stCondLst>
                                  <p:childTnLst>
                                    <p:animEffect transition="out" filter="blinds(horizontal)">
                                      <p:cBhvr>
                                        <p:cTn id="45" dur="500"/>
                                        <p:tgtEl>
                                          <p:spTgt spid="37"/>
                                        </p:tgtEl>
                                      </p:cBhvr>
                                    </p:animEffect>
                                    <p:set>
                                      <p:cBhvr>
                                        <p:cTn id="46" dur="1" fill="hold">
                                          <p:stCondLst>
                                            <p:cond delay="499"/>
                                          </p:stCondLst>
                                        </p:cTn>
                                        <p:tgtEl>
                                          <p:spTgt spid="37"/>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3" presetClass="entr" presetSubtype="10" fill="hold" grpId="0" nodeType="clickEffect">
                                  <p:stCondLst>
                                    <p:cond delay="0"/>
                                  </p:stCondLst>
                                  <p:childTnLst>
                                    <p:set>
                                      <p:cBhvr>
                                        <p:cTn id="50" dur="1" fill="hold">
                                          <p:stCondLst>
                                            <p:cond delay="0"/>
                                          </p:stCondLst>
                                        </p:cTn>
                                        <p:tgtEl>
                                          <p:spTgt spid="36"/>
                                        </p:tgtEl>
                                        <p:attrNameLst>
                                          <p:attrName>style.visibility</p:attrName>
                                        </p:attrNameLst>
                                      </p:cBhvr>
                                      <p:to>
                                        <p:strVal val="visible"/>
                                      </p:to>
                                    </p:set>
                                    <p:animEffect transition="in" filter="blinds(horizontal)">
                                      <p:cBhvr>
                                        <p:cTn id="51" dur="500"/>
                                        <p:tgtEl>
                                          <p:spTgt spid="36"/>
                                        </p:tgtEl>
                                      </p:cBhvr>
                                    </p:animEffect>
                                  </p:childTnLst>
                                </p:cTn>
                              </p:par>
                            </p:childTnLst>
                          </p:cTn>
                        </p:par>
                      </p:childTnLst>
                    </p:cTn>
                  </p:par>
                  <p:par>
                    <p:cTn id="52" fill="hold">
                      <p:stCondLst>
                        <p:cond delay="indefinite"/>
                      </p:stCondLst>
                      <p:childTnLst>
                        <p:par>
                          <p:cTn id="53" fill="hold">
                            <p:stCondLst>
                              <p:cond delay="0"/>
                            </p:stCondLst>
                            <p:childTnLst>
                              <p:par>
                                <p:cTn id="54" presetID="3" presetClass="entr" presetSubtype="10" fill="hold" nodeType="clickEffect">
                                  <p:stCondLst>
                                    <p:cond delay="0"/>
                                  </p:stCondLst>
                                  <p:childTnLst>
                                    <p:set>
                                      <p:cBhvr>
                                        <p:cTn id="55" dur="1" fill="hold">
                                          <p:stCondLst>
                                            <p:cond delay="0"/>
                                          </p:stCondLst>
                                        </p:cTn>
                                        <p:tgtEl>
                                          <p:spTgt spid="18"/>
                                        </p:tgtEl>
                                        <p:attrNameLst>
                                          <p:attrName>style.visibility</p:attrName>
                                        </p:attrNameLst>
                                      </p:cBhvr>
                                      <p:to>
                                        <p:strVal val="visible"/>
                                      </p:to>
                                    </p:set>
                                    <p:animEffect transition="in" filter="blinds(horizontal)">
                                      <p:cBhvr>
                                        <p:cTn id="56" dur="500"/>
                                        <p:tgtEl>
                                          <p:spTgt spid="18"/>
                                        </p:tgtEl>
                                      </p:cBhvr>
                                    </p:animEffect>
                                  </p:childTnLst>
                                </p:cTn>
                              </p:par>
                            </p:childTnLst>
                          </p:cTn>
                        </p:par>
                      </p:childTnLst>
                    </p:cTn>
                  </p:par>
                  <p:par>
                    <p:cTn id="57" fill="hold">
                      <p:stCondLst>
                        <p:cond delay="indefinite"/>
                      </p:stCondLst>
                      <p:childTnLst>
                        <p:par>
                          <p:cTn id="58" fill="hold">
                            <p:stCondLst>
                              <p:cond delay="0"/>
                            </p:stCondLst>
                            <p:childTnLst>
                              <p:par>
                                <p:cTn id="59" presetID="3" presetClass="entr" presetSubtype="10" fill="hold" grpId="0" nodeType="clickEffect">
                                  <p:stCondLst>
                                    <p:cond delay="0"/>
                                  </p:stCondLst>
                                  <p:childTnLst>
                                    <p:set>
                                      <p:cBhvr>
                                        <p:cTn id="60" dur="1" fill="hold">
                                          <p:stCondLst>
                                            <p:cond delay="0"/>
                                          </p:stCondLst>
                                        </p:cTn>
                                        <p:tgtEl>
                                          <p:spTgt spid="33"/>
                                        </p:tgtEl>
                                        <p:attrNameLst>
                                          <p:attrName>style.visibility</p:attrName>
                                        </p:attrNameLst>
                                      </p:cBhvr>
                                      <p:to>
                                        <p:strVal val="visible"/>
                                      </p:to>
                                    </p:set>
                                    <p:animEffect transition="in" filter="blinds(horizontal)">
                                      <p:cBhvr>
                                        <p:cTn id="61" dur="500"/>
                                        <p:tgtEl>
                                          <p:spTgt spid="33"/>
                                        </p:tgtEl>
                                      </p:cBhvr>
                                    </p:animEffect>
                                  </p:childTnLst>
                                </p:cTn>
                              </p:par>
                            </p:childTnLst>
                          </p:cTn>
                        </p:par>
                      </p:childTnLst>
                    </p:cTn>
                  </p:par>
                  <p:par>
                    <p:cTn id="62" fill="hold">
                      <p:stCondLst>
                        <p:cond delay="indefinite"/>
                      </p:stCondLst>
                      <p:childTnLst>
                        <p:par>
                          <p:cTn id="63" fill="hold">
                            <p:stCondLst>
                              <p:cond delay="0"/>
                            </p:stCondLst>
                            <p:childTnLst>
                              <p:par>
                                <p:cTn id="64" presetID="3" presetClass="entr" presetSubtype="10" fill="hold" nodeType="clickEffect">
                                  <p:stCondLst>
                                    <p:cond delay="0"/>
                                  </p:stCondLst>
                                  <p:childTnLst>
                                    <p:set>
                                      <p:cBhvr>
                                        <p:cTn id="65" dur="1" fill="hold">
                                          <p:stCondLst>
                                            <p:cond delay="0"/>
                                          </p:stCondLst>
                                        </p:cTn>
                                        <p:tgtEl>
                                          <p:spTgt spid="21"/>
                                        </p:tgtEl>
                                        <p:attrNameLst>
                                          <p:attrName>style.visibility</p:attrName>
                                        </p:attrNameLst>
                                      </p:cBhvr>
                                      <p:to>
                                        <p:strVal val="visible"/>
                                      </p:to>
                                    </p:set>
                                    <p:animEffect transition="in" filter="blinds(horizontal)">
                                      <p:cBhvr>
                                        <p:cTn id="66" dur="500"/>
                                        <p:tgtEl>
                                          <p:spTgt spid="21"/>
                                        </p:tgtEl>
                                      </p:cBhvr>
                                    </p:animEffect>
                                  </p:childTnLst>
                                </p:cTn>
                              </p:par>
                              <p:par>
                                <p:cTn id="67" presetID="3" presetClass="entr" presetSubtype="10" fill="hold" nodeType="withEffect">
                                  <p:stCondLst>
                                    <p:cond delay="0"/>
                                  </p:stCondLst>
                                  <p:childTnLst>
                                    <p:set>
                                      <p:cBhvr>
                                        <p:cTn id="68" dur="1" fill="hold">
                                          <p:stCondLst>
                                            <p:cond delay="0"/>
                                          </p:stCondLst>
                                        </p:cTn>
                                        <p:tgtEl>
                                          <p:spTgt spid="20"/>
                                        </p:tgtEl>
                                        <p:attrNameLst>
                                          <p:attrName>style.visibility</p:attrName>
                                        </p:attrNameLst>
                                      </p:cBhvr>
                                      <p:to>
                                        <p:strVal val="visible"/>
                                      </p:to>
                                    </p:set>
                                    <p:animEffect transition="in" filter="blinds(horizontal)">
                                      <p:cBhvr>
                                        <p:cTn id="69" dur="500"/>
                                        <p:tgtEl>
                                          <p:spTgt spid="20"/>
                                        </p:tgtEl>
                                      </p:cBhvr>
                                    </p:animEffect>
                                  </p:childTnLst>
                                </p:cTn>
                              </p:par>
                              <p:par>
                                <p:cTn id="70" presetID="3" presetClass="entr" presetSubtype="10" fill="hold" grpId="0" nodeType="withEffect">
                                  <p:stCondLst>
                                    <p:cond delay="0"/>
                                  </p:stCondLst>
                                  <p:childTnLst>
                                    <p:set>
                                      <p:cBhvr>
                                        <p:cTn id="71" dur="1" fill="hold">
                                          <p:stCondLst>
                                            <p:cond delay="0"/>
                                          </p:stCondLst>
                                        </p:cTn>
                                        <p:tgtEl>
                                          <p:spTgt spid="32"/>
                                        </p:tgtEl>
                                        <p:attrNameLst>
                                          <p:attrName>style.visibility</p:attrName>
                                        </p:attrNameLst>
                                      </p:cBhvr>
                                      <p:to>
                                        <p:strVal val="visible"/>
                                      </p:to>
                                    </p:set>
                                    <p:animEffect transition="in" filter="blinds(horizontal)">
                                      <p:cBhvr>
                                        <p:cTn id="72" dur="500"/>
                                        <p:tgtEl>
                                          <p:spTgt spid="32"/>
                                        </p:tgtEl>
                                      </p:cBhvr>
                                    </p:animEffect>
                                  </p:childTnLst>
                                </p:cTn>
                              </p:par>
                            </p:childTnLst>
                          </p:cTn>
                        </p:par>
                      </p:childTnLst>
                    </p:cTn>
                  </p:par>
                  <p:par>
                    <p:cTn id="73" fill="hold">
                      <p:stCondLst>
                        <p:cond delay="indefinite"/>
                      </p:stCondLst>
                      <p:childTnLst>
                        <p:par>
                          <p:cTn id="74" fill="hold">
                            <p:stCondLst>
                              <p:cond delay="0"/>
                            </p:stCondLst>
                            <p:childTnLst>
                              <p:par>
                                <p:cTn id="75" presetID="3" presetClass="entr" presetSubtype="10" fill="hold" grpId="0" nodeType="clickEffect">
                                  <p:stCondLst>
                                    <p:cond delay="0"/>
                                  </p:stCondLst>
                                  <p:childTnLst>
                                    <p:set>
                                      <p:cBhvr>
                                        <p:cTn id="76" dur="1" fill="hold">
                                          <p:stCondLst>
                                            <p:cond delay="0"/>
                                          </p:stCondLst>
                                        </p:cTn>
                                        <p:tgtEl>
                                          <p:spTgt spid="7"/>
                                        </p:tgtEl>
                                        <p:attrNameLst>
                                          <p:attrName>style.visibility</p:attrName>
                                        </p:attrNameLst>
                                      </p:cBhvr>
                                      <p:to>
                                        <p:strVal val="visible"/>
                                      </p:to>
                                    </p:set>
                                    <p:animEffect transition="in" filter="blinds(horizontal)">
                                      <p:cBhvr>
                                        <p:cTn id="77" dur="500"/>
                                        <p:tgtEl>
                                          <p:spTgt spid="7"/>
                                        </p:tgtEl>
                                      </p:cBhvr>
                                    </p:animEffect>
                                  </p:childTnLst>
                                </p:cTn>
                              </p:par>
                              <p:par>
                                <p:cTn id="78" presetID="3" presetClass="entr" presetSubtype="10" fill="hold" nodeType="withEffect">
                                  <p:stCondLst>
                                    <p:cond delay="0"/>
                                  </p:stCondLst>
                                  <p:childTnLst>
                                    <p:set>
                                      <p:cBhvr>
                                        <p:cTn id="79" dur="1" fill="hold">
                                          <p:stCondLst>
                                            <p:cond delay="0"/>
                                          </p:stCondLst>
                                        </p:cTn>
                                        <p:tgtEl>
                                          <p:spTgt spid="11"/>
                                        </p:tgtEl>
                                        <p:attrNameLst>
                                          <p:attrName>style.visibility</p:attrName>
                                        </p:attrNameLst>
                                      </p:cBhvr>
                                      <p:to>
                                        <p:strVal val="visible"/>
                                      </p:to>
                                    </p:set>
                                    <p:animEffect transition="in" filter="blinds(horizontal)">
                                      <p:cBhvr>
                                        <p:cTn id="80" dur="500"/>
                                        <p:tgtEl>
                                          <p:spTgt spid="11"/>
                                        </p:tgtEl>
                                      </p:cBhvr>
                                    </p:animEffect>
                                  </p:childTnLst>
                                </p:cTn>
                              </p:par>
                              <p:par>
                                <p:cTn id="81" presetID="3" presetClass="entr" presetSubtype="10" fill="hold" grpId="0" nodeType="withEffect">
                                  <p:stCondLst>
                                    <p:cond delay="0"/>
                                  </p:stCondLst>
                                  <p:childTnLst>
                                    <p:set>
                                      <p:cBhvr>
                                        <p:cTn id="82" dur="1" fill="hold">
                                          <p:stCondLst>
                                            <p:cond delay="0"/>
                                          </p:stCondLst>
                                        </p:cTn>
                                        <p:tgtEl>
                                          <p:spTgt spid="10"/>
                                        </p:tgtEl>
                                        <p:attrNameLst>
                                          <p:attrName>style.visibility</p:attrName>
                                        </p:attrNameLst>
                                      </p:cBhvr>
                                      <p:to>
                                        <p:strVal val="visible"/>
                                      </p:to>
                                    </p:set>
                                    <p:animEffect transition="in" filter="blinds(horizontal)">
                                      <p:cBhvr>
                                        <p:cTn id="83" dur="500"/>
                                        <p:tgtEl>
                                          <p:spTgt spid="10"/>
                                        </p:tgtEl>
                                      </p:cBhvr>
                                    </p:animEffect>
                                  </p:childTnLst>
                                </p:cTn>
                              </p:par>
                            </p:childTnLst>
                          </p:cTn>
                        </p:par>
                      </p:childTnLst>
                    </p:cTn>
                  </p:par>
                  <p:par>
                    <p:cTn id="84" fill="hold">
                      <p:stCondLst>
                        <p:cond delay="indefinite"/>
                      </p:stCondLst>
                      <p:childTnLst>
                        <p:par>
                          <p:cTn id="85" fill="hold">
                            <p:stCondLst>
                              <p:cond delay="0"/>
                            </p:stCondLst>
                            <p:childTnLst>
                              <p:par>
                                <p:cTn id="86" presetID="3" presetClass="entr" presetSubtype="10" fill="hold" nodeType="clickEffect">
                                  <p:stCondLst>
                                    <p:cond delay="0"/>
                                  </p:stCondLst>
                                  <p:childTnLst>
                                    <p:set>
                                      <p:cBhvr>
                                        <p:cTn id="87" dur="1" fill="hold">
                                          <p:stCondLst>
                                            <p:cond delay="0"/>
                                          </p:stCondLst>
                                        </p:cTn>
                                        <p:tgtEl>
                                          <p:spTgt spid="9"/>
                                        </p:tgtEl>
                                        <p:attrNameLst>
                                          <p:attrName>style.visibility</p:attrName>
                                        </p:attrNameLst>
                                      </p:cBhvr>
                                      <p:to>
                                        <p:strVal val="visible"/>
                                      </p:to>
                                    </p:set>
                                    <p:animEffect transition="in" filter="blinds(horizontal)">
                                      <p:cBhvr>
                                        <p:cTn id="88" dur="500"/>
                                        <p:tgtEl>
                                          <p:spTgt spid="9"/>
                                        </p:tgtEl>
                                      </p:cBhvr>
                                    </p:animEffect>
                                  </p:childTnLst>
                                </p:cTn>
                              </p:par>
                            </p:childTnLst>
                          </p:cTn>
                        </p:par>
                      </p:childTnLst>
                    </p:cTn>
                  </p:par>
                  <p:par>
                    <p:cTn id="89" fill="hold">
                      <p:stCondLst>
                        <p:cond delay="indefinite"/>
                      </p:stCondLst>
                      <p:childTnLst>
                        <p:par>
                          <p:cTn id="90" fill="hold">
                            <p:stCondLst>
                              <p:cond delay="0"/>
                            </p:stCondLst>
                            <p:childTnLst>
                              <p:par>
                                <p:cTn id="91" presetID="3" presetClass="entr" presetSubtype="10" fill="hold" nodeType="clickEffect">
                                  <p:stCondLst>
                                    <p:cond delay="0"/>
                                  </p:stCondLst>
                                  <p:childTnLst>
                                    <p:set>
                                      <p:cBhvr>
                                        <p:cTn id="92" dur="1" fill="hold">
                                          <p:stCondLst>
                                            <p:cond delay="0"/>
                                          </p:stCondLst>
                                        </p:cTn>
                                        <p:tgtEl>
                                          <p:spTgt spid="27650"/>
                                        </p:tgtEl>
                                        <p:attrNameLst>
                                          <p:attrName>style.visibility</p:attrName>
                                        </p:attrNameLst>
                                      </p:cBhvr>
                                      <p:to>
                                        <p:strVal val="visible"/>
                                      </p:to>
                                    </p:set>
                                    <p:animEffect transition="in" filter="blinds(horizontal)">
                                      <p:cBhvr>
                                        <p:cTn id="93" dur="500"/>
                                        <p:tgtEl>
                                          <p:spTgt spid="27650"/>
                                        </p:tgtEl>
                                      </p:cBhvr>
                                    </p:animEffect>
                                  </p:childTnLst>
                                </p:cTn>
                              </p:par>
                            </p:childTnLst>
                          </p:cTn>
                        </p:par>
                      </p:childTnLst>
                    </p:cTn>
                  </p:par>
                  <p:par>
                    <p:cTn id="94" fill="hold">
                      <p:stCondLst>
                        <p:cond delay="indefinite"/>
                      </p:stCondLst>
                      <p:childTnLst>
                        <p:par>
                          <p:cTn id="95" fill="hold">
                            <p:stCondLst>
                              <p:cond delay="0"/>
                            </p:stCondLst>
                            <p:childTnLst>
                              <p:par>
                                <p:cTn id="96" presetID="3" presetClass="entr" presetSubtype="10" fill="hold" nodeType="clickEffect">
                                  <p:stCondLst>
                                    <p:cond delay="0"/>
                                  </p:stCondLst>
                                  <p:childTnLst>
                                    <p:set>
                                      <p:cBhvr>
                                        <p:cTn id="97" dur="1" fill="hold">
                                          <p:stCondLst>
                                            <p:cond delay="0"/>
                                          </p:stCondLst>
                                        </p:cTn>
                                        <p:tgtEl>
                                          <p:spTgt spid="6">
                                            <p:txEl>
                                              <p:pRg st="0" end="0"/>
                                            </p:txEl>
                                          </p:spTgt>
                                        </p:tgtEl>
                                        <p:attrNameLst>
                                          <p:attrName>style.visibility</p:attrName>
                                        </p:attrNameLst>
                                      </p:cBhvr>
                                      <p:to>
                                        <p:strVal val="visible"/>
                                      </p:to>
                                    </p:set>
                                    <p:animEffect transition="in" filter="blinds(horizontal)">
                                      <p:cBhvr>
                                        <p:cTn id="98" dur="500"/>
                                        <p:tgtEl>
                                          <p:spTgt spid="6">
                                            <p:txEl>
                                              <p:pRg st="0" end="0"/>
                                            </p:txEl>
                                          </p:spTgt>
                                        </p:tgtEl>
                                      </p:cBhvr>
                                    </p:animEffect>
                                  </p:childTnLst>
                                </p:cTn>
                              </p:par>
                              <p:par>
                                <p:cTn id="99" presetID="3" presetClass="entr" presetSubtype="10" fill="hold" nodeType="withEffect">
                                  <p:stCondLst>
                                    <p:cond delay="0"/>
                                  </p:stCondLst>
                                  <p:childTnLst>
                                    <p:set>
                                      <p:cBhvr>
                                        <p:cTn id="100" dur="1" fill="hold">
                                          <p:stCondLst>
                                            <p:cond delay="0"/>
                                          </p:stCondLst>
                                        </p:cTn>
                                        <p:tgtEl>
                                          <p:spTgt spid="6">
                                            <p:txEl>
                                              <p:pRg st="1" end="1"/>
                                            </p:txEl>
                                          </p:spTgt>
                                        </p:tgtEl>
                                        <p:attrNameLst>
                                          <p:attrName>style.visibility</p:attrName>
                                        </p:attrNameLst>
                                      </p:cBhvr>
                                      <p:to>
                                        <p:strVal val="visible"/>
                                      </p:to>
                                    </p:set>
                                    <p:animEffect transition="in" filter="blinds(horizontal)">
                                      <p:cBhvr>
                                        <p:cTn id="101" dur="500"/>
                                        <p:tgtEl>
                                          <p:spTgt spid="6">
                                            <p:txEl>
                                              <p:pRg st="1" end="1"/>
                                            </p:txEl>
                                          </p:spTgt>
                                        </p:tgtEl>
                                      </p:cBhvr>
                                    </p:animEffect>
                                  </p:childTnLst>
                                </p:cTn>
                              </p:par>
                            </p:childTnLst>
                          </p:cTn>
                        </p:par>
                      </p:childTnLst>
                    </p:cTn>
                  </p:par>
                  <p:par>
                    <p:cTn id="102" fill="hold">
                      <p:stCondLst>
                        <p:cond delay="indefinite"/>
                      </p:stCondLst>
                      <p:childTnLst>
                        <p:par>
                          <p:cTn id="103" fill="hold">
                            <p:stCondLst>
                              <p:cond delay="0"/>
                            </p:stCondLst>
                            <p:childTnLst>
                              <p:par>
                                <p:cTn id="104" presetID="3" presetClass="entr" presetSubtype="10" fill="hold" nodeType="clickEffect">
                                  <p:stCondLst>
                                    <p:cond delay="0"/>
                                  </p:stCondLst>
                                  <p:childTnLst>
                                    <p:set>
                                      <p:cBhvr>
                                        <p:cTn id="105" dur="1" fill="hold">
                                          <p:stCondLst>
                                            <p:cond delay="0"/>
                                          </p:stCondLst>
                                        </p:cTn>
                                        <p:tgtEl>
                                          <p:spTgt spid="6">
                                            <p:txEl>
                                              <p:pRg st="3" end="3"/>
                                            </p:txEl>
                                          </p:spTgt>
                                        </p:tgtEl>
                                        <p:attrNameLst>
                                          <p:attrName>style.visibility</p:attrName>
                                        </p:attrNameLst>
                                      </p:cBhvr>
                                      <p:to>
                                        <p:strVal val="visible"/>
                                      </p:to>
                                    </p:set>
                                    <p:animEffect transition="in" filter="blinds(horizontal)">
                                      <p:cBhvr>
                                        <p:cTn id="106" dur="500"/>
                                        <p:tgtEl>
                                          <p:spTgt spid="6">
                                            <p:txEl>
                                              <p:pRg st="3" end="3"/>
                                            </p:txEl>
                                          </p:spTgt>
                                        </p:tgtEl>
                                      </p:cBhvr>
                                    </p:animEffect>
                                  </p:childTnLst>
                                </p:cTn>
                              </p:par>
                            </p:childTnLst>
                          </p:cTn>
                        </p:par>
                      </p:childTnLst>
                    </p:cTn>
                  </p:par>
                  <p:par>
                    <p:cTn id="107" fill="hold">
                      <p:stCondLst>
                        <p:cond delay="indefinite"/>
                      </p:stCondLst>
                      <p:childTnLst>
                        <p:par>
                          <p:cTn id="108" fill="hold">
                            <p:stCondLst>
                              <p:cond delay="0"/>
                            </p:stCondLst>
                            <p:childTnLst>
                              <p:par>
                                <p:cTn id="109" presetID="3" presetClass="entr" presetSubtype="10" fill="hold" nodeType="clickEffect">
                                  <p:stCondLst>
                                    <p:cond delay="0"/>
                                  </p:stCondLst>
                                  <p:childTnLst>
                                    <p:set>
                                      <p:cBhvr>
                                        <p:cTn id="110" dur="1" fill="hold">
                                          <p:stCondLst>
                                            <p:cond delay="0"/>
                                          </p:stCondLst>
                                        </p:cTn>
                                        <p:tgtEl>
                                          <p:spTgt spid="6">
                                            <p:txEl>
                                              <p:pRg st="4" end="4"/>
                                            </p:txEl>
                                          </p:spTgt>
                                        </p:tgtEl>
                                        <p:attrNameLst>
                                          <p:attrName>style.visibility</p:attrName>
                                        </p:attrNameLst>
                                      </p:cBhvr>
                                      <p:to>
                                        <p:strVal val="visible"/>
                                      </p:to>
                                    </p:set>
                                    <p:animEffect transition="in" filter="blinds(horizontal)">
                                      <p:cBhvr>
                                        <p:cTn id="111" dur="500"/>
                                        <p:tgtEl>
                                          <p:spTgt spid="6">
                                            <p:txEl>
                                              <p:pRg st="4" end="4"/>
                                            </p:txEl>
                                          </p:spTgt>
                                        </p:tgtEl>
                                      </p:cBhvr>
                                    </p:animEffect>
                                  </p:childTnLst>
                                </p:cTn>
                              </p:par>
                            </p:childTnLst>
                          </p:cTn>
                        </p:par>
                      </p:childTnLst>
                    </p:cTn>
                  </p:par>
                  <p:par>
                    <p:cTn id="112" fill="hold">
                      <p:stCondLst>
                        <p:cond delay="indefinite"/>
                      </p:stCondLst>
                      <p:childTnLst>
                        <p:par>
                          <p:cTn id="113" fill="hold">
                            <p:stCondLst>
                              <p:cond delay="0"/>
                            </p:stCondLst>
                            <p:childTnLst>
                              <p:par>
                                <p:cTn id="114" presetID="3" presetClass="entr" presetSubtype="10" fill="hold" nodeType="clickEffect">
                                  <p:stCondLst>
                                    <p:cond delay="0"/>
                                  </p:stCondLst>
                                  <p:childTnLst>
                                    <p:set>
                                      <p:cBhvr>
                                        <p:cTn id="115" dur="1" fill="hold">
                                          <p:stCondLst>
                                            <p:cond delay="0"/>
                                          </p:stCondLst>
                                        </p:cTn>
                                        <p:tgtEl>
                                          <p:spTgt spid="13314"/>
                                        </p:tgtEl>
                                        <p:attrNameLst>
                                          <p:attrName>style.visibility</p:attrName>
                                        </p:attrNameLst>
                                      </p:cBhvr>
                                      <p:to>
                                        <p:strVal val="visible"/>
                                      </p:to>
                                    </p:set>
                                    <p:animEffect transition="in" filter="blinds(horizontal)">
                                      <p:cBhvr>
                                        <p:cTn id="116" dur="500"/>
                                        <p:tgtEl>
                                          <p:spTgt spid="13314"/>
                                        </p:tgtEl>
                                      </p:cBhvr>
                                    </p:animEffect>
                                  </p:childTnLst>
                                </p:cTn>
                              </p:par>
                            </p:childTnLst>
                          </p:cTn>
                        </p:par>
                      </p:childTnLst>
                    </p:cTn>
                  </p:par>
                  <p:par>
                    <p:cTn id="117" fill="hold">
                      <p:stCondLst>
                        <p:cond delay="indefinite"/>
                      </p:stCondLst>
                      <p:childTnLst>
                        <p:par>
                          <p:cTn id="118" fill="hold">
                            <p:stCondLst>
                              <p:cond delay="0"/>
                            </p:stCondLst>
                            <p:childTnLst>
                              <p:par>
                                <p:cTn id="119" presetID="3" presetClass="entr" presetSubtype="10" fill="hold" nodeType="clickEffect">
                                  <p:stCondLst>
                                    <p:cond delay="0"/>
                                  </p:stCondLst>
                                  <p:childTnLst>
                                    <p:set>
                                      <p:cBhvr>
                                        <p:cTn id="120" dur="1" fill="hold">
                                          <p:stCondLst>
                                            <p:cond delay="0"/>
                                          </p:stCondLst>
                                        </p:cTn>
                                        <p:tgtEl>
                                          <p:spTgt spid="6">
                                            <p:txEl>
                                              <p:pRg st="5" end="5"/>
                                            </p:txEl>
                                          </p:spTgt>
                                        </p:tgtEl>
                                        <p:attrNameLst>
                                          <p:attrName>style.visibility</p:attrName>
                                        </p:attrNameLst>
                                      </p:cBhvr>
                                      <p:to>
                                        <p:strVal val="visible"/>
                                      </p:to>
                                    </p:set>
                                    <p:animEffect transition="in" filter="blinds(horizontal)">
                                      <p:cBhvr>
                                        <p:cTn id="121" dur="500"/>
                                        <p:tgtEl>
                                          <p:spTgt spid="6">
                                            <p:txEl>
                                              <p:pRg st="5" end="5"/>
                                            </p:txEl>
                                          </p:spTgt>
                                        </p:tgtEl>
                                      </p:cBhvr>
                                    </p:animEffect>
                                  </p:childTnLst>
                                </p:cTn>
                              </p:par>
                            </p:childTnLst>
                          </p:cTn>
                        </p:par>
                      </p:childTnLst>
                    </p:cTn>
                  </p:par>
                  <p:par>
                    <p:cTn id="122" fill="hold">
                      <p:stCondLst>
                        <p:cond delay="indefinite"/>
                      </p:stCondLst>
                      <p:childTnLst>
                        <p:par>
                          <p:cTn id="123" fill="hold">
                            <p:stCondLst>
                              <p:cond delay="0"/>
                            </p:stCondLst>
                            <p:childTnLst>
                              <p:par>
                                <p:cTn id="124" presetID="3" presetClass="entr" presetSubtype="10" fill="hold" nodeType="clickEffect">
                                  <p:stCondLst>
                                    <p:cond delay="0"/>
                                  </p:stCondLst>
                                  <p:childTnLst>
                                    <p:set>
                                      <p:cBhvr>
                                        <p:cTn id="125" dur="1" fill="hold">
                                          <p:stCondLst>
                                            <p:cond delay="0"/>
                                          </p:stCondLst>
                                        </p:cTn>
                                        <p:tgtEl>
                                          <p:spTgt spid="6">
                                            <p:txEl>
                                              <p:pRg st="6" end="6"/>
                                            </p:txEl>
                                          </p:spTgt>
                                        </p:tgtEl>
                                        <p:attrNameLst>
                                          <p:attrName>style.visibility</p:attrName>
                                        </p:attrNameLst>
                                      </p:cBhvr>
                                      <p:to>
                                        <p:strVal val="visible"/>
                                      </p:to>
                                    </p:set>
                                    <p:animEffect transition="in" filter="blinds(horizontal)">
                                      <p:cBhvr>
                                        <p:cTn id="126" dur="500"/>
                                        <p:tgtEl>
                                          <p:spTgt spid="6">
                                            <p:txEl>
                                              <p:pRg st="6" end="6"/>
                                            </p:txEl>
                                          </p:spTgt>
                                        </p:tgtEl>
                                      </p:cBhvr>
                                    </p:animEffect>
                                  </p:childTnLst>
                                </p:cTn>
                              </p:par>
                            </p:childTnLst>
                          </p:cTn>
                        </p:par>
                      </p:childTnLst>
                    </p:cTn>
                  </p:par>
                  <p:par>
                    <p:cTn id="127" fill="hold">
                      <p:stCondLst>
                        <p:cond delay="indefinite"/>
                      </p:stCondLst>
                      <p:childTnLst>
                        <p:par>
                          <p:cTn id="128" fill="hold">
                            <p:stCondLst>
                              <p:cond delay="0"/>
                            </p:stCondLst>
                            <p:childTnLst>
                              <p:par>
                                <p:cTn id="129" presetID="3" presetClass="entr" presetSubtype="10" fill="hold" grpId="1" nodeType="clickEffect">
                                  <p:stCondLst>
                                    <p:cond delay="0"/>
                                  </p:stCondLst>
                                  <p:childTnLst>
                                    <p:set>
                                      <p:cBhvr>
                                        <p:cTn id="130" dur="1" fill="hold">
                                          <p:stCondLst>
                                            <p:cond delay="0"/>
                                          </p:stCondLst>
                                        </p:cTn>
                                        <p:tgtEl>
                                          <p:spTgt spid="56"/>
                                        </p:tgtEl>
                                        <p:attrNameLst>
                                          <p:attrName>style.visibility</p:attrName>
                                        </p:attrNameLst>
                                      </p:cBhvr>
                                      <p:to>
                                        <p:strVal val="visible"/>
                                      </p:to>
                                    </p:set>
                                    <p:animEffect transition="in" filter="blinds(horizontal)">
                                      <p:cBhvr>
                                        <p:cTn id="131" dur="500"/>
                                        <p:tgtEl>
                                          <p:spTgt spid="56"/>
                                        </p:tgtEl>
                                      </p:cBhvr>
                                    </p:animEffect>
                                  </p:childTnLst>
                                </p:cTn>
                              </p:par>
                            </p:childTnLst>
                          </p:cTn>
                        </p:par>
                      </p:childTnLst>
                    </p:cTn>
                  </p:par>
                  <p:par>
                    <p:cTn id="132" fill="hold">
                      <p:stCondLst>
                        <p:cond delay="indefinite"/>
                      </p:stCondLst>
                      <p:childTnLst>
                        <p:par>
                          <p:cTn id="133" fill="hold">
                            <p:stCondLst>
                              <p:cond delay="0"/>
                            </p:stCondLst>
                            <p:childTnLst>
                              <p:par>
                                <p:cTn id="134" presetID="3" presetClass="entr" presetSubtype="10" fill="hold" nodeType="clickEffect">
                                  <p:stCondLst>
                                    <p:cond delay="0"/>
                                  </p:stCondLst>
                                  <p:childTnLst>
                                    <p:set>
                                      <p:cBhvr>
                                        <p:cTn id="135" dur="1" fill="hold">
                                          <p:stCondLst>
                                            <p:cond delay="0"/>
                                          </p:stCondLst>
                                        </p:cTn>
                                        <p:tgtEl>
                                          <p:spTgt spid="58"/>
                                        </p:tgtEl>
                                        <p:attrNameLst>
                                          <p:attrName>style.visibility</p:attrName>
                                        </p:attrNameLst>
                                      </p:cBhvr>
                                      <p:to>
                                        <p:strVal val="visible"/>
                                      </p:to>
                                    </p:set>
                                    <p:animEffect transition="in" filter="blinds(horizontal)">
                                      <p:cBhvr>
                                        <p:cTn id="136" dur="500"/>
                                        <p:tgtEl>
                                          <p:spTgt spid="58"/>
                                        </p:tgtEl>
                                      </p:cBhvr>
                                    </p:animEffect>
                                  </p:childTnLst>
                                </p:cTn>
                              </p:par>
                            </p:childTnLst>
                          </p:cTn>
                        </p:par>
                      </p:childTnLst>
                    </p:cTn>
                  </p:par>
                  <p:par>
                    <p:cTn id="137" fill="hold">
                      <p:stCondLst>
                        <p:cond delay="indefinite"/>
                      </p:stCondLst>
                      <p:childTnLst>
                        <p:par>
                          <p:cTn id="138" fill="hold">
                            <p:stCondLst>
                              <p:cond delay="0"/>
                            </p:stCondLst>
                            <p:childTnLst>
                              <p:par>
                                <p:cTn id="139" presetID="3" presetClass="entr" presetSubtype="10" fill="hold" grpId="0" nodeType="clickEffect">
                                  <p:stCondLst>
                                    <p:cond delay="0"/>
                                  </p:stCondLst>
                                  <p:childTnLst>
                                    <p:set>
                                      <p:cBhvr>
                                        <p:cTn id="140" dur="1" fill="hold">
                                          <p:stCondLst>
                                            <p:cond delay="0"/>
                                          </p:stCondLst>
                                        </p:cTn>
                                        <p:tgtEl>
                                          <p:spTgt spid="52"/>
                                        </p:tgtEl>
                                        <p:attrNameLst>
                                          <p:attrName>style.visibility</p:attrName>
                                        </p:attrNameLst>
                                      </p:cBhvr>
                                      <p:to>
                                        <p:strVal val="visible"/>
                                      </p:to>
                                    </p:set>
                                    <p:animEffect transition="in" filter="blinds(horizontal)">
                                      <p:cBhvr>
                                        <p:cTn id="141" dur="500"/>
                                        <p:tgtEl>
                                          <p:spTgt spid="52"/>
                                        </p:tgtEl>
                                      </p:cBhvr>
                                    </p:animEffect>
                                  </p:childTnLst>
                                </p:cTn>
                              </p:par>
                            </p:childTnLst>
                          </p:cTn>
                        </p:par>
                      </p:childTnLst>
                    </p:cTn>
                  </p:par>
                  <p:par>
                    <p:cTn id="142" fill="hold">
                      <p:stCondLst>
                        <p:cond delay="indefinite"/>
                      </p:stCondLst>
                      <p:childTnLst>
                        <p:par>
                          <p:cTn id="143" fill="hold">
                            <p:stCondLst>
                              <p:cond delay="0"/>
                            </p:stCondLst>
                            <p:childTnLst>
                              <p:par>
                                <p:cTn id="144" presetID="3" presetClass="entr" presetSubtype="10" fill="hold" nodeType="clickEffect">
                                  <p:stCondLst>
                                    <p:cond delay="0"/>
                                  </p:stCondLst>
                                  <p:childTnLst>
                                    <p:set>
                                      <p:cBhvr>
                                        <p:cTn id="145" dur="1" fill="hold">
                                          <p:stCondLst>
                                            <p:cond delay="0"/>
                                          </p:stCondLst>
                                        </p:cTn>
                                        <p:tgtEl>
                                          <p:spTgt spid="59"/>
                                        </p:tgtEl>
                                        <p:attrNameLst>
                                          <p:attrName>style.visibility</p:attrName>
                                        </p:attrNameLst>
                                      </p:cBhvr>
                                      <p:to>
                                        <p:strVal val="visible"/>
                                      </p:to>
                                    </p:set>
                                    <p:animEffect transition="in" filter="blinds(horizontal)">
                                      <p:cBhvr>
                                        <p:cTn id="146" dur="500"/>
                                        <p:tgtEl>
                                          <p:spTgt spid="59"/>
                                        </p:tgtEl>
                                      </p:cBhvr>
                                    </p:animEffect>
                                  </p:childTnLst>
                                </p:cTn>
                              </p:par>
                            </p:childTnLst>
                          </p:cTn>
                        </p:par>
                      </p:childTnLst>
                    </p:cTn>
                  </p:par>
                  <p:par>
                    <p:cTn id="147" fill="hold">
                      <p:stCondLst>
                        <p:cond delay="indefinite"/>
                      </p:stCondLst>
                      <p:childTnLst>
                        <p:par>
                          <p:cTn id="148" fill="hold">
                            <p:stCondLst>
                              <p:cond delay="0"/>
                            </p:stCondLst>
                            <p:childTnLst>
                              <p:par>
                                <p:cTn id="149" presetID="3" presetClass="entr" presetSubtype="10" fill="hold" grpId="0" nodeType="clickEffect">
                                  <p:stCondLst>
                                    <p:cond delay="0"/>
                                  </p:stCondLst>
                                  <p:childTnLst>
                                    <p:set>
                                      <p:cBhvr>
                                        <p:cTn id="150" dur="1" fill="hold">
                                          <p:stCondLst>
                                            <p:cond delay="0"/>
                                          </p:stCondLst>
                                        </p:cTn>
                                        <p:tgtEl>
                                          <p:spTgt spid="51"/>
                                        </p:tgtEl>
                                        <p:attrNameLst>
                                          <p:attrName>style.visibility</p:attrName>
                                        </p:attrNameLst>
                                      </p:cBhvr>
                                      <p:to>
                                        <p:strVal val="visible"/>
                                      </p:to>
                                    </p:set>
                                    <p:animEffect transition="in" filter="blinds(horizontal)">
                                      <p:cBhvr>
                                        <p:cTn id="151" dur="500"/>
                                        <p:tgtEl>
                                          <p:spTgt spid="51"/>
                                        </p:tgtEl>
                                      </p:cBhvr>
                                    </p:animEffect>
                                  </p:childTnLst>
                                </p:cTn>
                              </p:par>
                            </p:childTnLst>
                          </p:cTn>
                        </p:par>
                      </p:childTnLst>
                    </p:cTn>
                  </p:par>
                  <p:par>
                    <p:cTn id="152" fill="hold">
                      <p:stCondLst>
                        <p:cond delay="indefinite"/>
                      </p:stCondLst>
                      <p:childTnLst>
                        <p:par>
                          <p:cTn id="153" fill="hold">
                            <p:stCondLst>
                              <p:cond delay="0"/>
                            </p:stCondLst>
                            <p:childTnLst>
                              <p:par>
                                <p:cTn id="154" presetID="3" presetClass="entr" presetSubtype="10" fill="hold" nodeType="clickEffect">
                                  <p:stCondLst>
                                    <p:cond delay="0"/>
                                  </p:stCondLst>
                                  <p:childTnLst>
                                    <p:set>
                                      <p:cBhvr>
                                        <p:cTn id="155" dur="1" fill="hold">
                                          <p:stCondLst>
                                            <p:cond delay="0"/>
                                          </p:stCondLst>
                                        </p:cTn>
                                        <p:tgtEl>
                                          <p:spTgt spid="62"/>
                                        </p:tgtEl>
                                        <p:attrNameLst>
                                          <p:attrName>style.visibility</p:attrName>
                                        </p:attrNameLst>
                                      </p:cBhvr>
                                      <p:to>
                                        <p:strVal val="visible"/>
                                      </p:to>
                                    </p:set>
                                    <p:animEffect transition="in" filter="blinds(horizontal)">
                                      <p:cBhvr>
                                        <p:cTn id="156" dur="500"/>
                                        <p:tgtEl>
                                          <p:spTgt spid="62"/>
                                        </p:tgtEl>
                                      </p:cBhvr>
                                    </p:animEffect>
                                  </p:childTnLst>
                                </p:cTn>
                              </p:par>
                            </p:childTnLst>
                          </p:cTn>
                        </p:par>
                      </p:childTnLst>
                    </p:cTn>
                  </p:par>
                  <p:par>
                    <p:cTn id="157" fill="hold">
                      <p:stCondLst>
                        <p:cond delay="indefinite"/>
                      </p:stCondLst>
                      <p:childTnLst>
                        <p:par>
                          <p:cTn id="158" fill="hold">
                            <p:stCondLst>
                              <p:cond delay="0"/>
                            </p:stCondLst>
                            <p:childTnLst>
                              <p:par>
                                <p:cTn id="159" presetID="3" presetClass="entr" presetSubtype="10" fill="hold" grpId="0" nodeType="clickEffect">
                                  <p:stCondLst>
                                    <p:cond delay="0"/>
                                  </p:stCondLst>
                                  <p:childTnLst>
                                    <p:set>
                                      <p:cBhvr>
                                        <p:cTn id="160" dur="1" fill="hold">
                                          <p:stCondLst>
                                            <p:cond delay="0"/>
                                          </p:stCondLst>
                                        </p:cTn>
                                        <p:tgtEl>
                                          <p:spTgt spid="53"/>
                                        </p:tgtEl>
                                        <p:attrNameLst>
                                          <p:attrName>style.visibility</p:attrName>
                                        </p:attrNameLst>
                                      </p:cBhvr>
                                      <p:to>
                                        <p:strVal val="visible"/>
                                      </p:to>
                                    </p:set>
                                    <p:animEffect transition="in" filter="blinds(horizontal)">
                                      <p:cBhvr>
                                        <p:cTn id="161"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P spid="32" grpId="0"/>
      <p:bldP spid="33" grpId="0" animBg="1"/>
      <p:bldP spid="36" grpId="0" animBg="1"/>
      <p:bldP spid="37" grpId="0" animBg="1"/>
      <p:bldP spid="38" grpId="0" animBg="1"/>
      <p:bldP spid="39" grpId="0" animBg="1"/>
      <p:bldP spid="40" grpId="0" animBg="1"/>
      <p:bldP spid="41" grpId="0" animBg="1"/>
      <p:bldP spid="51" grpId="0" animBg="1"/>
      <p:bldP spid="52" grpId="0" animBg="1"/>
      <p:bldP spid="53" grpId="0" animBg="1"/>
      <p:bldP spid="56" grpId="1"/>
      <p:bldP spid="34" grpId="0" animBg="1"/>
      <p:bldP spid="34" grpId="1"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p:cNvGraphicFramePr/>
          <p:nvPr/>
        </p:nvGraphicFramePr>
        <p:xfrm>
          <a:off x="0" y="0"/>
          <a:ext cx="9144000" cy="457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Cube 5"/>
          <p:cNvSpPr/>
          <p:nvPr/>
        </p:nvSpPr>
        <p:spPr>
          <a:xfrm>
            <a:off x="990600" y="3200400"/>
            <a:ext cx="304800" cy="1295400"/>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ube 6"/>
          <p:cNvSpPr/>
          <p:nvPr/>
        </p:nvSpPr>
        <p:spPr>
          <a:xfrm>
            <a:off x="1828800" y="2438400"/>
            <a:ext cx="304800" cy="1295400"/>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ube 7"/>
          <p:cNvSpPr/>
          <p:nvPr/>
        </p:nvSpPr>
        <p:spPr>
          <a:xfrm>
            <a:off x="3048000" y="2438400"/>
            <a:ext cx="304800" cy="1295400"/>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ube 8"/>
          <p:cNvSpPr/>
          <p:nvPr/>
        </p:nvSpPr>
        <p:spPr>
          <a:xfrm>
            <a:off x="2286000" y="3200400"/>
            <a:ext cx="304800" cy="1295400"/>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Isosceles Triangle 9"/>
          <p:cNvSpPr/>
          <p:nvPr/>
        </p:nvSpPr>
        <p:spPr>
          <a:xfrm>
            <a:off x="838201" y="2523892"/>
            <a:ext cx="1752600" cy="762000"/>
          </a:xfrm>
          <a:prstGeom prst="triangl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Parallelogram 10"/>
          <p:cNvSpPr/>
          <p:nvPr/>
        </p:nvSpPr>
        <p:spPr>
          <a:xfrm rot="13160296">
            <a:off x="1860592" y="2026713"/>
            <a:ext cx="1505321" cy="1119209"/>
          </a:xfrm>
          <a:prstGeom prst="parallelogram">
            <a:avLst>
              <a:gd name="adj" fmla="val 31535"/>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4495800" y="1219200"/>
            <a:ext cx="304800" cy="3048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4800600" y="1600200"/>
            <a:ext cx="304800" cy="3048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5334000" y="1295400"/>
            <a:ext cx="304800" cy="3048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7315200" y="914400"/>
            <a:ext cx="304800" cy="3048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7924800" y="1143000"/>
            <a:ext cx="304800" cy="3048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7086600" y="1447800"/>
            <a:ext cx="304800" cy="3048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7848600" y="1676400"/>
            <a:ext cx="304800" cy="3048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7239000" y="1905000"/>
            <a:ext cx="304800" cy="3048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5486400" y="2590800"/>
            <a:ext cx="304800" cy="3048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6019800" y="3276600"/>
            <a:ext cx="304800" cy="3048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6019800" y="2819400"/>
            <a:ext cx="304800" cy="3048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6705600" y="3352800"/>
            <a:ext cx="304800" cy="3048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6400800" y="4191000"/>
            <a:ext cx="304800" cy="3048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p:cNvSpPr txBox="1"/>
          <p:nvPr/>
        </p:nvSpPr>
        <p:spPr>
          <a:xfrm>
            <a:off x="6248400" y="1981200"/>
            <a:ext cx="460382" cy="707886"/>
          </a:xfrm>
          <a:prstGeom prst="rect">
            <a:avLst/>
          </a:prstGeom>
          <a:noFill/>
        </p:spPr>
        <p:txBody>
          <a:bodyPr wrap="none" rtlCol="0">
            <a:spAutoFit/>
          </a:bodyPr>
          <a:lstStyle/>
          <a:p>
            <a:r>
              <a:rPr lang="el-GR" sz="4000" i="1" dirty="0" smtClean="0">
                <a:solidFill>
                  <a:srgbClr val="FF0000"/>
                </a:solidFill>
              </a:rPr>
              <a:t>μ</a:t>
            </a:r>
            <a:endParaRPr lang="en-US" i="1" dirty="0">
              <a:solidFill>
                <a:srgbClr val="FF0000"/>
              </a:solidFill>
              <a:latin typeface="Times" pitchFamily="18" charset="0"/>
            </a:endParaRPr>
          </a:p>
        </p:txBody>
      </p:sp>
      <p:sp>
        <p:nvSpPr>
          <p:cNvPr id="28" name="Oval 27"/>
          <p:cNvSpPr/>
          <p:nvPr/>
        </p:nvSpPr>
        <p:spPr>
          <a:xfrm>
            <a:off x="4648200" y="685800"/>
            <a:ext cx="304800" cy="3048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3" name="Straight Arrow Connector 42"/>
          <p:cNvCxnSpPr>
            <a:stCxn id="27" idx="1"/>
          </p:cNvCxnSpPr>
          <p:nvPr/>
        </p:nvCxnSpPr>
        <p:spPr>
          <a:xfrm flipH="1" flipV="1">
            <a:off x="4984563" y="945963"/>
            <a:ext cx="1263837" cy="1389180"/>
          </a:xfrm>
          <a:prstGeom prst="straightConnector1">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a:endCxn id="17" idx="2"/>
          </p:cNvCxnSpPr>
          <p:nvPr/>
        </p:nvCxnSpPr>
        <p:spPr>
          <a:xfrm>
            <a:off x="5029200" y="838200"/>
            <a:ext cx="2895600" cy="457200"/>
          </a:xfrm>
          <a:prstGeom prst="straightConnector1">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a:stCxn id="69" idx="4"/>
            <a:endCxn id="25" idx="0"/>
          </p:cNvCxnSpPr>
          <p:nvPr/>
        </p:nvCxnSpPr>
        <p:spPr>
          <a:xfrm flipH="1">
            <a:off x="6553200" y="1447800"/>
            <a:ext cx="1524000" cy="2743200"/>
          </a:xfrm>
          <a:prstGeom prst="straightConnector1">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7" name="TextBox 56"/>
          <p:cNvSpPr txBox="1"/>
          <p:nvPr/>
        </p:nvSpPr>
        <p:spPr>
          <a:xfrm>
            <a:off x="-152400" y="533400"/>
            <a:ext cx="4953000" cy="1200329"/>
          </a:xfrm>
          <a:prstGeom prst="rect">
            <a:avLst/>
          </a:prstGeom>
          <a:noFill/>
        </p:spPr>
        <p:txBody>
          <a:bodyPr wrap="square" rtlCol="0">
            <a:spAutoFit/>
          </a:bodyPr>
          <a:lstStyle/>
          <a:p>
            <a:pPr algn="ctr"/>
            <a:r>
              <a:rPr lang="en-US" sz="2400" b="1" dirty="0" smtClean="0"/>
              <a:t>Building’s Pillar-Inspired Algorithm</a:t>
            </a:r>
          </a:p>
          <a:p>
            <a:pPr algn="ctr"/>
            <a:r>
              <a:rPr lang="en-US" sz="2400" b="1" dirty="0" smtClean="0"/>
              <a:t>To get the best </a:t>
            </a:r>
            <a:r>
              <a:rPr lang="en-US" sz="2400" b="1" u="sng" dirty="0" err="1" smtClean="0">
                <a:solidFill>
                  <a:srgbClr val="FF0000"/>
                </a:solidFill>
              </a:rPr>
              <a:t>centroids</a:t>
            </a:r>
            <a:r>
              <a:rPr lang="en-US" sz="2400" b="1" u="sng" dirty="0" smtClean="0">
                <a:solidFill>
                  <a:srgbClr val="FF0000"/>
                </a:solidFill>
              </a:rPr>
              <a:t> </a:t>
            </a:r>
          </a:p>
          <a:p>
            <a:pPr algn="ctr"/>
            <a:r>
              <a:rPr lang="en-US" sz="2400" b="1" u="sng" dirty="0" smtClean="0"/>
              <a:t>(</a:t>
            </a:r>
            <a:r>
              <a:rPr lang="en-US" sz="2400" b="1" u="sng" dirty="0" err="1" smtClean="0"/>
              <a:t>Barakbah</a:t>
            </a:r>
            <a:r>
              <a:rPr lang="en-US" sz="2400" b="1" u="sng" dirty="0" smtClean="0"/>
              <a:t> 2009)</a:t>
            </a:r>
            <a:endParaRPr lang="en-US" sz="2400" b="1" u="sng" dirty="0"/>
          </a:p>
        </p:txBody>
      </p:sp>
      <p:sp>
        <p:nvSpPr>
          <p:cNvPr id="58" name="TextBox 57"/>
          <p:cNvSpPr txBox="1"/>
          <p:nvPr/>
        </p:nvSpPr>
        <p:spPr>
          <a:xfrm>
            <a:off x="4724400" y="4876800"/>
            <a:ext cx="3886200" cy="1477328"/>
          </a:xfrm>
          <a:prstGeom prst="rect">
            <a:avLst/>
          </a:prstGeom>
          <a:noFill/>
          <a:ln w="57150">
            <a:solidFill>
              <a:schemeClr val="tx1">
                <a:lumMod val="75000"/>
                <a:lumOff val="25000"/>
              </a:schemeClr>
            </a:solidFill>
            <a:prstDash val="dash"/>
          </a:ln>
        </p:spPr>
        <p:txBody>
          <a:bodyPr wrap="square" rtlCol="0">
            <a:spAutoFit/>
          </a:bodyPr>
          <a:lstStyle/>
          <a:p>
            <a:r>
              <a:rPr lang="en-US" dirty="0" smtClean="0"/>
              <a:t>Rules to get best </a:t>
            </a:r>
            <a:r>
              <a:rPr lang="en-US" dirty="0" err="1" smtClean="0"/>
              <a:t>centroids</a:t>
            </a:r>
            <a:r>
              <a:rPr lang="en-US" dirty="0" smtClean="0"/>
              <a:t>:</a:t>
            </a:r>
          </a:p>
          <a:p>
            <a:pPr marL="342900" indent="-342900">
              <a:buAutoNum type="arabicPeriod"/>
            </a:pPr>
            <a:r>
              <a:rPr lang="en-US" dirty="0" smtClean="0"/>
              <a:t>Fulfill </a:t>
            </a:r>
            <a:r>
              <a:rPr lang="el-GR" b="1" i="1" dirty="0" smtClean="0">
                <a:solidFill>
                  <a:srgbClr val="FF0000"/>
                </a:solidFill>
              </a:rPr>
              <a:t>α</a:t>
            </a:r>
            <a:r>
              <a:rPr lang="en-US" i="1" dirty="0" smtClean="0"/>
              <a:t>, </a:t>
            </a:r>
            <a:r>
              <a:rPr lang="en-US" dirty="0" smtClean="0"/>
              <a:t>minimum</a:t>
            </a:r>
            <a:r>
              <a:rPr lang="en-US" i="1" dirty="0" smtClean="0"/>
              <a:t> </a:t>
            </a:r>
            <a:r>
              <a:rPr lang="en-US" dirty="0" smtClean="0"/>
              <a:t>number of nearest </a:t>
            </a:r>
            <a:r>
              <a:rPr lang="en-US" dirty="0" err="1" smtClean="0"/>
              <a:t>neigbors</a:t>
            </a:r>
            <a:r>
              <a:rPr lang="en-US" dirty="0" smtClean="0"/>
              <a:t>, let say 3</a:t>
            </a:r>
          </a:p>
          <a:p>
            <a:pPr marL="342900" indent="-342900"/>
            <a:r>
              <a:rPr lang="en-US" dirty="0" smtClean="0">
                <a:latin typeface="+mj-lt"/>
              </a:rPr>
              <a:t>2. 	Fulfill </a:t>
            </a:r>
            <a:r>
              <a:rPr lang="el-GR" b="1" dirty="0" smtClean="0">
                <a:solidFill>
                  <a:srgbClr val="FF0000"/>
                </a:solidFill>
                <a:latin typeface="+mj-lt"/>
              </a:rPr>
              <a:t>β</a:t>
            </a:r>
            <a:r>
              <a:rPr lang="en-US" dirty="0" smtClean="0">
                <a:latin typeface="+mj-lt"/>
              </a:rPr>
              <a:t>, maximum distance of neighbors, let say 5 (in vector unit)</a:t>
            </a:r>
            <a:endParaRPr lang="en-US" dirty="0">
              <a:latin typeface="Times" pitchFamily="18" charset="0"/>
            </a:endParaRPr>
          </a:p>
        </p:txBody>
      </p:sp>
      <p:sp>
        <p:nvSpPr>
          <p:cNvPr id="61" name="Oval 60"/>
          <p:cNvSpPr/>
          <p:nvPr/>
        </p:nvSpPr>
        <p:spPr>
          <a:xfrm>
            <a:off x="5334000" y="1752600"/>
            <a:ext cx="304800" cy="3048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p:cNvSpPr/>
          <p:nvPr/>
        </p:nvSpPr>
        <p:spPr>
          <a:xfrm>
            <a:off x="4495800" y="1219200"/>
            <a:ext cx="304800" cy="304800"/>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p:cNvSpPr/>
          <p:nvPr/>
        </p:nvSpPr>
        <p:spPr>
          <a:xfrm>
            <a:off x="4800600" y="1600200"/>
            <a:ext cx="304800" cy="304800"/>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p:cNvSpPr/>
          <p:nvPr/>
        </p:nvSpPr>
        <p:spPr>
          <a:xfrm>
            <a:off x="5334000" y="1295400"/>
            <a:ext cx="304800" cy="304800"/>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p:cNvSpPr/>
          <p:nvPr/>
        </p:nvSpPr>
        <p:spPr>
          <a:xfrm>
            <a:off x="5334000" y="1752600"/>
            <a:ext cx="304800" cy="304800"/>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p:cNvSpPr/>
          <p:nvPr/>
        </p:nvSpPr>
        <p:spPr>
          <a:xfrm>
            <a:off x="4648200" y="685800"/>
            <a:ext cx="304800" cy="304800"/>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748" name="Picture 4" descr="http://i202.photobucket.com/albums/aa123/gemiiniz/RadarGreen.gif"/>
          <p:cNvPicPr>
            <a:picLocks noChangeAspect="1" noChangeArrowheads="1" noCrop="1"/>
          </p:cNvPicPr>
          <p:nvPr/>
        </p:nvPicPr>
        <p:blipFill>
          <a:blip r:embed="rId8" cstate="print"/>
          <a:srcRect/>
          <a:stretch>
            <a:fillRect/>
          </a:stretch>
        </p:blipFill>
        <p:spPr bwMode="auto">
          <a:xfrm>
            <a:off x="3276600" y="-685800"/>
            <a:ext cx="3048000" cy="3048000"/>
          </a:xfrm>
          <a:prstGeom prst="rect">
            <a:avLst/>
          </a:prstGeom>
          <a:noFill/>
        </p:spPr>
      </p:pic>
      <p:sp>
        <p:nvSpPr>
          <p:cNvPr id="69" name="Oval 68"/>
          <p:cNvSpPr/>
          <p:nvPr/>
        </p:nvSpPr>
        <p:spPr>
          <a:xfrm>
            <a:off x="7924800" y="1143000"/>
            <a:ext cx="304800" cy="30480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p:cNvSpPr/>
          <p:nvPr/>
        </p:nvSpPr>
        <p:spPr>
          <a:xfrm>
            <a:off x="7315200" y="914400"/>
            <a:ext cx="304800" cy="304800"/>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p:cNvSpPr/>
          <p:nvPr/>
        </p:nvSpPr>
        <p:spPr>
          <a:xfrm>
            <a:off x="7086600" y="1447800"/>
            <a:ext cx="304800" cy="304800"/>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p:cNvSpPr/>
          <p:nvPr/>
        </p:nvSpPr>
        <p:spPr>
          <a:xfrm>
            <a:off x="7848600" y="1676400"/>
            <a:ext cx="304800" cy="304800"/>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p:cNvSpPr/>
          <p:nvPr/>
        </p:nvSpPr>
        <p:spPr>
          <a:xfrm>
            <a:off x="7239000" y="1905000"/>
            <a:ext cx="304800" cy="304800"/>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p:cNvSpPr/>
          <p:nvPr/>
        </p:nvSpPr>
        <p:spPr>
          <a:xfrm>
            <a:off x="6400800" y="4191000"/>
            <a:ext cx="304800" cy="30480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p:cNvSpPr/>
          <p:nvPr/>
        </p:nvSpPr>
        <p:spPr>
          <a:xfrm>
            <a:off x="6019800" y="3276600"/>
            <a:ext cx="304800" cy="304800"/>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p:cNvSpPr/>
          <p:nvPr/>
        </p:nvSpPr>
        <p:spPr>
          <a:xfrm>
            <a:off x="6019800" y="2819400"/>
            <a:ext cx="304800" cy="304800"/>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p:cNvSpPr/>
          <p:nvPr/>
        </p:nvSpPr>
        <p:spPr>
          <a:xfrm>
            <a:off x="6705600" y="3352800"/>
            <a:ext cx="304800" cy="304800"/>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6" name="Picture 4" descr="http://i202.photobucket.com/albums/aa123/gemiiniz/RadarGreen.gif"/>
          <p:cNvPicPr>
            <a:picLocks noChangeAspect="1" noChangeArrowheads="1" noCrop="1"/>
          </p:cNvPicPr>
          <p:nvPr/>
        </p:nvPicPr>
        <p:blipFill>
          <a:blip r:embed="rId8" cstate="print"/>
          <a:srcRect/>
          <a:stretch>
            <a:fillRect/>
          </a:stretch>
        </p:blipFill>
        <p:spPr bwMode="auto">
          <a:xfrm>
            <a:off x="5029200" y="2819400"/>
            <a:ext cx="3048000" cy="3048000"/>
          </a:xfrm>
          <a:prstGeom prst="rect">
            <a:avLst/>
          </a:prstGeom>
          <a:noFill/>
        </p:spPr>
      </p:pic>
      <p:pic>
        <p:nvPicPr>
          <p:cNvPr id="67" name="Picture 4" descr="http://i202.photobucket.com/albums/aa123/gemiiniz/RadarGreen.gif"/>
          <p:cNvPicPr>
            <a:picLocks noChangeAspect="1" noChangeArrowheads="1" noCrop="1"/>
          </p:cNvPicPr>
          <p:nvPr/>
        </p:nvPicPr>
        <p:blipFill>
          <a:blip r:embed="rId8" cstate="print"/>
          <a:srcRect/>
          <a:stretch>
            <a:fillRect/>
          </a:stretch>
        </p:blipFill>
        <p:spPr bwMode="auto">
          <a:xfrm>
            <a:off x="6553200" y="-228600"/>
            <a:ext cx="3048000" cy="3048000"/>
          </a:xfrm>
          <a:prstGeom prst="rect">
            <a:avLst/>
          </a:prstGeom>
          <a:noFill/>
        </p:spPr>
      </p:pic>
      <p:sp>
        <p:nvSpPr>
          <p:cNvPr id="47" name="Rectangle 46"/>
          <p:cNvSpPr/>
          <p:nvPr/>
        </p:nvSpPr>
        <p:spPr>
          <a:xfrm>
            <a:off x="0" y="6553200"/>
            <a:ext cx="9144000" cy="304800"/>
          </a:xfrm>
          <a:prstGeom prst="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9" name="Picture 8" descr="https://femyaap.files.wordpress.com/2011/05/ipb-biru1.gif"/>
          <p:cNvPicPr>
            <a:picLocks noChangeAspect="1" noChangeArrowheads="1"/>
          </p:cNvPicPr>
          <p:nvPr/>
        </p:nvPicPr>
        <p:blipFill>
          <a:blip r:embed="rId9" cstate="print"/>
          <a:srcRect/>
          <a:stretch>
            <a:fillRect/>
          </a:stretch>
        </p:blipFill>
        <p:spPr bwMode="auto">
          <a:xfrm>
            <a:off x="228600" y="6179003"/>
            <a:ext cx="685800" cy="678997"/>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7">
                                            <p:txEl>
                                              <p:pRg st="0" end="0"/>
                                            </p:txEl>
                                          </p:spTgt>
                                        </p:tgtEl>
                                        <p:attrNameLst>
                                          <p:attrName>style.visibility</p:attrName>
                                        </p:attrNameLst>
                                      </p:cBhvr>
                                      <p:to>
                                        <p:strVal val="visible"/>
                                      </p:to>
                                    </p:set>
                                    <p:animEffect transition="in" filter="blinds(horizontal)">
                                      <p:cBhvr>
                                        <p:cTn id="7" dur="500"/>
                                        <p:tgtEl>
                                          <p:spTgt spid="57">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57">
                                            <p:txEl>
                                              <p:pRg st="1" end="1"/>
                                            </p:txEl>
                                          </p:spTgt>
                                        </p:tgtEl>
                                        <p:attrNameLst>
                                          <p:attrName>style.visibility</p:attrName>
                                        </p:attrNameLst>
                                      </p:cBhvr>
                                      <p:to>
                                        <p:strVal val="visible"/>
                                      </p:to>
                                    </p:set>
                                    <p:animEffect transition="in" filter="blinds(horizontal)">
                                      <p:cBhvr>
                                        <p:cTn id="10" dur="500"/>
                                        <p:tgtEl>
                                          <p:spTgt spid="57">
                                            <p:txEl>
                                              <p:pRg st="1" end="1"/>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57">
                                            <p:txEl>
                                              <p:pRg st="2" end="2"/>
                                            </p:txEl>
                                          </p:spTgt>
                                        </p:tgtEl>
                                        <p:attrNameLst>
                                          <p:attrName>style.visibility</p:attrName>
                                        </p:attrNameLst>
                                      </p:cBhvr>
                                      <p:to>
                                        <p:strVal val="visible"/>
                                      </p:to>
                                    </p:set>
                                    <p:animEffect transition="in" filter="blinds(horizontal)">
                                      <p:cBhvr>
                                        <p:cTn id="13" dur="500"/>
                                        <p:tgtEl>
                                          <p:spTgt spid="57">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blinds(horizontal)">
                                      <p:cBhvr>
                                        <p:cTn id="18" dur="500"/>
                                        <p:tgtEl>
                                          <p:spTgt spid="6"/>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blinds(horizontal)">
                                      <p:cBhvr>
                                        <p:cTn id="21" dur="500"/>
                                        <p:tgtEl>
                                          <p:spTgt spid="9"/>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blinds(horizontal)">
                                      <p:cBhvr>
                                        <p:cTn id="24" dur="500"/>
                                        <p:tgtEl>
                                          <p:spTgt spid="8"/>
                                        </p:tgtEl>
                                      </p:cBhvr>
                                    </p:animEffect>
                                  </p:childTnLst>
                                </p:cTn>
                              </p:par>
                              <p:par>
                                <p:cTn id="25" presetID="3" presetClass="entr" presetSubtype="10"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blinds(horizontal)">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2" presetClass="entr" presetSubtype="1" fill="hold" grpId="0" nodeType="clickEffect">
                                  <p:stCondLst>
                                    <p:cond delay="0"/>
                                  </p:stCondLst>
                                  <p:childTnLst>
                                    <p:set>
                                      <p:cBhvr>
                                        <p:cTn id="31" dur="1" fill="hold">
                                          <p:stCondLst>
                                            <p:cond delay="0"/>
                                          </p:stCondLst>
                                        </p:cTn>
                                        <p:tgtEl>
                                          <p:spTgt spid="10"/>
                                        </p:tgtEl>
                                        <p:attrNameLst>
                                          <p:attrName>style.visibility</p:attrName>
                                        </p:attrNameLst>
                                      </p:cBhvr>
                                      <p:to>
                                        <p:strVal val="visible"/>
                                      </p:to>
                                    </p:set>
                                    <p:anim calcmode="lin" valueType="num">
                                      <p:cBhvr additive="base">
                                        <p:cTn id="32" dur="500" fill="hold"/>
                                        <p:tgtEl>
                                          <p:spTgt spid="10"/>
                                        </p:tgtEl>
                                        <p:attrNameLst>
                                          <p:attrName>ppt_x</p:attrName>
                                        </p:attrNameLst>
                                      </p:cBhvr>
                                      <p:tavLst>
                                        <p:tav tm="0">
                                          <p:val>
                                            <p:strVal val="#ppt_x"/>
                                          </p:val>
                                        </p:tav>
                                        <p:tav tm="100000">
                                          <p:val>
                                            <p:strVal val="#ppt_x"/>
                                          </p:val>
                                        </p:tav>
                                      </p:tavLst>
                                    </p:anim>
                                    <p:anim calcmode="lin" valueType="num">
                                      <p:cBhvr additive="base">
                                        <p:cTn id="33" dur="500" fill="hold"/>
                                        <p:tgtEl>
                                          <p:spTgt spid="10"/>
                                        </p:tgtEl>
                                        <p:attrNameLst>
                                          <p:attrName>ppt_y</p:attrName>
                                        </p:attrNameLst>
                                      </p:cBhvr>
                                      <p:tavLst>
                                        <p:tav tm="0">
                                          <p:val>
                                            <p:strVal val="0-#ppt_h/2"/>
                                          </p:val>
                                        </p:tav>
                                        <p:tav tm="100000">
                                          <p:val>
                                            <p:strVal val="#ppt_y"/>
                                          </p:val>
                                        </p:tav>
                                      </p:tavLst>
                                    </p:anim>
                                  </p:childTnLst>
                                </p:cTn>
                              </p:par>
                              <p:par>
                                <p:cTn id="34" presetID="2" presetClass="entr" presetSubtype="1" fill="hold" grpId="0" nodeType="withEffect">
                                  <p:stCondLst>
                                    <p:cond delay="0"/>
                                  </p:stCondLst>
                                  <p:childTnLst>
                                    <p:set>
                                      <p:cBhvr>
                                        <p:cTn id="35" dur="1" fill="hold">
                                          <p:stCondLst>
                                            <p:cond delay="0"/>
                                          </p:stCondLst>
                                        </p:cTn>
                                        <p:tgtEl>
                                          <p:spTgt spid="11"/>
                                        </p:tgtEl>
                                        <p:attrNameLst>
                                          <p:attrName>style.visibility</p:attrName>
                                        </p:attrNameLst>
                                      </p:cBhvr>
                                      <p:to>
                                        <p:strVal val="visible"/>
                                      </p:to>
                                    </p:set>
                                    <p:anim calcmode="lin" valueType="num">
                                      <p:cBhvr additive="base">
                                        <p:cTn id="36" dur="500" fill="hold"/>
                                        <p:tgtEl>
                                          <p:spTgt spid="11"/>
                                        </p:tgtEl>
                                        <p:attrNameLst>
                                          <p:attrName>ppt_x</p:attrName>
                                        </p:attrNameLst>
                                      </p:cBhvr>
                                      <p:tavLst>
                                        <p:tav tm="0">
                                          <p:val>
                                            <p:strVal val="#ppt_x"/>
                                          </p:val>
                                        </p:tav>
                                        <p:tav tm="100000">
                                          <p:val>
                                            <p:strVal val="#ppt_x"/>
                                          </p:val>
                                        </p:tav>
                                      </p:tavLst>
                                    </p:anim>
                                    <p:anim calcmode="lin" valueType="num">
                                      <p:cBhvr additive="base">
                                        <p:cTn id="37"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blinds(horizontal)">
                                      <p:cBhvr>
                                        <p:cTn id="42" dur="500"/>
                                        <p:tgtEl>
                                          <p:spTgt spid="13"/>
                                        </p:tgtEl>
                                      </p:cBhvr>
                                    </p:animEffect>
                                  </p:childTnLst>
                                </p:cTn>
                              </p:par>
                              <p:par>
                                <p:cTn id="43" presetID="3" presetClass="entr" presetSubtype="10" fill="hold" grpId="0" nodeType="withEffect">
                                  <p:stCondLst>
                                    <p:cond delay="0"/>
                                  </p:stCondLst>
                                  <p:childTnLst>
                                    <p:set>
                                      <p:cBhvr>
                                        <p:cTn id="44" dur="1" fill="hold">
                                          <p:stCondLst>
                                            <p:cond delay="0"/>
                                          </p:stCondLst>
                                        </p:cTn>
                                        <p:tgtEl>
                                          <p:spTgt spid="28"/>
                                        </p:tgtEl>
                                        <p:attrNameLst>
                                          <p:attrName>style.visibility</p:attrName>
                                        </p:attrNameLst>
                                      </p:cBhvr>
                                      <p:to>
                                        <p:strVal val="visible"/>
                                      </p:to>
                                    </p:set>
                                    <p:animEffect transition="in" filter="blinds(horizontal)">
                                      <p:cBhvr>
                                        <p:cTn id="45" dur="500"/>
                                        <p:tgtEl>
                                          <p:spTgt spid="28"/>
                                        </p:tgtEl>
                                      </p:cBhvr>
                                    </p:animEffect>
                                  </p:childTnLst>
                                </p:cTn>
                              </p:par>
                              <p:par>
                                <p:cTn id="46" presetID="3" presetClass="entr" presetSubtype="10" fill="hold" grpId="0" nodeType="withEffect">
                                  <p:stCondLst>
                                    <p:cond delay="0"/>
                                  </p:stCondLst>
                                  <p:childTnLst>
                                    <p:set>
                                      <p:cBhvr>
                                        <p:cTn id="47" dur="1" fill="hold">
                                          <p:stCondLst>
                                            <p:cond delay="0"/>
                                          </p:stCondLst>
                                        </p:cTn>
                                        <p:tgtEl>
                                          <p:spTgt spid="15"/>
                                        </p:tgtEl>
                                        <p:attrNameLst>
                                          <p:attrName>style.visibility</p:attrName>
                                        </p:attrNameLst>
                                      </p:cBhvr>
                                      <p:to>
                                        <p:strVal val="visible"/>
                                      </p:to>
                                    </p:set>
                                    <p:animEffect transition="in" filter="blinds(horizontal)">
                                      <p:cBhvr>
                                        <p:cTn id="48" dur="500"/>
                                        <p:tgtEl>
                                          <p:spTgt spid="15"/>
                                        </p:tgtEl>
                                      </p:cBhvr>
                                    </p:animEffect>
                                  </p:childTnLst>
                                </p:cTn>
                              </p:par>
                              <p:par>
                                <p:cTn id="49" presetID="3" presetClass="entr" presetSubtype="10" fill="hold" grpId="0" nodeType="withEffect">
                                  <p:stCondLst>
                                    <p:cond delay="0"/>
                                  </p:stCondLst>
                                  <p:childTnLst>
                                    <p:set>
                                      <p:cBhvr>
                                        <p:cTn id="50" dur="1" fill="hold">
                                          <p:stCondLst>
                                            <p:cond delay="0"/>
                                          </p:stCondLst>
                                        </p:cTn>
                                        <p:tgtEl>
                                          <p:spTgt spid="14"/>
                                        </p:tgtEl>
                                        <p:attrNameLst>
                                          <p:attrName>style.visibility</p:attrName>
                                        </p:attrNameLst>
                                      </p:cBhvr>
                                      <p:to>
                                        <p:strVal val="visible"/>
                                      </p:to>
                                    </p:set>
                                    <p:animEffect transition="in" filter="blinds(horizontal)">
                                      <p:cBhvr>
                                        <p:cTn id="51" dur="500"/>
                                        <p:tgtEl>
                                          <p:spTgt spid="14"/>
                                        </p:tgtEl>
                                      </p:cBhvr>
                                    </p:animEffect>
                                  </p:childTnLst>
                                </p:cTn>
                              </p:par>
                              <p:par>
                                <p:cTn id="52" presetID="3" presetClass="entr" presetSubtype="10" fill="hold" grpId="0" nodeType="withEffect">
                                  <p:stCondLst>
                                    <p:cond delay="0"/>
                                  </p:stCondLst>
                                  <p:childTnLst>
                                    <p:set>
                                      <p:cBhvr>
                                        <p:cTn id="53" dur="1" fill="hold">
                                          <p:stCondLst>
                                            <p:cond delay="0"/>
                                          </p:stCondLst>
                                        </p:cTn>
                                        <p:tgtEl>
                                          <p:spTgt spid="61"/>
                                        </p:tgtEl>
                                        <p:attrNameLst>
                                          <p:attrName>style.visibility</p:attrName>
                                        </p:attrNameLst>
                                      </p:cBhvr>
                                      <p:to>
                                        <p:strVal val="visible"/>
                                      </p:to>
                                    </p:set>
                                    <p:animEffect transition="in" filter="blinds(horizontal)">
                                      <p:cBhvr>
                                        <p:cTn id="54" dur="500"/>
                                        <p:tgtEl>
                                          <p:spTgt spid="61"/>
                                        </p:tgtEl>
                                      </p:cBhvr>
                                    </p:animEffect>
                                  </p:childTnLst>
                                </p:cTn>
                              </p:par>
                              <p:par>
                                <p:cTn id="55" presetID="3" presetClass="entr" presetSubtype="10" fill="hold" grpId="0" nodeType="withEffect">
                                  <p:stCondLst>
                                    <p:cond delay="0"/>
                                  </p:stCondLst>
                                  <p:childTnLst>
                                    <p:set>
                                      <p:cBhvr>
                                        <p:cTn id="56" dur="1" fill="hold">
                                          <p:stCondLst>
                                            <p:cond delay="0"/>
                                          </p:stCondLst>
                                        </p:cTn>
                                        <p:tgtEl>
                                          <p:spTgt spid="21"/>
                                        </p:tgtEl>
                                        <p:attrNameLst>
                                          <p:attrName>style.visibility</p:attrName>
                                        </p:attrNameLst>
                                      </p:cBhvr>
                                      <p:to>
                                        <p:strVal val="visible"/>
                                      </p:to>
                                    </p:set>
                                    <p:animEffect transition="in" filter="blinds(horizontal)">
                                      <p:cBhvr>
                                        <p:cTn id="57" dur="500"/>
                                        <p:tgtEl>
                                          <p:spTgt spid="21"/>
                                        </p:tgtEl>
                                      </p:cBhvr>
                                    </p:animEffect>
                                  </p:childTnLst>
                                </p:cTn>
                              </p:par>
                              <p:par>
                                <p:cTn id="58" presetID="3" presetClass="entr" presetSubtype="10" fill="hold" grpId="0" nodeType="withEffect">
                                  <p:stCondLst>
                                    <p:cond delay="0"/>
                                  </p:stCondLst>
                                  <p:childTnLst>
                                    <p:set>
                                      <p:cBhvr>
                                        <p:cTn id="59" dur="1" fill="hold">
                                          <p:stCondLst>
                                            <p:cond delay="0"/>
                                          </p:stCondLst>
                                        </p:cTn>
                                        <p:tgtEl>
                                          <p:spTgt spid="23"/>
                                        </p:tgtEl>
                                        <p:attrNameLst>
                                          <p:attrName>style.visibility</p:attrName>
                                        </p:attrNameLst>
                                      </p:cBhvr>
                                      <p:to>
                                        <p:strVal val="visible"/>
                                      </p:to>
                                    </p:set>
                                    <p:animEffect transition="in" filter="blinds(horizontal)">
                                      <p:cBhvr>
                                        <p:cTn id="60" dur="500"/>
                                        <p:tgtEl>
                                          <p:spTgt spid="23"/>
                                        </p:tgtEl>
                                      </p:cBhvr>
                                    </p:animEffect>
                                  </p:childTnLst>
                                </p:cTn>
                              </p:par>
                              <p:par>
                                <p:cTn id="61" presetID="3" presetClass="entr" presetSubtype="10" fill="hold" grpId="0" nodeType="withEffect">
                                  <p:stCondLst>
                                    <p:cond delay="0"/>
                                  </p:stCondLst>
                                  <p:childTnLst>
                                    <p:set>
                                      <p:cBhvr>
                                        <p:cTn id="62" dur="1" fill="hold">
                                          <p:stCondLst>
                                            <p:cond delay="0"/>
                                          </p:stCondLst>
                                        </p:cTn>
                                        <p:tgtEl>
                                          <p:spTgt spid="22"/>
                                        </p:tgtEl>
                                        <p:attrNameLst>
                                          <p:attrName>style.visibility</p:attrName>
                                        </p:attrNameLst>
                                      </p:cBhvr>
                                      <p:to>
                                        <p:strVal val="visible"/>
                                      </p:to>
                                    </p:set>
                                    <p:animEffect transition="in" filter="blinds(horizontal)">
                                      <p:cBhvr>
                                        <p:cTn id="63" dur="500"/>
                                        <p:tgtEl>
                                          <p:spTgt spid="22"/>
                                        </p:tgtEl>
                                      </p:cBhvr>
                                    </p:animEffect>
                                  </p:childTnLst>
                                </p:cTn>
                              </p:par>
                              <p:par>
                                <p:cTn id="64" presetID="3" presetClass="entr" presetSubtype="10" fill="hold" grpId="0" nodeType="withEffect">
                                  <p:stCondLst>
                                    <p:cond delay="0"/>
                                  </p:stCondLst>
                                  <p:childTnLst>
                                    <p:set>
                                      <p:cBhvr>
                                        <p:cTn id="65" dur="1" fill="hold">
                                          <p:stCondLst>
                                            <p:cond delay="0"/>
                                          </p:stCondLst>
                                        </p:cTn>
                                        <p:tgtEl>
                                          <p:spTgt spid="24"/>
                                        </p:tgtEl>
                                        <p:attrNameLst>
                                          <p:attrName>style.visibility</p:attrName>
                                        </p:attrNameLst>
                                      </p:cBhvr>
                                      <p:to>
                                        <p:strVal val="visible"/>
                                      </p:to>
                                    </p:set>
                                    <p:animEffect transition="in" filter="blinds(horizontal)">
                                      <p:cBhvr>
                                        <p:cTn id="66" dur="500"/>
                                        <p:tgtEl>
                                          <p:spTgt spid="24"/>
                                        </p:tgtEl>
                                      </p:cBhvr>
                                    </p:animEffect>
                                  </p:childTnLst>
                                </p:cTn>
                              </p:par>
                              <p:par>
                                <p:cTn id="67" presetID="3" presetClass="entr" presetSubtype="10" fill="hold" grpId="0" nodeType="withEffect">
                                  <p:stCondLst>
                                    <p:cond delay="0"/>
                                  </p:stCondLst>
                                  <p:childTnLst>
                                    <p:set>
                                      <p:cBhvr>
                                        <p:cTn id="68" dur="1" fill="hold">
                                          <p:stCondLst>
                                            <p:cond delay="0"/>
                                          </p:stCondLst>
                                        </p:cTn>
                                        <p:tgtEl>
                                          <p:spTgt spid="25"/>
                                        </p:tgtEl>
                                        <p:attrNameLst>
                                          <p:attrName>style.visibility</p:attrName>
                                        </p:attrNameLst>
                                      </p:cBhvr>
                                      <p:to>
                                        <p:strVal val="visible"/>
                                      </p:to>
                                    </p:set>
                                    <p:animEffect transition="in" filter="blinds(horizontal)">
                                      <p:cBhvr>
                                        <p:cTn id="69" dur="500"/>
                                        <p:tgtEl>
                                          <p:spTgt spid="25"/>
                                        </p:tgtEl>
                                      </p:cBhvr>
                                    </p:animEffect>
                                  </p:childTnLst>
                                </p:cTn>
                              </p:par>
                              <p:par>
                                <p:cTn id="70" presetID="3" presetClass="entr" presetSubtype="10" fill="hold" grpId="0" nodeType="withEffect">
                                  <p:stCondLst>
                                    <p:cond delay="0"/>
                                  </p:stCondLst>
                                  <p:childTnLst>
                                    <p:set>
                                      <p:cBhvr>
                                        <p:cTn id="71" dur="1" fill="hold">
                                          <p:stCondLst>
                                            <p:cond delay="0"/>
                                          </p:stCondLst>
                                        </p:cTn>
                                        <p:tgtEl>
                                          <p:spTgt spid="20"/>
                                        </p:tgtEl>
                                        <p:attrNameLst>
                                          <p:attrName>style.visibility</p:attrName>
                                        </p:attrNameLst>
                                      </p:cBhvr>
                                      <p:to>
                                        <p:strVal val="visible"/>
                                      </p:to>
                                    </p:set>
                                    <p:animEffect transition="in" filter="blinds(horizontal)">
                                      <p:cBhvr>
                                        <p:cTn id="72" dur="500"/>
                                        <p:tgtEl>
                                          <p:spTgt spid="20"/>
                                        </p:tgtEl>
                                      </p:cBhvr>
                                    </p:animEffect>
                                  </p:childTnLst>
                                </p:cTn>
                              </p:par>
                              <p:par>
                                <p:cTn id="73" presetID="3" presetClass="entr" presetSubtype="10" fill="hold" grpId="0" nodeType="withEffect">
                                  <p:stCondLst>
                                    <p:cond delay="0"/>
                                  </p:stCondLst>
                                  <p:childTnLst>
                                    <p:set>
                                      <p:cBhvr>
                                        <p:cTn id="74" dur="1" fill="hold">
                                          <p:stCondLst>
                                            <p:cond delay="0"/>
                                          </p:stCondLst>
                                        </p:cTn>
                                        <p:tgtEl>
                                          <p:spTgt spid="18"/>
                                        </p:tgtEl>
                                        <p:attrNameLst>
                                          <p:attrName>style.visibility</p:attrName>
                                        </p:attrNameLst>
                                      </p:cBhvr>
                                      <p:to>
                                        <p:strVal val="visible"/>
                                      </p:to>
                                    </p:set>
                                    <p:animEffect transition="in" filter="blinds(horizontal)">
                                      <p:cBhvr>
                                        <p:cTn id="75" dur="500"/>
                                        <p:tgtEl>
                                          <p:spTgt spid="18"/>
                                        </p:tgtEl>
                                      </p:cBhvr>
                                    </p:animEffect>
                                  </p:childTnLst>
                                </p:cTn>
                              </p:par>
                              <p:par>
                                <p:cTn id="76" presetID="3" presetClass="entr" presetSubtype="10" fill="hold" grpId="0" nodeType="withEffect">
                                  <p:stCondLst>
                                    <p:cond delay="0"/>
                                  </p:stCondLst>
                                  <p:childTnLst>
                                    <p:set>
                                      <p:cBhvr>
                                        <p:cTn id="77" dur="1" fill="hold">
                                          <p:stCondLst>
                                            <p:cond delay="0"/>
                                          </p:stCondLst>
                                        </p:cTn>
                                        <p:tgtEl>
                                          <p:spTgt spid="19"/>
                                        </p:tgtEl>
                                        <p:attrNameLst>
                                          <p:attrName>style.visibility</p:attrName>
                                        </p:attrNameLst>
                                      </p:cBhvr>
                                      <p:to>
                                        <p:strVal val="visible"/>
                                      </p:to>
                                    </p:set>
                                    <p:animEffect transition="in" filter="blinds(horizontal)">
                                      <p:cBhvr>
                                        <p:cTn id="78" dur="500"/>
                                        <p:tgtEl>
                                          <p:spTgt spid="19"/>
                                        </p:tgtEl>
                                      </p:cBhvr>
                                    </p:animEffect>
                                  </p:childTnLst>
                                </p:cTn>
                              </p:par>
                              <p:par>
                                <p:cTn id="79" presetID="3" presetClass="entr" presetSubtype="10" fill="hold" grpId="0" nodeType="withEffect">
                                  <p:stCondLst>
                                    <p:cond delay="0"/>
                                  </p:stCondLst>
                                  <p:childTnLst>
                                    <p:set>
                                      <p:cBhvr>
                                        <p:cTn id="80" dur="1" fill="hold">
                                          <p:stCondLst>
                                            <p:cond delay="0"/>
                                          </p:stCondLst>
                                        </p:cTn>
                                        <p:tgtEl>
                                          <p:spTgt spid="17"/>
                                        </p:tgtEl>
                                        <p:attrNameLst>
                                          <p:attrName>style.visibility</p:attrName>
                                        </p:attrNameLst>
                                      </p:cBhvr>
                                      <p:to>
                                        <p:strVal val="visible"/>
                                      </p:to>
                                    </p:set>
                                    <p:animEffect transition="in" filter="blinds(horizontal)">
                                      <p:cBhvr>
                                        <p:cTn id="81" dur="500"/>
                                        <p:tgtEl>
                                          <p:spTgt spid="17"/>
                                        </p:tgtEl>
                                      </p:cBhvr>
                                    </p:animEffect>
                                  </p:childTnLst>
                                </p:cTn>
                              </p:par>
                              <p:par>
                                <p:cTn id="82" presetID="3" presetClass="entr" presetSubtype="10" fill="hold" grpId="0" nodeType="withEffect">
                                  <p:stCondLst>
                                    <p:cond delay="0"/>
                                  </p:stCondLst>
                                  <p:childTnLst>
                                    <p:set>
                                      <p:cBhvr>
                                        <p:cTn id="83" dur="1" fill="hold">
                                          <p:stCondLst>
                                            <p:cond delay="0"/>
                                          </p:stCondLst>
                                        </p:cTn>
                                        <p:tgtEl>
                                          <p:spTgt spid="16"/>
                                        </p:tgtEl>
                                        <p:attrNameLst>
                                          <p:attrName>style.visibility</p:attrName>
                                        </p:attrNameLst>
                                      </p:cBhvr>
                                      <p:to>
                                        <p:strVal val="visible"/>
                                      </p:to>
                                    </p:set>
                                    <p:animEffect transition="in" filter="blinds(horizontal)">
                                      <p:cBhvr>
                                        <p:cTn id="84" dur="500"/>
                                        <p:tgtEl>
                                          <p:spTgt spid="16"/>
                                        </p:tgtEl>
                                      </p:cBhvr>
                                    </p:animEffect>
                                  </p:childTnLst>
                                </p:cTn>
                              </p:par>
                            </p:childTnLst>
                          </p:cTn>
                        </p:par>
                      </p:childTnLst>
                    </p:cTn>
                  </p:par>
                  <p:par>
                    <p:cTn id="85" fill="hold">
                      <p:stCondLst>
                        <p:cond delay="indefinite"/>
                      </p:stCondLst>
                      <p:childTnLst>
                        <p:par>
                          <p:cTn id="86" fill="hold">
                            <p:stCondLst>
                              <p:cond delay="0"/>
                            </p:stCondLst>
                            <p:childTnLst>
                              <p:par>
                                <p:cTn id="87" presetID="3" presetClass="entr" presetSubtype="10" fill="hold" grpId="0" nodeType="clickEffect">
                                  <p:stCondLst>
                                    <p:cond delay="0"/>
                                  </p:stCondLst>
                                  <p:childTnLst>
                                    <p:set>
                                      <p:cBhvr>
                                        <p:cTn id="88" dur="1" fill="hold">
                                          <p:stCondLst>
                                            <p:cond delay="0"/>
                                          </p:stCondLst>
                                        </p:cTn>
                                        <p:tgtEl>
                                          <p:spTgt spid="27"/>
                                        </p:tgtEl>
                                        <p:attrNameLst>
                                          <p:attrName>style.visibility</p:attrName>
                                        </p:attrNameLst>
                                      </p:cBhvr>
                                      <p:to>
                                        <p:strVal val="visible"/>
                                      </p:to>
                                    </p:set>
                                    <p:animEffect transition="in" filter="blinds(horizontal)">
                                      <p:cBhvr>
                                        <p:cTn id="89" dur="500"/>
                                        <p:tgtEl>
                                          <p:spTgt spid="27"/>
                                        </p:tgtEl>
                                      </p:cBhvr>
                                    </p:animEffect>
                                  </p:childTnLst>
                                </p:cTn>
                              </p:par>
                            </p:childTnLst>
                          </p:cTn>
                        </p:par>
                      </p:childTnLst>
                    </p:cTn>
                  </p:par>
                  <p:par>
                    <p:cTn id="90" fill="hold">
                      <p:stCondLst>
                        <p:cond delay="indefinite"/>
                      </p:stCondLst>
                      <p:childTnLst>
                        <p:par>
                          <p:cTn id="91" fill="hold">
                            <p:stCondLst>
                              <p:cond delay="0"/>
                            </p:stCondLst>
                            <p:childTnLst>
                              <p:par>
                                <p:cTn id="92" presetID="3" presetClass="entr" presetSubtype="10" fill="hold" nodeType="clickEffect">
                                  <p:stCondLst>
                                    <p:cond delay="0"/>
                                  </p:stCondLst>
                                  <p:childTnLst>
                                    <p:set>
                                      <p:cBhvr>
                                        <p:cTn id="93" dur="1" fill="hold">
                                          <p:stCondLst>
                                            <p:cond delay="0"/>
                                          </p:stCondLst>
                                        </p:cTn>
                                        <p:tgtEl>
                                          <p:spTgt spid="43"/>
                                        </p:tgtEl>
                                        <p:attrNameLst>
                                          <p:attrName>style.visibility</p:attrName>
                                        </p:attrNameLst>
                                      </p:cBhvr>
                                      <p:to>
                                        <p:strVal val="visible"/>
                                      </p:to>
                                    </p:set>
                                    <p:animEffect transition="in" filter="blinds(horizontal)">
                                      <p:cBhvr>
                                        <p:cTn id="94" dur="500"/>
                                        <p:tgtEl>
                                          <p:spTgt spid="43"/>
                                        </p:tgtEl>
                                      </p:cBhvr>
                                    </p:animEffect>
                                  </p:childTnLst>
                                </p:cTn>
                              </p:par>
                            </p:childTnLst>
                          </p:cTn>
                        </p:par>
                      </p:childTnLst>
                    </p:cTn>
                  </p:par>
                  <p:par>
                    <p:cTn id="95" fill="hold">
                      <p:stCondLst>
                        <p:cond delay="indefinite"/>
                      </p:stCondLst>
                      <p:childTnLst>
                        <p:par>
                          <p:cTn id="96" fill="hold">
                            <p:stCondLst>
                              <p:cond delay="0"/>
                            </p:stCondLst>
                            <p:childTnLst>
                              <p:par>
                                <p:cTn id="97" presetID="3" presetClass="entr" presetSubtype="10" fill="hold" grpId="0" nodeType="clickEffect">
                                  <p:stCondLst>
                                    <p:cond delay="0"/>
                                  </p:stCondLst>
                                  <p:childTnLst>
                                    <p:set>
                                      <p:cBhvr>
                                        <p:cTn id="98" dur="1" fill="hold">
                                          <p:stCondLst>
                                            <p:cond delay="0"/>
                                          </p:stCondLst>
                                        </p:cTn>
                                        <p:tgtEl>
                                          <p:spTgt spid="66"/>
                                        </p:tgtEl>
                                        <p:attrNameLst>
                                          <p:attrName>style.visibility</p:attrName>
                                        </p:attrNameLst>
                                      </p:cBhvr>
                                      <p:to>
                                        <p:strVal val="visible"/>
                                      </p:to>
                                    </p:set>
                                    <p:animEffect transition="in" filter="blinds(horizontal)">
                                      <p:cBhvr>
                                        <p:cTn id="99" dur="500"/>
                                        <p:tgtEl>
                                          <p:spTgt spid="66"/>
                                        </p:tgtEl>
                                      </p:cBhvr>
                                    </p:animEffect>
                                  </p:childTnLst>
                                </p:cTn>
                              </p:par>
                            </p:childTnLst>
                          </p:cTn>
                        </p:par>
                      </p:childTnLst>
                    </p:cTn>
                  </p:par>
                  <p:par>
                    <p:cTn id="100" fill="hold">
                      <p:stCondLst>
                        <p:cond delay="indefinite"/>
                      </p:stCondLst>
                      <p:childTnLst>
                        <p:par>
                          <p:cTn id="101" fill="hold">
                            <p:stCondLst>
                              <p:cond delay="0"/>
                            </p:stCondLst>
                            <p:childTnLst>
                              <p:par>
                                <p:cTn id="102" presetID="3" presetClass="entr" presetSubtype="10" fill="hold" grpId="0" nodeType="clickEffect">
                                  <p:stCondLst>
                                    <p:cond delay="0"/>
                                  </p:stCondLst>
                                  <p:childTnLst>
                                    <p:set>
                                      <p:cBhvr>
                                        <p:cTn id="103" dur="1" fill="hold">
                                          <p:stCondLst>
                                            <p:cond delay="0"/>
                                          </p:stCondLst>
                                        </p:cTn>
                                        <p:tgtEl>
                                          <p:spTgt spid="58"/>
                                        </p:tgtEl>
                                        <p:attrNameLst>
                                          <p:attrName>style.visibility</p:attrName>
                                        </p:attrNameLst>
                                      </p:cBhvr>
                                      <p:to>
                                        <p:strVal val="visible"/>
                                      </p:to>
                                    </p:set>
                                    <p:animEffect transition="in" filter="blinds(horizontal)">
                                      <p:cBhvr>
                                        <p:cTn id="104" dur="500"/>
                                        <p:tgtEl>
                                          <p:spTgt spid="58"/>
                                        </p:tgtEl>
                                      </p:cBhvr>
                                    </p:animEffect>
                                  </p:childTnLst>
                                </p:cTn>
                              </p:par>
                            </p:childTnLst>
                          </p:cTn>
                        </p:par>
                      </p:childTnLst>
                    </p:cTn>
                  </p:par>
                  <p:par>
                    <p:cTn id="105" fill="hold">
                      <p:stCondLst>
                        <p:cond delay="indefinite"/>
                      </p:stCondLst>
                      <p:childTnLst>
                        <p:par>
                          <p:cTn id="106" fill="hold">
                            <p:stCondLst>
                              <p:cond delay="0"/>
                            </p:stCondLst>
                            <p:childTnLst>
                              <p:par>
                                <p:cTn id="107" presetID="3" presetClass="entr" presetSubtype="10" fill="hold" nodeType="clickEffect">
                                  <p:stCondLst>
                                    <p:cond delay="0"/>
                                  </p:stCondLst>
                                  <p:childTnLst>
                                    <p:set>
                                      <p:cBhvr>
                                        <p:cTn id="108" dur="1" fill="hold">
                                          <p:stCondLst>
                                            <p:cond delay="0"/>
                                          </p:stCondLst>
                                        </p:cTn>
                                        <p:tgtEl>
                                          <p:spTgt spid="31748"/>
                                        </p:tgtEl>
                                        <p:attrNameLst>
                                          <p:attrName>style.visibility</p:attrName>
                                        </p:attrNameLst>
                                      </p:cBhvr>
                                      <p:to>
                                        <p:strVal val="visible"/>
                                      </p:to>
                                    </p:set>
                                    <p:animEffect transition="in" filter="blinds(horizontal)">
                                      <p:cBhvr>
                                        <p:cTn id="109" dur="500"/>
                                        <p:tgtEl>
                                          <p:spTgt spid="31748"/>
                                        </p:tgtEl>
                                      </p:cBhvr>
                                    </p:animEffect>
                                  </p:childTnLst>
                                </p:cTn>
                              </p:par>
                            </p:childTnLst>
                          </p:cTn>
                        </p:par>
                      </p:childTnLst>
                    </p:cTn>
                  </p:par>
                  <p:par>
                    <p:cTn id="110" fill="hold">
                      <p:stCondLst>
                        <p:cond delay="indefinite"/>
                      </p:stCondLst>
                      <p:childTnLst>
                        <p:par>
                          <p:cTn id="111" fill="hold">
                            <p:stCondLst>
                              <p:cond delay="0"/>
                            </p:stCondLst>
                            <p:childTnLst>
                              <p:par>
                                <p:cTn id="112" presetID="3" presetClass="exit" presetSubtype="10" fill="hold" nodeType="clickEffect">
                                  <p:stCondLst>
                                    <p:cond delay="0"/>
                                  </p:stCondLst>
                                  <p:childTnLst>
                                    <p:animEffect transition="out" filter="blinds(horizontal)">
                                      <p:cBhvr>
                                        <p:cTn id="113" dur="500"/>
                                        <p:tgtEl>
                                          <p:spTgt spid="31748"/>
                                        </p:tgtEl>
                                      </p:cBhvr>
                                    </p:animEffect>
                                    <p:set>
                                      <p:cBhvr>
                                        <p:cTn id="114" dur="1" fill="hold">
                                          <p:stCondLst>
                                            <p:cond delay="499"/>
                                          </p:stCondLst>
                                        </p:cTn>
                                        <p:tgtEl>
                                          <p:spTgt spid="31748"/>
                                        </p:tgtEl>
                                        <p:attrNameLst>
                                          <p:attrName>style.visibility</p:attrName>
                                        </p:attrNameLst>
                                      </p:cBhvr>
                                      <p:to>
                                        <p:strVal val="hidden"/>
                                      </p:to>
                                    </p:set>
                                  </p:childTnLst>
                                </p:cTn>
                              </p:par>
                            </p:childTnLst>
                          </p:cTn>
                        </p:par>
                      </p:childTnLst>
                    </p:cTn>
                  </p:par>
                  <p:par>
                    <p:cTn id="115" fill="hold">
                      <p:stCondLst>
                        <p:cond delay="indefinite"/>
                      </p:stCondLst>
                      <p:childTnLst>
                        <p:par>
                          <p:cTn id="116" fill="hold">
                            <p:stCondLst>
                              <p:cond delay="0"/>
                            </p:stCondLst>
                            <p:childTnLst>
                              <p:par>
                                <p:cTn id="117" presetID="3" presetClass="entr" presetSubtype="10" fill="hold" grpId="0" nodeType="clickEffect">
                                  <p:stCondLst>
                                    <p:cond delay="0"/>
                                  </p:stCondLst>
                                  <p:childTnLst>
                                    <p:set>
                                      <p:cBhvr>
                                        <p:cTn id="118" dur="1" fill="hold">
                                          <p:stCondLst>
                                            <p:cond delay="0"/>
                                          </p:stCondLst>
                                        </p:cTn>
                                        <p:tgtEl>
                                          <p:spTgt spid="62"/>
                                        </p:tgtEl>
                                        <p:attrNameLst>
                                          <p:attrName>style.visibility</p:attrName>
                                        </p:attrNameLst>
                                      </p:cBhvr>
                                      <p:to>
                                        <p:strVal val="visible"/>
                                      </p:to>
                                    </p:set>
                                    <p:animEffect transition="in" filter="blinds(horizontal)">
                                      <p:cBhvr>
                                        <p:cTn id="119" dur="500"/>
                                        <p:tgtEl>
                                          <p:spTgt spid="62"/>
                                        </p:tgtEl>
                                      </p:cBhvr>
                                    </p:animEffect>
                                  </p:childTnLst>
                                </p:cTn>
                              </p:par>
                              <p:par>
                                <p:cTn id="120" presetID="3" presetClass="entr" presetSubtype="10" fill="hold" grpId="0" nodeType="withEffect">
                                  <p:stCondLst>
                                    <p:cond delay="0"/>
                                  </p:stCondLst>
                                  <p:childTnLst>
                                    <p:set>
                                      <p:cBhvr>
                                        <p:cTn id="121" dur="1" fill="hold">
                                          <p:stCondLst>
                                            <p:cond delay="0"/>
                                          </p:stCondLst>
                                        </p:cTn>
                                        <p:tgtEl>
                                          <p:spTgt spid="63"/>
                                        </p:tgtEl>
                                        <p:attrNameLst>
                                          <p:attrName>style.visibility</p:attrName>
                                        </p:attrNameLst>
                                      </p:cBhvr>
                                      <p:to>
                                        <p:strVal val="visible"/>
                                      </p:to>
                                    </p:set>
                                    <p:animEffect transition="in" filter="blinds(horizontal)">
                                      <p:cBhvr>
                                        <p:cTn id="122" dur="500"/>
                                        <p:tgtEl>
                                          <p:spTgt spid="63"/>
                                        </p:tgtEl>
                                      </p:cBhvr>
                                    </p:animEffect>
                                  </p:childTnLst>
                                </p:cTn>
                              </p:par>
                              <p:par>
                                <p:cTn id="123" presetID="3" presetClass="entr" presetSubtype="10" fill="hold" grpId="0" nodeType="withEffect">
                                  <p:stCondLst>
                                    <p:cond delay="0"/>
                                  </p:stCondLst>
                                  <p:childTnLst>
                                    <p:set>
                                      <p:cBhvr>
                                        <p:cTn id="124" dur="1" fill="hold">
                                          <p:stCondLst>
                                            <p:cond delay="0"/>
                                          </p:stCondLst>
                                        </p:cTn>
                                        <p:tgtEl>
                                          <p:spTgt spid="65"/>
                                        </p:tgtEl>
                                        <p:attrNameLst>
                                          <p:attrName>style.visibility</p:attrName>
                                        </p:attrNameLst>
                                      </p:cBhvr>
                                      <p:to>
                                        <p:strVal val="visible"/>
                                      </p:to>
                                    </p:set>
                                    <p:animEffect transition="in" filter="blinds(horizontal)">
                                      <p:cBhvr>
                                        <p:cTn id="125" dur="500"/>
                                        <p:tgtEl>
                                          <p:spTgt spid="65"/>
                                        </p:tgtEl>
                                      </p:cBhvr>
                                    </p:animEffect>
                                  </p:childTnLst>
                                </p:cTn>
                              </p:par>
                              <p:par>
                                <p:cTn id="126" presetID="3" presetClass="entr" presetSubtype="10" fill="hold" grpId="0" nodeType="withEffect">
                                  <p:stCondLst>
                                    <p:cond delay="0"/>
                                  </p:stCondLst>
                                  <p:childTnLst>
                                    <p:set>
                                      <p:cBhvr>
                                        <p:cTn id="127" dur="1" fill="hold">
                                          <p:stCondLst>
                                            <p:cond delay="0"/>
                                          </p:stCondLst>
                                        </p:cTn>
                                        <p:tgtEl>
                                          <p:spTgt spid="64"/>
                                        </p:tgtEl>
                                        <p:attrNameLst>
                                          <p:attrName>style.visibility</p:attrName>
                                        </p:attrNameLst>
                                      </p:cBhvr>
                                      <p:to>
                                        <p:strVal val="visible"/>
                                      </p:to>
                                    </p:set>
                                    <p:animEffect transition="in" filter="blinds(horizontal)">
                                      <p:cBhvr>
                                        <p:cTn id="128" dur="500"/>
                                        <p:tgtEl>
                                          <p:spTgt spid="64"/>
                                        </p:tgtEl>
                                      </p:cBhvr>
                                    </p:animEffect>
                                  </p:childTnLst>
                                </p:cTn>
                              </p:par>
                            </p:childTnLst>
                          </p:cTn>
                        </p:par>
                      </p:childTnLst>
                    </p:cTn>
                  </p:par>
                  <p:par>
                    <p:cTn id="129" fill="hold">
                      <p:stCondLst>
                        <p:cond delay="indefinite"/>
                      </p:stCondLst>
                      <p:childTnLst>
                        <p:par>
                          <p:cTn id="130" fill="hold">
                            <p:stCondLst>
                              <p:cond delay="0"/>
                            </p:stCondLst>
                            <p:childTnLst>
                              <p:par>
                                <p:cTn id="131" presetID="3" presetClass="entr" presetSubtype="10" fill="hold" nodeType="clickEffect">
                                  <p:stCondLst>
                                    <p:cond delay="0"/>
                                  </p:stCondLst>
                                  <p:childTnLst>
                                    <p:set>
                                      <p:cBhvr>
                                        <p:cTn id="132" dur="1" fill="hold">
                                          <p:stCondLst>
                                            <p:cond delay="0"/>
                                          </p:stCondLst>
                                        </p:cTn>
                                        <p:tgtEl>
                                          <p:spTgt spid="48"/>
                                        </p:tgtEl>
                                        <p:attrNameLst>
                                          <p:attrName>style.visibility</p:attrName>
                                        </p:attrNameLst>
                                      </p:cBhvr>
                                      <p:to>
                                        <p:strVal val="visible"/>
                                      </p:to>
                                    </p:set>
                                    <p:animEffect transition="in" filter="blinds(horizontal)">
                                      <p:cBhvr>
                                        <p:cTn id="133" dur="500"/>
                                        <p:tgtEl>
                                          <p:spTgt spid="48"/>
                                        </p:tgtEl>
                                      </p:cBhvr>
                                    </p:animEffect>
                                  </p:childTnLst>
                                </p:cTn>
                              </p:par>
                            </p:childTnLst>
                          </p:cTn>
                        </p:par>
                      </p:childTnLst>
                    </p:cTn>
                  </p:par>
                  <p:par>
                    <p:cTn id="134" fill="hold">
                      <p:stCondLst>
                        <p:cond delay="indefinite"/>
                      </p:stCondLst>
                      <p:childTnLst>
                        <p:par>
                          <p:cTn id="135" fill="hold">
                            <p:stCondLst>
                              <p:cond delay="0"/>
                            </p:stCondLst>
                            <p:childTnLst>
                              <p:par>
                                <p:cTn id="136" presetID="3" presetClass="entr" presetSubtype="10" fill="hold" grpId="0" nodeType="clickEffect">
                                  <p:stCondLst>
                                    <p:cond delay="0"/>
                                  </p:stCondLst>
                                  <p:childTnLst>
                                    <p:set>
                                      <p:cBhvr>
                                        <p:cTn id="137" dur="1" fill="hold">
                                          <p:stCondLst>
                                            <p:cond delay="0"/>
                                          </p:stCondLst>
                                        </p:cTn>
                                        <p:tgtEl>
                                          <p:spTgt spid="69"/>
                                        </p:tgtEl>
                                        <p:attrNameLst>
                                          <p:attrName>style.visibility</p:attrName>
                                        </p:attrNameLst>
                                      </p:cBhvr>
                                      <p:to>
                                        <p:strVal val="visible"/>
                                      </p:to>
                                    </p:set>
                                    <p:animEffect transition="in" filter="blinds(horizontal)">
                                      <p:cBhvr>
                                        <p:cTn id="138" dur="500"/>
                                        <p:tgtEl>
                                          <p:spTgt spid="69"/>
                                        </p:tgtEl>
                                      </p:cBhvr>
                                    </p:animEffect>
                                  </p:childTnLst>
                                </p:cTn>
                              </p:par>
                            </p:childTnLst>
                          </p:cTn>
                        </p:par>
                      </p:childTnLst>
                    </p:cTn>
                  </p:par>
                  <p:par>
                    <p:cTn id="139" fill="hold">
                      <p:stCondLst>
                        <p:cond delay="indefinite"/>
                      </p:stCondLst>
                      <p:childTnLst>
                        <p:par>
                          <p:cTn id="140" fill="hold">
                            <p:stCondLst>
                              <p:cond delay="0"/>
                            </p:stCondLst>
                            <p:childTnLst>
                              <p:par>
                                <p:cTn id="141" presetID="3" presetClass="entr" presetSubtype="10" fill="hold" nodeType="clickEffect">
                                  <p:stCondLst>
                                    <p:cond delay="0"/>
                                  </p:stCondLst>
                                  <p:childTnLst>
                                    <p:set>
                                      <p:cBhvr>
                                        <p:cTn id="142" dur="1" fill="hold">
                                          <p:stCondLst>
                                            <p:cond delay="0"/>
                                          </p:stCondLst>
                                        </p:cTn>
                                        <p:tgtEl>
                                          <p:spTgt spid="67"/>
                                        </p:tgtEl>
                                        <p:attrNameLst>
                                          <p:attrName>style.visibility</p:attrName>
                                        </p:attrNameLst>
                                      </p:cBhvr>
                                      <p:to>
                                        <p:strVal val="visible"/>
                                      </p:to>
                                    </p:set>
                                    <p:animEffect transition="in" filter="blinds(horizontal)">
                                      <p:cBhvr>
                                        <p:cTn id="143" dur="500"/>
                                        <p:tgtEl>
                                          <p:spTgt spid="67"/>
                                        </p:tgtEl>
                                      </p:cBhvr>
                                    </p:animEffect>
                                  </p:childTnLst>
                                </p:cTn>
                              </p:par>
                            </p:childTnLst>
                          </p:cTn>
                        </p:par>
                      </p:childTnLst>
                    </p:cTn>
                  </p:par>
                  <p:par>
                    <p:cTn id="144" fill="hold">
                      <p:stCondLst>
                        <p:cond delay="indefinite"/>
                      </p:stCondLst>
                      <p:childTnLst>
                        <p:par>
                          <p:cTn id="145" fill="hold">
                            <p:stCondLst>
                              <p:cond delay="0"/>
                            </p:stCondLst>
                            <p:childTnLst>
                              <p:par>
                                <p:cTn id="146" presetID="3" presetClass="exit" presetSubtype="10" fill="hold" nodeType="clickEffect">
                                  <p:stCondLst>
                                    <p:cond delay="0"/>
                                  </p:stCondLst>
                                  <p:childTnLst>
                                    <p:animEffect transition="out" filter="blinds(horizontal)">
                                      <p:cBhvr>
                                        <p:cTn id="147" dur="500"/>
                                        <p:tgtEl>
                                          <p:spTgt spid="67"/>
                                        </p:tgtEl>
                                      </p:cBhvr>
                                    </p:animEffect>
                                    <p:set>
                                      <p:cBhvr>
                                        <p:cTn id="148" dur="1" fill="hold">
                                          <p:stCondLst>
                                            <p:cond delay="499"/>
                                          </p:stCondLst>
                                        </p:cTn>
                                        <p:tgtEl>
                                          <p:spTgt spid="67"/>
                                        </p:tgtEl>
                                        <p:attrNameLst>
                                          <p:attrName>style.visibility</p:attrName>
                                        </p:attrNameLst>
                                      </p:cBhvr>
                                      <p:to>
                                        <p:strVal val="hidden"/>
                                      </p:to>
                                    </p:set>
                                  </p:childTnLst>
                                </p:cTn>
                              </p:par>
                            </p:childTnLst>
                          </p:cTn>
                        </p:par>
                      </p:childTnLst>
                    </p:cTn>
                  </p:par>
                  <p:par>
                    <p:cTn id="149" fill="hold">
                      <p:stCondLst>
                        <p:cond delay="indefinite"/>
                      </p:stCondLst>
                      <p:childTnLst>
                        <p:par>
                          <p:cTn id="150" fill="hold">
                            <p:stCondLst>
                              <p:cond delay="0"/>
                            </p:stCondLst>
                            <p:childTnLst>
                              <p:par>
                                <p:cTn id="151" presetID="3" presetClass="entr" presetSubtype="10" fill="hold" grpId="0" nodeType="clickEffect">
                                  <p:stCondLst>
                                    <p:cond delay="0"/>
                                  </p:stCondLst>
                                  <p:childTnLst>
                                    <p:set>
                                      <p:cBhvr>
                                        <p:cTn id="152" dur="1" fill="hold">
                                          <p:stCondLst>
                                            <p:cond delay="0"/>
                                          </p:stCondLst>
                                        </p:cTn>
                                        <p:tgtEl>
                                          <p:spTgt spid="71"/>
                                        </p:tgtEl>
                                        <p:attrNameLst>
                                          <p:attrName>style.visibility</p:attrName>
                                        </p:attrNameLst>
                                      </p:cBhvr>
                                      <p:to>
                                        <p:strVal val="visible"/>
                                      </p:to>
                                    </p:set>
                                    <p:animEffect transition="in" filter="blinds(horizontal)">
                                      <p:cBhvr>
                                        <p:cTn id="153" dur="500"/>
                                        <p:tgtEl>
                                          <p:spTgt spid="71"/>
                                        </p:tgtEl>
                                      </p:cBhvr>
                                    </p:animEffect>
                                  </p:childTnLst>
                                </p:cTn>
                              </p:par>
                              <p:par>
                                <p:cTn id="154" presetID="3" presetClass="entr" presetSubtype="10" fill="hold" grpId="0" nodeType="withEffect">
                                  <p:stCondLst>
                                    <p:cond delay="0"/>
                                  </p:stCondLst>
                                  <p:childTnLst>
                                    <p:set>
                                      <p:cBhvr>
                                        <p:cTn id="155" dur="1" fill="hold">
                                          <p:stCondLst>
                                            <p:cond delay="0"/>
                                          </p:stCondLst>
                                        </p:cTn>
                                        <p:tgtEl>
                                          <p:spTgt spid="72"/>
                                        </p:tgtEl>
                                        <p:attrNameLst>
                                          <p:attrName>style.visibility</p:attrName>
                                        </p:attrNameLst>
                                      </p:cBhvr>
                                      <p:to>
                                        <p:strVal val="visible"/>
                                      </p:to>
                                    </p:set>
                                    <p:animEffect transition="in" filter="blinds(horizontal)">
                                      <p:cBhvr>
                                        <p:cTn id="156" dur="500"/>
                                        <p:tgtEl>
                                          <p:spTgt spid="72"/>
                                        </p:tgtEl>
                                      </p:cBhvr>
                                    </p:animEffect>
                                  </p:childTnLst>
                                </p:cTn>
                              </p:par>
                              <p:par>
                                <p:cTn id="157" presetID="3" presetClass="entr" presetSubtype="10" fill="hold" grpId="0" nodeType="withEffect">
                                  <p:stCondLst>
                                    <p:cond delay="0"/>
                                  </p:stCondLst>
                                  <p:childTnLst>
                                    <p:set>
                                      <p:cBhvr>
                                        <p:cTn id="158" dur="1" fill="hold">
                                          <p:stCondLst>
                                            <p:cond delay="0"/>
                                          </p:stCondLst>
                                        </p:cTn>
                                        <p:tgtEl>
                                          <p:spTgt spid="74"/>
                                        </p:tgtEl>
                                        <p:attrNameLst>
                                          <p:attrName>style.visibility</p:attrName>
                                        </p:attrNameLst>
                                      </p:cBhvr>
                                      <p:to>
                                        <p:strVal val="visible"/>
                                      </p:to>
                                    </p:set>
                                    <p:animEffect transition="in" filter="blinds(horizontal)">
                                      <p:cBhvr>
                                        <p:cTn id="159" dur="500"/>
                                        <p:tgtEl>
                                          <p:spTgt spid="74"/>
                                        </p:tgtEl>
                                      </p:cBhvr>
                                    </p:animEffect>
                                  </p:childTnLst>
                                </p:cTn>
                              </p:par>
                              <p:par>
                                <p:cTn id="160" presetID="3" presetClass="entr" presetSubtype="10" fill="hold" grpId="0" nodeType="withEffect">
                                  <p:stCondLst>
                                    <p:cond delay="0"/>
                                  </p:stCondLst>
                                  <p:childTnLst>
                                    <p:set>
                                      <p:cBhvr>
                                        <p:cTn id="161" dur="1" fill="hold">
                                          <p:stCondLst>
                                            <p:cond delay="0"/>
                                          </p:stCondLst>
                                        </p:cTn>
                                        <p:tgtEl>
                                          <p:spTgt spid="73"/>
                                        </p:tgtEl>
                                        <p:attrNameLst>
                                          <p:attrName>style.visibility</p:attrName>
                                        </p:attrNameLst>
                                      </p:cBhvr>
                                      <p:to>
                                        <p:strVal val="visible"/>
                                      </p:to>
                                    </p:set>
                                    <p:animEffect transition="in" filter="blinds(horizontal)">
                                      <p:cBhvr>
                                        <p:cTn id="162" dur="500"/>
                                        <p:tgtEl>
                                          <p:spTgt spid="73"/>
                                        </p:tgtEl>
                                      </p:cBhvr>
                                    </p:animEffect>
                                  </p:childTnLst>
                                </p:cTn>
                              </p:par>
                            </p:childTnLst>
                          </p:cTn>
                        </p:par>
                      </p:childTnLst>
                    </p:cTn>
                  </p:par>
                  <p:par>
                    <p:cTn id="163" fill="hold">
                      <p:stCondLst>
                        <p:cond delay="indefinite"/>
                      </p:stCondLst>
                      <p:childTnLst>
                        <p:par>
                          <p:cTn id="164" fill="hold">
                            <p:stCondLst>
                              <p:cond delay="0"/>
                            </p:stCondLst>
                            <p:childTnLst>
                              <p:par>
                                <p:cTn id="165" presetID="3" presetClass="entr" presetSubtype="10" fill="hold" nodeType="clickEffect">
                                  <p:stCondLst>
                                    <p:cond delay="0"/>
                                  </p:stCondLst>
                                  <p:childTnLst>
                                    <p:set>
                                      <p:cBhvr>
                                        <p:cTn id="166" dur="1" fill="hold">
                                          <p:stCondLst>
                                            <p:cond delay="0"/>
                                          </p:stCondLst>
                                        </p:cTn>
                                        <p:tgtEl>
                                          <p:spTgt spid="52"/>
                                        </p:tgtEl>
                                        <p:attrNameLst>
                                          <p:attrName>style.visibility</p:attrName>
                                        </p:attrNameLst>
                                      </p:cBhvr>
                                      <p:to>
                                        <p:strVal val="visible"/>
                                      </p:to>
                                    </p:set>
                                    <p:animEffect transition="in" filter="blinds(horizontal)">
                                      <p:cBhvr>
                                        <p:cTn id="167" dur="500"/>
                                        <p:tgtEl>
                                          <p:spTgt spid="52"/>
                                        </p:tgtEl>
                                      </p:cBhvr>
                                    </p:animEffect>
                                  </p:childTnLst>
                                </p:cTn>
                              </p:par>
                              <p:par>
                                <p:cTn id="168" presetID="3" presetClass="entr" presetSubtype="10" fill="hold" grpId="0" nodeType="withEffect">
                                  <p:stCondLst>
                                    <p:cond delay="0"/>
                                  </p:stCondLst>
                                  <p:childTnLst>
                                    <p:set>
                                      <p:cBhvr>
                                        <p:cTn id="169" dur="1" fill="hold">
                                          <p:stCondLst>
                                            <p:cond delay="0"/>
                                          </p:stCondLst>
                                        </p:cTn>
                                        <p:tgtEl>
                                          <p:spTgt spid="75"/>
                                        </p:tgtEl>
                                        <p:attrNameLst>
                                          <p:attrName>style.visibility</p:attrName>
                                        </p:attrNameLst>
                                      </p:cBhvr>
                                      <p:to>
                                        <p:strVal val="visible"/>
                                      </p:to>
                                    </p:set>
                                    <p:animEffect transition="in" filter="blinds(horizontal)">
                                      <p:cBhvr>
                                        <p:cTn id="170" dur="500"/>
                                        <p:tgtEl>
                                          <p:spTgt spid="75"/>
                                        </p:tgtEl>
                                      </p:cBhvr>
                                    </p:animEffect>
                                  </p:childTnLst>
                                </p:cTn>
                              </p:par>
                            </p:childTnLst>
                          </p:cTn>
                        </p:par>
                      </p:childTnLst>
                    </p:cTn>
                  </p:par>
                  <p:par>
                    <p:cTn id="171" fill="hold">
                      <p:stCondLst>
                        <p:cond delay="indefinite"/>
                      </p:stCondLst>
                      <p:childTnLst>
                        <p:par>
                          <p:cTn id="172" fill="hold">
                            <p:stCondLst>
                              <p:cond delay="0"/>
                            </p:stCondLst>
                            <p:childTnLst>
                              <p:par>
                                <p:cTn id="173" presetID="3" presetClass="entr" presetSubtype="10" fill="hold" nodeType="clickEffect">
                                  <p:stCondLst>
                                    <p:cond delay="0"/>
                                  </p:stCondLst>
                                  <p:childTnLst>
                                    <p:set>
                                      <p:cBhvr>
                                        <p:cTn id="174" dur="1" fill="hold">
                                          <p:stCondLst>
                                            <p:cond delay="0"/>
                                          </p:stCondLst>
                                        </p:cTn>
                                        <p:tgtEl>
                                          <p:spTgt spid="76"/>
                                        </p:tgtEl>
                                        <p:attrNameLst>
                                          <p:attrName>style.visibility</p:attrName>
                                        </p:attrNameLst>
                                      </p:cBhvr>
                                      <p:to>
                                        <p:strVal val="visible"/>
                                      </p:to>
                                    </p:set>
                                    <p:animEffect transition="in" filter="blinds(horizontal)">
                                      <p:cBhvr>
                                        <p:cTn id="175" dur="500"/>
                                        <p:tgtEl>
                                          <p:spTgt spid="76"/>
                                        </p:tgtEl>
                                      </p:cBhvr>
                                    </p:animEffect>
                                  </p:childTnLst>
                                </p:cTn>
                              </p:par>
                            </p:childTnLst>
                          </p:cTn>
                        </p:par>
                      </p:childTnLst>
                    </p:cTn>
                  </p:par>
                  <p:par>
                    <p:cTn id="176" fill="hold">
                      <p:stCondLst>
                        <p:cond delay="indefinite"/>
                      </p:stCondLst>
                      <p:childTnLst>
                        <p:par>
                          <p:cTn id="177" fill="hold">
                            <p:stCondLst>
                              <p:cond delay="0"/>
                            </p:stCondLst>
                            <p:childTnLst>
                              <p:par>
                                <p:cTn id="178" presetID="3" presetClass="exit" presetSubtype="10" fill="hold" nodeType="clickEffect">
                                  <p:stCondLst>
                                    <p:cond delay="0"/>
                                  </p:stCondLst>
                                  <p:childTnLst>
                                    <p:animEffect transition="out" filter="blinds(horizontal)">
                                      <p:cBhvr>
                                        <p:cTn id="179" dur="500"/>
                                        <p:tgtEl>
                                          <p:spTgt spid="76"/>
                                        </p:tgtEl>
                                      </p:cBhvr>
                                    </p:animEffect>
                                    <p:set>
                                      <p:cBhvr>
                                        <p:cTn id="180" dur="1" fill="hold">
                                          <p:stCondLst>
                                            <p:cond delay="499"/>
                                          </p:stCondLst>
                                        </p:cTn>
                                        <p:tgtEl>
                                          <p:spTgt spid="76"/>
                                        </p:tgtEl>
                                        <p:attrNameLst>
                                          <p:attrName>style.visibility</p:attrName>
                                        </p:attrNameLst>
                                      </p:cBhvr>
                                      <p:to>
                                        <p:strVal val="hidden"/>
                                      </p:to>
                                    </p:set>
                                  </p:childTnLst>
                                </p:cTn>
                              </p:par>
                              <p:par>
                                <p:cTn id="181" presetID="3" presetClass="entr" presetSubtype="10" fill="hold" grpId="0" nodeType="withEffect">
                                  <p:stCondLst>
                                    <p:cond delay="0"/>
                                  </p:stCondLst>
                                  <p:childTnLst>
                                    <p:set>
                                      <p:cBhvr>
                                        <p:cTn id="182" dur="1" fill="hold">
                                          <p:stCondLst>
                                            <p:cond delay="0"/>
                                          </p:stCondLst>
                                        </p:cTn>
                                        <p:tgtEl>
                                          <p:spTgt spid="79"/>
                                        </p:tgtEl>
                                        <p:attrNameLst>
                                          <p:attrName>style.visibility</p:attrName>
                                        </p:attrNameLst>
                                      </p:cBhvr>
                                      <p:to>
                                        <p:strVal val="visible"/>
                                      </p:to>
                                    </p:set>
                                    <p:animEffect transition="in" filter="blinds(horizontal)">
                                      <p:cBhvr>
                                        <p:cTn id="183" dur="500"/>
                                        <p:tgtEl>
                                          <p:spTgt spid="79"/>
                                        </p:tgtEl>
                                      </p:cBhvr>
                                    </p:animEffect>
                                  </p:childTnLst>
                                </p:cTn>
                              </p:par>
                              <p:par>
                                <p:cTn id="184" presetID="3" presetClass="entr" presetSubtype="10" fill="hold" grpId="0" nodeType="withEffect">
                                  <p:stCondLst>
                                    <p:cond delay="0"/>
                                  </p:stCondLst>
                                  <p:childTnLst>
                                    <p:set>
                                      <p:cBhvr>
                                        <p:cTn id="185" dur="1" fill="hold">
                                          <p:stCondLst>
                                            <p:cond delay="0"/>
                                          </p:stCondLst>
                                        </p:cTn>
                                        <p:tgtEl>
                                          <p:spTgt spid="78"/>
                                        </p:tgtEl>
                                        <p:attrNameLst>
                                          <p:attrName>style.visibility</p:attrName>
                                        </p:attrNameLst>
                                      </p:cBhvr>
                                      <p:to>
                                        <p:strVal val="visible"/>
                                      </p:to>
                                    </p:set>
                                    <p:animEffect transition="in" filter="blinds(horizontal)">
                                      <p:cBhvr>
                                        <p:cTn id="186" dur="500"/>
                                        <p:tgtEl>
                                          <p:spTgt spid="78"/>
                                        </p:tgtEl>
                                      </p:cBhvr>
                                    </p:animEffect>
                                  </p:childTnLst>
                                </p:cTn>
                              </p:par>
                              <p:par>
                                <p:cTn id="187" presetID="3" presetClass="entr" presetSubtype="10" fill="hold" grpId="0" nodeType="withEffect">
                                  <p:stCondLst>
                                    <p:cond delay="0"/>
                                  </p:stCondLst>
                                  <p:childTnLst>
                                    <p:set>
                                      <p:cBhvr>
                                        <p:cTn id="188" dur="1" fill="hold">
                                          <p:stCondLst>
                                            <p:cond delay="0"/>
                                          </p:stCondLst>
                                        </p:cTn>
                                        <p:tgtEl>
                                          <p:spTgt spid="80"/>
                                        </p:tgtEl>
                                        <p:attrNameLst>
                                          <p:attrName>style.visibility</p:attrName>
                                        </p:attrNameLst>
                                      </p:cBhvr>
                                      <p:to>
                                        <p:strVal val="visible"/>
                                      </p:to>
                                    </p:set>
                                    <p:animEffect transition="in" filter="blinds(horizontal)">
                                      <p:cBhvr>
                                        <p:cTn id="189" dur="500"/>
                                        <p:tgtEl>
                                          <p:spTgt spid="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7" grpId="0"/>
      <p:bldP spid="28" grpId="0" animBg="1"/>
      <p:bldP spid="58" grpId="0" animBg="1"/>
      <p:bldP spid="61" grpId="0" animBg="1"/>
      <p:bldP spid="62" grpId="0" animBg="1"/>
      <p:bldP spid="63" grpId="0" animBg="1"/>
      <p:bldP spid="64" grpId="0" animBg="1"/>
      <p:bldP spid="65" grpId="0" animBg="1"/>
      <p:bldP spid="66" grpId="0" animBg="1"/>
      <p:bldP spid="69" grpId="0" animBg="1"/>
      <p:bldP spid="71" grpId="0" animBg="1"/>
      <p:bldP spid="72" grpId="0" animBg="1"/>
      <p:bldP spid="73" grpId="0" animBg="1"/>
      <p:bldP spid="74" grpId="0" animBg="1"/>
      <p:bldP spid="75" grpId="0" animBg="1"/>
      <p:bldP spid="78" grpId="0" animBg="1"/>
      <p:bldP spid="79" grpId="0" animBg="1"/>
      <p:bldP spid="80" grpId="0" uiExpand="1"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p:cNvGraphicFramePr/>
          <p:nvPr>
            <p:extLst>
              <p:ext uri="{D42A27DB-BD31-4B8C-83A1-F6EECF244321}">
                <p14:modId xmlns:p14="http://schemas.microsoft.com/office/powerpoint/2010/main" val="3863143237"/>
              </p:ext>
            </p:extLst>
          </p:nvPr>
        </p:nvGraphicFramePr>
        <p:xfrm>
          <a:off x="0" y="0"/>
          <a:ext cx="9144000" cy="457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Content Placeholder 2"/>
          <p:cNvSpPr>
            <a:spLocks noGrp="1"/>
          </p:cNvSpPr>
          <p:nvPr>
            <p:ph idx="1"/>
          </p:nvPr>
        </p:nvSpPr>
        <p:spPr>
          <a:xfrm>
            <a:off x="228600" y="852126"/>
            <a:ext cx="8416591" cy="2195874"/>
          </a:xfrm>
        </p:spPr>
        <p:txBody>
          <a:bodyPr>
            <a:noAutofit/>
          </a:bodyPr>
          <a:lstStyle/>
          <a:p>
            <a:r>
              <a:rPr lang="en-US" sz="2000" dirty="0" smtClean="0"/>
              <a:t>To get the terms weight in each cluster, we combine term importance weighting and sentiment weighting</a:t>
            </a:r>
          </a:p>
          <a:p>
            <a:r>
              <a:rPr lang="en-US" sz="2000" dirty="0" smtClean="0"/>
              <a:t>For </a:t>
            </a:r>
            <a:r>
              <a:rPr lang="en-US" sz="2000" b="1" dirty="0" smtClean="0"/>
              <a:t>term importance </a:t>
            </a:r>
            <a:r>
              <a:rPr lang="en-US" sz="2000" dirty="0" smtClean="0"/>
              <a:t>weighting we use Term Frequency, Inverse Document Frequency (TF-IDF):</a:t>
            </a:r>
          </a:p>
          <a:p>
            <a:endParaRPr lang="en-US" sz="2000" dirty="0" smtClean="0"/>
          </a:p>
          <a:p>
            <a:endParaRPr lang="en-US" sz="2000" dirty="0" smtClean="0"/>
          </a:p>
          <a:p>
            <a:endParaRPr lang="id-ID" sz="2000" dirty="0" smtClean="0"/>
          </a:p>
        </p:txBody>
      </p:sp>
      <p:graphicFrame>
        <p:nvGraphicFramePr>
          <p:cNvPr id="11" name="Table 10"/>
          <p:cNvGraphicFramePr>
            <a:graphicFrameLocks noGrp="1"/>
          </p:cNvGraphicFramePr>
          <p:nvPr/>
        </p:nvGraphicFramePr>
        <p:xfrm>
          <a:off x="152398" y="3235763"/>
          <a:ext cx="8915402" cy="3393637"/>
        </p:xfrm>
        <a:graphic>
          <a:graphicData uri="http://schemas.openxmlformats.org/drawingml/2006/table">
            <a:tbl>
              <a:tblPr firstRow="1" firstCol="1" bandRow="1">
                <a:tableStyleId>{35758FB7-9AC5-4552-8A53-C91805E547FA}</a:tableStyleId>
              </a:tblPr>
              <a:tblGrid>
                <a:gridCol w="609602"/>
                <a:gridCol w="457200"/>
                <a:gridCol w="1295400"/>
                <a:gridCol w="685800"/>
                <a:gridCol w="1371600"/>
                <a:gridCol w="609600"/>
                <a:gridCol w="762000"/>
                <a:gridCol w="1295400"/>
                <a:gridCol w="609600"/>
                <a:gridCol w="1219200"/>
              </a:tblGrid>
              <a:tr h="304799">
                <a:tc>
                  <a:txBody>
                    <a:bodyPr/>
                    <a:lstStyle/>
                    <a:p>
                      <a:pPr algn="l" fontAlgn="b"/>
                      <a:r>
                        <a:rPr lang="en-US" sz="1600" b="1" i="0" u="none" strike="noStrike" dirty="0" smtClean="0">
                          <a:solidFill>
                            <a:schemeClr val="bg1"/>
                          </a:solidFill>
                          <a:latin typeface="Calibri"/>
                        </a:rPr>
                        <a:t>Cluster</a:t>
                      </a:r>
                      <a:endParaRPr lang="en-US" sz="1050" b="1" i="0" u="none" strike="noStrike" dirty="0">
                        <a:solidFill>
                          <a:schemeClr val="bg1"/>
                        </a:solidFill>
                        <a:latin typeface="Calibri"/>
                      </a:endParaRPr>
                    </a:p>
                  </a:txBody>
                  <a:tcPr marL="7815" marR="7815" marT="7815" marB="0" anchor="ctr"/>
                </a:tc>
                <a:tc>
                  <a:txBody>
                    <a:bodyPr/>
                    <a:lstStyle/>
                    <a:p>
                      <a:pPr algn="l" fontAlgn="b"/>
                      <a:r>
                        <a:rPr lang="en-US" sz="1050" u="none" strike="noStrike" dirty="0"/>
                        <a:t> </a:t>
                      </a:r>
                      <a:r>
                        <a:rPr lang="en-US" sz="1800" u="none" strike="noStrike" dirty="0" smtClean="0"/>
                        <a:t>Doc</a:t>
                      </a:r>
                      <a:endParaRPr lang="en-US" sz="1050" b="0" i="0" u="none" strike="noStrike" dirty="0">
                        <a:solidFill>
                          <a:srgbClr val="000000"/>
                        </a:solidFill>
                        <a:latin typeface="Calibri"/>
                      </a:endParaRPr>
                    </a:p>
                  </a:txBody>
                  <a:tcPr marL="7815" marR="7815" marT="7815" marB="0" anchor="ctr"/>
                </a:tc>
                <a:tc>
                  <a:txBody>
                    <a:bodyPr/>
                    <a:lstStyle/>
                    <a:p>
                      <a:pPr algn="ctr" fontAlgn="b"/>
                      <a:r>
                        <a:rPr lang="en-US" sz="1800" u="none" strike="noStrike" dirty="0" smtClean="0"/>
                        <a:t>benchmark</a:t>
                      </a:r>
                    </a:p>
                    <a:p>
                      <a:pPr algn="ctr" fontAlgn="b"/>
                      <a:r>
                        <a:rPr lang="en-US" sz="1800" u="none" strike="noStrike" dirty="0" smtClean="0"/>
                        <a:t>|</a:t>
                      </a:r>
                      <a:r>
                        <a:rPr lang="en-US" sz="1800" u="none" strike="noStrike" dirty="0"/>
                        <a:t>n</a:t>
                      </a:r>
                      <a:endParaRPr lang="en-US" sz="1800" b="0" i="0" u="none" strike="noStrike" dirty="0">
                        <a:solidFill>
                          <a:srgbClr val="000000"/>
                        </a:solidFill>
                        <a:latin typeface="Calibri"/>
                      </a:endParaRPr>
                    </a:p>
                  </a:txBody>
                  <a:tcPr marL="7815" marR="7815" marT="7815" marB="0" anchor="b"/>
                </a:tc>
                <a:tc>
                  <a:txBody>
                    <a:bodyPr/>
                    <a:lstStyle/>
                    <a:p>
                      <a:pPr algn="ctr" fontAlgn="b"/>
                      <a:r>
                        <a:rPr lang="en-US" sz="1800" u="none" strike="noStrike" dirty="0" err="1" smtClean="0"/>
                        <a:t>sektor</a:t>
                      </a:r>
                      <a:endParaRPr lang="en-US" sz="1800" u="none" strike="noStrike" dirty="0" smtClean="0"/>
                    </a:p>
                    <a:p>
                      <a:pPr algn="ctr" fontAlgn="b"/>
                      <a:r>
                        <a:rPr lang="en-US" sz="1800" u="none" strike="noStrike" dirty="0" smtClean="0"/>
                        <a:t>|</a:t>
                      </a:r>
                      <a:r>
                        <a:rPr lang="en-US" sz="1800" u="none" strike="noStrike" dirty="0"/>
                        <a:t>n</a:t>
                      </a:r>
                      <a:endParaRPr lang="en-US" sz="1800" b="0" i="0" u="none" strike="noStrike" dirty="0">
                        <a:solidFill>
                          <a:srgbClr val="000000"/>
                        </a:solidFill>
                        <a:latin typeface="Calibri"/>
                      </a:endParaRPr>
                    </a:p>
                  </a:txBody>
                  <a:tcPr marL="7815" marR="7815" marT="7815" marB="0" anchor="b"/>
                </a:tc>
                <a:tc>
                  <a:txBody>
                    <a:bodyPr/>
                    <a:lstStyle/>
                    <a:p>
                      <a:pPr algn="ctr" fontAlgn="b"/>
                      <a:r>
                        <a:rPr lang="en-US" sz="1800" u="none" strike="noStrike" dirty="0" err="1" smtClean="0"/>
                        <a:t>perdagangan</a:t>
                      </a:r>
                      <a:endParaRPr lang="en-US" sz="1800" u="none" strike="noStrike" dirty="0" smtClean="0"/>
                    </a:p>
                    <a:p>
                      <a:pPr algn="ctr" fontAlgn="b"/>
                      <a:r>
                        <a:rPr lang="en-US" sz="1800" u="none" strike="noStrike" dirty="0" smtClean="0"/>
                        <a:t>|</a:t>
                      </a:r>
                      <a:r>
                        <a:rPr lang="en-US" sz="1800" u="none" strike="noStrike" dirty="0"/>
                        <a:t>n</a:t>
                      </a:r>
                      <a:endParaRPr lang="en-US" sz="1800" b="0" i="0" u="none" strike="noStrike" dirty="0">
                        <a:solidFill>
                          <a:srgbClr val="000000"/>
                        </a:solidFill>
                        <a:latin typeface="Calibri"/>
                      </a:endParaRPr>
                    </a:p>
                  </a:txBody>
                  <a:tcPr marL="7815" marR="7815" marT="7815" marB="0" anchor="b"/>
                </a:tc>
                <a:tc>
                  <a:txBody>
                    <a:bodyPr/>
                    <a:lstStyle/>
                    <a:p>
                      <a:pPr algn="ctr" fontAlgn="b"/>
                      <a:r>
                        <a:rPr lang="en-US" sz="1800" u="none" strike="noStrike" dirty="0" smtClean="0"/>
                        <a:t>retail</a:t>
                      </a:r>
                    </a:p>
                    <a:p>
                      <a:pPr algn="ctr" fontAlgn="b"/>
                      <a:r>
                        <a:rPr lang="en-US" sz="1800" u="none" strike="noStrike" dirty="0" smtClean="0"/>
                        <a:t>|</a:t>
                      </a:r>
                      <a:r>
                        <a:rPr lang="en-US" sz="1800" u="none" strike="noStrike" dirty="0"/>
                        <a:t>n</a:t>
                      </a:r>
                      <a:endParaRPr lang="en-US" sz="1800" b="0" i="0" u="none" strike="noStrike" dirty="0">
                        <a:solidFill>
                          <a:srgbClr val="000000"/>
                        </a:solidFill>
                        <a:latin typeface="Calibri"/>
                      </a:endParaRPr>
                    </a:p>
                  </a:txBody>
                  <a:tcPr marL="7815" marR="7815" marT="7815" marB="0" anchor="b"/>
                </a:tc>
                <a:tc>
                  <a:txBody>
                    <a:bodyPr/>
                    <a:lstStyle/>
                    <a:p>
                      <a:pPr algn="ctr" fontAlgn="b"/>
                      <a:r>
                        <a:rPr lang="en-US" sz="1800" u="none" strike="noStrike" dirty="0" err="1" smtClean="0"/>
                        <a:t>mobil</a:t>
                      </a:r>
                      <a:endParaRPr lang="en-US" sz="1800" u="none" strike="noStrike" dirty="0" smtClean="0"/>
                    </a:p>
                    <a:p>
                      <a:pPr algn="ctr" fontAlgn="b"/>
                      <a:r>
                        <a:rPr lang="en-US" sz="1800" u="none" strike="noStrike" dirty="0" smtClean="0"/>
                        <a:t>|</a:t>
                      </a:r>
                      <a:r>
                        <a:rPr lang="en-US" sz="1800" u="none" strike="noStrike" dirty="0"/>
                        <a:t>n</a:t>
                      </a:r>
                      <a:endParaRPr lang="en-US" sz="1800" b="0" i="0" u="none" strike="noStrike" dirty="0">
                        <a:solidFill>
                          <a:srgbClr val="000000"/>
                        </a:solidFill>
                        <a:latin typeface="Calibri"/>
                      </a:endParaRPr>
                    </a:p>
                  </a:txBody>
                  <a:tcPr marL="7815" marR="7815" marT="7815" marB="0" anchor="b"/>
                </a:tc>
                <a:tc>
                  <a:txBody>
                    <a:bodyPr/>
                    <a:lstStyle/>
                    <a:p>
                      <a:pPr algn="ctr" fontAlgn="b"/>
                      <a:r>
                        <a:rPr lang="en-US" sz="1800" u="none" strike="noStrike" dirty="0" err="1" smtClean="0"/>
                        <a:t>perhitungan</a:t>
                      </a:r>
                      <a:endParaRPr lang="en-US" sz="1800" u="none" strike="noStrike" dirty="0" smtClean="0"/>
                    </a:p>
                    <a:p>
                      <a:pPr algn="ctr" fontAlgn="b"/>
                      <a:r>
                        <a:rPr lang="en-US" sz="1800" u="none" strike="noStrike" dirty="0" smtClean="0"/>
                        <a:t>|</a:t>
                      </a:r>
                      <a:r>
                        <a:rPr lang="en-US" sz="1800" u="none" strike="noStrike" dirty="0"/>
                        <a:t>n</a:t>
                      </a:r>
                      <a:endParaRPr lang="en-US" sz="1800" b="0" i="0" u="none" strike="noStrike" dirty="0">
                        <a:solidFill>
                          <a:srgbClr val="000000"/>
                        </a:solidFill>
                        <a:latin typeface="Calibri"/>
                      </a:endParaRPr>
                    </a:p>
                  </a:txBody>
                  <a:tcPr marL="7815" marR="7815" marT="7815" marB="0" anchor="b"/>
                </a:tc>
                <a:tc>
                  <a:txBody>
                    <a:bodyPr/>
                    <a:lstStyle/>
                    <a:p>
                      <a:pPr algn="ctr" fontAlgn="b"/>
                      <a:r>
                        <a:rPr lang="en-US" sz="1800" u="none" strike="noStrike" dirty="0" err="1" smtClean="0"/>
                        <a:t>rasio</a:t>
                      </a:r>
                      <a:endParaRPr lang="en-US" sz="1800" u="none" strike="noStrike" dirty="0" smtClean="0"/>
                    </a:p>
                    <a:p>
                      <a:pPr algn="ctr" fontAlgn="b"/>
                      <a:r>
                        <a:rPr lang="en-US" sz="1800" u="none" strike="noStrike" dirty="0" smtClean="0"/>
                        <a:t>|</a:t>
                      </a:r>
                      <a:r>
                        <a:rPr lang="en-US" sz="1800" u="none" strike="noStrike" dirty="0"/>
                        <a:t>n</a:t>
                      </a:r>
                      <a:endParaRPr lang="en-US" sz="1800" b="0" i="0" u="none" strike="noStrike" dirty="0">
                        <a:solidFill>
                          <a:srgbClr val="000000"/>
                        </a:solidFill>
                        <a:latin typeface="Calibri"/>
                      </a:endParaRPr>
                    </a:p>
                  </a:txBody>
                  <a:tcPr marL="7815" marR="7815" marT="7815" marB="0" anchor="b"/>
                </a:tc>
                <a:tc>
                  <a:txBody>
                    <a:bodyPr/>
                    <a:lstStyle/>
                    <a:p>
                      <a:pPr algn="ctr" fontAlgn="b"/>
                      <a:r>
                        <a:rPr lang="en-US" sz="1800" u="none" strike="noStrike" dirty="0" err="1" smtClean="0"/>
                        <a:t>keuangan</a:t>
                      </a:r>
                      <a:endParaRPr lang="en-US" sz="1800" u="none" strike="noStrike" dirty="0" smtClean="0"/>
                    </a:p>
                    <a:p>
                      <a:pPr algn="ctr" fontAlgn="b"/>
                      <a:r>
                        <a:rPr lang="en-US" sz="1800" u="none" strike="noStrike" dirty="0" smtClean="0"/>
                        <a:t>|</a:t>
                      </a:r>
                      <a:r>
                        <a:rPr lang="en-US" sz="1800" u="none" strike="noStrike" dirty="0"/>
                        <a:t>n</a:t>
                      </a:r>
                      <a:endParaRPr lang="en-US" sz="1800" b="0" i="0" u="none" strike="noStrike" dirty="0">
                        <a:solidFill>
                          <a:srgbClr val="000000"/>
                        </a:solidFill>
                        <a:latin typeface="Calibri"/>
                      </a:endParaRPr>
                    </a:p>
                  </a:txBody>
                  <a:tcPr marL="7815" marR="7815" marT="7815" marB="0" anchor="b"/>
                </a:tc>
              </a:tr>
              <a:tr h="297967">
                <a:tc>
                  <a:txBody>
                    <a:bodyPr/>
                    <a:lstStyle/>
                    <a:p>
                      <a:pPr algn="ctr" fontAlgn="b"/>
                      <a:r>
                        <a:rPr lang="en-US" sz="1800" b="0" i="0" u="none" strike="noStrike" dirty="0" smtClean="0">
                          <a:solidFill>
                            <a:srgbClr val="000000"/>
                          </a:solidFill>
                          <a:latin typeface="Calibri"/>
                        </a:rPr>
                        <a:t>3</a:t>
                      </a:r>
                      <a:endParaRPr lang="en-US" sz="1800" b="0" i="0" u="none" strike="noStrike" dirty="0">
                        <a:solidFill>
                          <a:srgbClr val="000000"/>
                        </a:solidFill>
                        <a:latin typeface="Calibri"/>
                      </a:endParaRPr>
                    </a:p>
                  </a:txBody>
                  <a:tcPr marL="7815" marR="7815" marT="7815" marB="0" anchor="b"/>
                </a:tc>
                <a:tc>
                  <a:txBody>
                    <a:bodyPr/>
                    <a:lstStyle/>
                    <a:p>
                      <a:pPr algn="ctr" fontAlgn="b"/>
                      <a:r>
                        <a:rPr lang="en-US" sz="1800" u="none" strike="noStrike" dirty="0" smtClean="0"/>
                        <a:t>d1</a:t>
                      </a:r>
                      <a:endParaRPr lang="en-US" sz="1800" b="0" i="0" u="none" strike="noStrike" dirty="0">
                        <a:solidFill>
                          <a:srgbClr val="000000"/>
                        </a:solidFill>
                        <a:latin typeface="Calibri"/>
                      </a:endParaRPr>
                    </a:p>
                  </a:txBody>
                  <a:tcPr marL="7815" marR="7815" marT="7815" marB="0" anchor="b"/>
                </a:tc>
                <a:tc>
                  <a:txBody>
                    <a:bodyPr/>
                    <a:lstStyle/>
                    <a:p>
                      <a:pPr algn="r" fontAlgn="b"/>
                      <a:r>
                        <a:rPr lang="en-US" sz="1800" u="none" strike="noStrike"/>
                        <a:t>1.563</a:t>
                      </a:r>
                      <a:endParaRPr lang="en-US" sz="1800" b="0" i="0" u="none" strike="noStrike">
                        <a:solidFill>
                          <a:srgbClr val="000000"/>
                        </a:solidFill>
                        <a:latin typeface="Calibri"/>
                      </a:endParaRPr>
                    </a:p>
                  </a:txBody>
                  <a:tcPr marL="7815" marR="7815" marT="7815" marB="0" anchor="b"/>
                </a:tc>
                <a:tc>
                  <a:txBody>
                    <a:bodyPr/>
                    <a:lstStyle/>
                    <a:p>
                      <a:pPr algn="r" fontAlgn="b"/>
                      <a:r>
                        <a:rPr lang="en-US" sz="1800" u="none" strike="noStrike" dirty="0"/>
                        <a:t>3.865</a:t>
                      </a:r>
                      <a:endParaRPr lang="en-US" sz="1800" b="0" i="0" u="none" strike="noStrike" dirty="0">
                        <a:solidFill>
                          <a:srgbClr val="000000"/>
                        </a:solidFill>
                        <a:latin typeface="Calibri"/>
                      </a:endParaRPr>
                    </a:p>
                  </a:txBody>
                  <a:tcPr marL="7815" marR="7815" marT="7815" marB="0" anchor="b"/>
                </a:tc>
                <a:tc>
                  <a:txBody>
                    <a:bodyPr/>
                    <a:lstStyle/>
                    <a:p>
                      <a:pPr algn="r" fontAlgn="b"/>
                      <a:r>
                        <a:rPr lang="en-US" sz="1800" u="none" strike="noStrike"/>
                        <a:t>1.563</a:t>
                      </a:r>
                      <a:endParaRPr lang="en-US" sz="1800" b="0" i="0" u="none" strike="noStrike">
                        <a:solidFill>
                          <a:srgbClr val="000000"/>
                        </a:solidFill>
                        <a:latin typeface="Calibri"/>
                      </a:endParaRPr>
                    </a:p>
                  </a:txBody>
                  <a:tcPr marL="7815" marR="7815" marT="7815" marB="0" anchor="b"/>
                </a:tc>
                <a:tc>
                  <a:txBody>
                    <a:bodyPr/>
                    <a:lstStyle/>
                    <a:p>
                      <a:pPr algn="r" fontAlgn="b"/>
                      <a:r>
                        <a:rPr lang="en-US" sz="1800" u="none" strike="noStrike"/>
                        <a:t>1.563</a:t>
                      </a:r>
                      <a:endParaRPr lang="en-US" sz="1800" b="0" i="0" u="none" strike="noStrike">
                        <a:solidFill>
                          <a:srgbClr val="000000"/>
                        </a:solidFill>
                        <a:latin typeface="Calibri"/>
                      </a:endParaRPr>
                    </a:p>
                  </a:txBody>
                  <a:tcPr marL="7815" marR="7815" marT="7815" marB="0" anchor="b"/>
                </a:tc>
                <a:tc>
                  <a:txBody>
                    <a:bodyPr/>
                    <a:lstStyle/>
                    <a:p>
                      <a:pPr algn="r" fontAlgn="b"/>
                      <a:r>
                        <a:rPr lang="en-US" sz="1800" u="none" strike="noStrike"/>
                        <a:t>1.563</a:t>
                      </a:r>
                      <a:endParaRPr lang="en-US" sz="1800" b="0" i="0" u="none" strike="noStrike">
                        <a:solidFill>
                          <a:srgbClr val="000000"/>
                        </a:solidFill>
                        <a:latin typeface="Calibri"/>
                      </a:endParaRPr>
                    </a:p>
                  </a:txBody>
                  <a:tcPr marL="7815" marR="7815" marT="7815" marB="0" anchor="b"/>
                </a:tc>
                <a:tc>
                  <a:txBody>
                    <a:bodyPr/>
                    <a:lstStyle/>
                    <a:p>
                      <a:pPr algn="r" fontAlgn="b"/>
                      <a:r>
                        <a:rPr lang="en-US" sz="1800" u="none" strike="noStrike" dirty="0"/>
                        <a:t>1.563</a:t>
                      </a:r>
                      <a:endParaRPr lang="en-US" sz="1800" b="0" i="0" u="none" strike="noStrike" dirty="0">
                        <a:solidFill>
                          <a:srgbClr val="000000"/>
                        </a:solidFill>
                        <a:latin typeface="Calibri"/>
                      </a:endParaRPr>
                    </a:p>
                  </a:txBody>
                  <a:tcPr marL="7815" marR="7815" marT="7815" marB="0" anchor="b"/>
                </a:tc>
                <a:tc>
                  <a:txBody>
                    <a:bodyPr/>
                    <a:lstStyle/>
                    <a:p>
                      <a:pPr algn="r" fontAlgn="b"/>
                      <a:r>
                        <a:rPr lang="en-US" sz="1800" u="none" strike="noStrike" dirty="0"/>
                        <a:t>1.563</a:t>
                      </a:r>
                      <a:endParaRPr lang="en-US" sz="1800" b="0" i="0" u="none" strike="noStrike" dirty="0">
                        <a:solidFill>
                          <a:srgbClr val="000000"/>
                        </a:solidFill>
                        <a:latin typeface="Calibri"/>
                      </a:endParaRPr>
                    </a:p>
                  </a:txBody>
                  <a:tcPr marL="7815" marR="7815" marT="7815" marB="0" anchor="b"/>
                </a:tc>
                <a:tc>
                  <a:txBody>
                    <a:bodyPr/>
                    <a:lstStyle/>
                    <a:p>
                      <a:pPr algn="r" fontAlgn="b"/>
                      <a:r>
                        <a:rPr lang="en-US" sz="1800" u="none" strike="noStrike" dirty="0"/>
                        <a:t>2.779</a:t>
                      </a:r>
                      <a:endParaRPr lang="en-US" sz="1800" b="0" i="0" u="none" strike="noStrike" dirty="0">
                        <a:solidFill>
                          <a:srgbClr val="000000"/>
                        </a:solidFill>
                        <a:latin typeface="Calibri"/>
                      </a:endParaRPr>
                    </a:p>
                  </a:txBody>
                  <a:tcPr marL="7815" marR="7815" marT="7815" marB="0" anchor="b"/>
                </a:tc>
              </a:tr>
              <a:tr h="271089">
                <a:tc>
                  <a:txBody>
                    <a:bodyPr/>
                    <a:lstStyle/>
                    <a:p>
                      <a:pPr algn="ctr" fontAlgn="b"/>
                      <a:r>
                        <a:rPr lang="en-US" sz="1800" b="0" i="0" u="none" strike="noStrike" dirty="0" smtClean="0">
                          <a:solidFill>
                            <a:srgbClr val="000000"/>
                          </a:solidFill>
                          <a:latin typeface="Calibri"/>
                        </a:rPr>
                        <a:t>3</a:t>
                      </a:r>
                      <a:endParaRPr lang="en-US" sz="1800" b="0" i="0" u="none" strike="noStrike" dirty="0">
                        <a:solidFill>
                          <a:srgbClr val="000000"/>
                        </a:solidFill>
                        <a:latin typeface="Calibri"/>
                      </a:endParaRPr>
                    </a:p>
                  </a:txBody>
                  <a:tcPr marL="7815" marR="7815" marT="7815" marB="0" anchor="b"/>
                </a:tc>
                <a:tc>
                  <a:txBody>
                    <a:bodyPr/>
                    <a:lstStyle/>
                    <a:p>
                      <a:pPr algn="ctr" fontAlgn="b"/>
                      <a:r>
                        <a:rPr lang="en-US" sz="1800" u="none" strike="noStrike" dirty="0"/>
                        <a:t>d2</a:t>
                      </a:r>
                      <a:endParaRPr lang="en-US" sz="1800" b="0" i="0" u="none" strike="noStrike" dirty="0">
                        <a:solidFill>
                          <a:srgbClr val="000000"/>
                        </a:solidFill>
                        <a:latin typeface="Calibri"/>
                      </a:endParaRPr>
                    </a:p>
                  </a:txBody>
                  <a:tcPr marL="7815" marR="7815" marT="7815" marB="0" anchor="b"/>
                </a:tc>
                <a:tc>
                  <a:txBody>
                    <a:bodyPr/>
                    <a:lstStyle/>
                    <a:p>
                      <a:pPr algn="r" fontAlgn="b"/>
                      <a:r>
                        <a:rPr lang="en-US" sz="1800" u="none" strike="noStrike" dirty="0"/>
                        <a:t>1.081</a:t>
                      </a:r>
                      <a:endParaRPr lang="en-US" sz="1800" b="0" i="0" u="none" strike="noStrike" dirty="0">
                        <a:solidFill>
                          <a:srgbClr val="000000"/>
                        </a:solidFill>
                        <a:latin typeface="Calibri"/>
                      </a:endParaRPr>
                    </a:p>
                  </a:txBody>
                  <a:tcPr marL="7815" marR="7815" marT="7815" marB="0" anchor="b"/>
                </a:tc>
                <a:tc>
                  <a:txBody>
                    <a:bodyPr/>
                    <a:lstStyle/>
                    <a:p>
                      <a:pPr algn="r" fontAlgn="b"/>
                      <a:r>
                        <a:rPr lang="en-US" sz="1800" u="none" strike="noStrike" dirty="0"/>
                        <a:t>0.347</a:t>
                      </a:r>
                      <a:endParaRPr lang="en-US" sz="1800" b="0" i="0" u="none" strike="noStrike" dirty="0">
                        <a:solidFill>
                          <a:srgbClr val="000000"/>
                        </a:solidFill>
                        <a:latin typeface="Calibri"/>
                      </a:endParaRPr>
                    </a:p>
                  </a:txBody>
                  <a:tcPr marL="7815" marR="7815" marT="7815" marB="0" anchor="b"/>
                </a:tc>
                <a:tc>
                  <a:txBody>
                    <a:bodyPr/>
                    <a:lstStyle/>
                    <a:p>
                      <a:pPr algn="r" fontAlgn="b"/>
                      <a:r>
                        <a:rPr lang="en-US" sz="1800" u="none" strike="noStrike" dirty="0"/>
                        <a:t>0.000</a:t>
                      </a:r>
                      <a:endParaRPr lang="en-US" sz="1800" b="0" i="0" u="none" strike="noStrike" dirty="0">
                        <a:solidFill>
                          <a:srgbClr val="000000"/>
                        </a:solidFill>
                        <a:latin typeface="Calibri"/>
                      </a:endParaRPr>
                    </a:p>
                  </a:txBody>
                  <a:tcPr marL="7815" marR="7815" marT="7815" marB="0" anchor="b"/>
                </a:tc>
                <a:tc>
                  <a:txBody>
                    <a:bodyPr/>
                    <a:lstStyle/>
                    <a:p>
                      <a:pPr algn="r" fontAlgn="b"/>
                      <a:r>
                        <a:rPr lang="en-US" sz="1800" u="none" strike="noStrike"/>
                        <a:t>0.000</a:t>
                      </a:r>
                      <a:endParaRPr lang="en-US" sz="1800" b="0" i="0" u="none" strike="noStrike">
                        <a:solidFill>
                          <a:srgbClr val="000000"/>
                        </a:solidFill>
                        <a:latin typeface="Calibri"/>
                      </a:endParaRPr>
                    </a:p>
                  </a:txBody>
                  <a:tcPr marL="7815" marR="7815" marT="7815" marB="0" anchor="b"/>
                </a:tc>
                <a:tc>
                  <a:txBody>
                    <a:bodyPr/>
                    <a:lstStyle/>
                    <a:p>
                      <a:pPr algn="r" fontAlgn="b"/>
                      <a:r>
                        <a:rPr lang="en-US" sz="1800" u="none" strike="noStrike"/>
                        <a:t>0.000</a:t>
                      </a:r>
                      <a:endParaRPr lang="en-US" sz="1800" b="0" i="0" u="none" strike="noStrike">
                        <a:solidFill>
                          <a:srgbClr val="000000"/>
                        </a:solidFill>
                        <a:latin typeface="Calibri"/>
                      </a:endParaRPr>
                    </a:p>
                  </a:txBody>
                  <a:tcPr marL="7815" marR="7815" marT="7815" marB="0" anchor="b"/>
                </a:tc>
                <a:tc>
                  <a:txBody>
                    <a:bodyPr/>
                    <a:lstStyle/>
                    <a:p>
                      <a:pPr algn="r" fontAlgn="b"/>
                      <a:r>
                        <a:rPr lang="en-US" sz="1800" u="none" strike="noStrike"/>
                        <a:t>0.000</a:t>
                      </a:r>
                      <a:endParaRPr lang="en-US" sz="1800" b="0" i="0" u="none" strike="noStrike">
                        <a:solidFill>
                          <a:srgbClr val="000000"/>
                        </a:solidFill>
                        <a:latin typeface="Calibri"/>
                      </a:endParaRPr>
                    </a:p>
                  </a:txBody>
                  <a:tcPr marL="7815" marR="7815" marT="7815" marB="0" anchor="b"/>
                </a:tc>
                <a:tc>
                  <a:txBody>
                    <a:bodyPr/>
                    <a:lstStyle/>
                    <a:p>
                      <a:pPr algn="r" fontAlgn="b"/>
                      <a:r>
                        <a:rPr lang="en-US" sz="1800" u="none" strike="noStrike"/>
                        <a:t>1.290</a:t>
                      </a:r>
                      <a:endParaRPr lang="en-US" sz="1800" b="0" i="0" u="none" strike="noStrike">
                        <a:solidFill>
                          <a:srgbClr val="000000"/>
                        </a:solidFill>
                        <a:latin typeface="Calibri"/>
                      </a:endParaRPr>
                    </a:p>
                  </a:txBody>
                  <a:tcPr marL="7815" marR="7815" marT="7815" marB="0" anchor="b"/>
                </a:tc>
                <a:tc>
                  <a:txBody>
                    <a:bodyPr/>
                    <a:lstStyle/>
                    <a:p>
                      <a:pPr algn="r" fontAlgn="b"/>
                      <a:r>
                        <a:rPr lang="en-US" sz="1800" u="none" strike="noStrike"/>
                        <a:t>1.290</a:t>
                      </a:r>
                      <a:endParaRPr lang="en-US" sz="1800" b="0" i="0" u="none" strike="noStrike">
                        <a:solidFill>
                          <a:srgbClr val="000000"/>
                        </a:solidFill>
                        <a:latin typeface="Calibri"/>
                      </a:endParaRPr>
                    </a:p>
                  </a:txBody>
                  <a:tcPr marL="7815" marR="7815" marT="7815" marB="0" anchor="b"/>
                </a:tc>
              </a:tr>
              <a:tr h="262284">
                <a:tc>
                  <a:txBody>
                    <a:bodyPr/>
                    <a:lstStyle/>
                    <a:p>
                      <a:pPr algn="ctr" fontAlgn="b"/>
                      <a:r>
                        <a:rPr lang="en-US" sz="1800" b="0" i="0" u="none" strike="noStrike" dirty="0" smtClean="0">
                          <a:solidFill>
                            <a:srgbClr val="000000"/>
                          </a:solidFill>
                          <a:latin typeface="Calibri"/>
                        </a:rPr>
                        <a:t>2</a:t>
                      </a:r>
                      <a:endParaRPr lang="en-US" sz="1800" b="0" i="0" u="none" strike="noStrike" dirty="0">
                        <a:solidFill>
                          <a:srgbClr val="000000"/>
                        </a:solidFill>
                        <a:latin typeface="Calibri"/>
                      </a:endParaRPr>
                    </a:p>
                  </a:txBody>
                  <a:tcPr marL="7815" marR="7815" marT="7815" marB="0" anchor="b"/>
                </a:tc>
                <a:tc>
                  <a:txBody>
                    <a:bodyPr/>
                    <a:lstStyle/>
                    <a:p>
                      <a:pPr algn="ctr" fontAlgn="b"/>
                      <a:r>
                        <a:rPr lang="en-US" sz="1800" u="none" strike="noStrike"/>
                        <a:t>d3</a:t>
                      </a:r>
                      <a:endParaRPr lang="en-US" sz="1800" b="0" i="0" u="none" strike="noStrike">
                        <a:solidFill>
                          <a:srgbClr val="000000"/>
                        </a:solidFill>
                        <a:latin typeface="Calibri"/>
                      </a:endParaRPr>
                    </a:p>
                  </a:txBody>
                  <a:tcPr marL="7815" marR="7815" marT="7815" marB="0" anchor="b"/>
                </a:tc>
                <a:tc>
                  <a:txBody>
                    <a:bodyPr/>
                    <a:lstStyle/>
                    <a:p>
                      <a:pPr algn="r" fontAlgn="b"/>
                      <a:r>
                        <a:rPr lang="en-US" sz="1800" u="none" strike="noStrike"/>
                        <a:t>1.718</a:t>
                      </a:r>
                      <a:endParaRPr lang="en-US" sz="1800" b="0" i="0" u="none" strike="noStrike">
                        <a:solidFill>
                          <a:srgbClr val="000000"/>
                        </a:solidFill>
                        <a:latin typeface="Calibri"/>
                      </a:endParaRPr>
                    </a:p>
                  </a:txBody>
                  <a:tcPr marL="7815" marR="7815" marT="7815" marB="0" anchor="b"/>
                </a:tc>
                <a:tc>
                  <a:txBody>
                    <a:bodyPr/>
                    <a:lstStyle/>
                    <a:p>
                      <a:pPr algn="r" fontAlgn="b"/>
                      <a:r>
                        <a:rPr lang="en-US" sz="1800" u="none" strike="noStrike"/>
                        <a:t>2.162</a:t>
                      </a:r>
                      <a:endParaRPr lang="en-US" sz="1800" b="0" i="0" u="none" strike="noStrike">
                        <a:solidFill>
                          <a:srgbClr val="000000"/>
                        </a:solidFill>
                        <a:latin typeface="Calibri"/>
                      </a:endParaRPr>
                    </a:p>
                  </a:txBody>
                  <a:tcPr marL="7815" marR="7815" marT="7815" marB="0" anchor="b"/>
                </a:tc>
                <a:tc>
                  <a:txBody>
                    <a:bodyPr/>
                    <a:lstStyle/>
                    <a:p>
                      <a:pPr algn="r" fontAlgn="b"/>
                      <a:r>
                        <a:rPr lang="en-US" sz="1800" u="none" strike="noStrike"/>
                        <a:t>0.000</a:t>
                      </a:r>
                      <a:endParaRPr lang="en-US" sz="1800" b="0" i="0" u="none" strike="noStrike">
                        <a:solidFill>
                          <a:srgbClr val="000000"/>
                        </a:solidFill>
                        <a:latin typeface="Calibri"/>
                      </a:endParaRPr>
                    </a:p>
                  </a:txBody>
                  <a:tcPr marL="7815" marR="7815" marT="7815" marB="0" anchor="b"/>
                </a:tc>
                <a:tc>
                  <a:txBody>
                    <a:bodyPr/>
                    <a:lstStyle/>
                    <a:p>
                      <a:pPr algn="r" fontAlgn="b"/>
                      <a:r>
                        <a:rPr lang="en-US" sz="1800" u="none" strike="noStrike"/>
                        <a:t>0.000</a:t>
                      </a:r>
                      <a:endParaRPr lang="en-US" sz="1800" b="0" i="0" u="none" strike="noStrike">
                        <a:solidFill>
                          <a:srgbClr val="000000"/>
                        </a:solidFill>
                        <a:latin typeface="Calibri"/>
                      </a:endParaRPr>
                    </a:p>
                  </a:txBody>
                  <a:tcPr marL="7815" marR="7815" marT="7815" marB="0" anchor="b"/>
                </a:tc>
                <a:tc>
                  <a:txBody>
                    <a:bodyPr/>
                    <a:lstStyle/>
                    <a:p>
                      <a:pPr algn="r" fontAlgn="b"/>
                      <a:r>
                        <a:rPr lang="en-US" sz="1800" u="none" strike="noStrike"/>
                        <a:t>0.000</a:t>
                      </a:r>
                      <a:endParaRPr lang="en-US" sz="1800" b="0" i="0" u="none" strike="noStrike">
                        <a:solidFill>
                          <a:srgbClr val="000000"/>
                        </a:solidFill>
                        <a:latin typeface="Calibri"/>
                      </a:endParaRPr>
                    </a:p>
                  </a:txBody>
                  <a:tcPr marL="7815" marR="7815" marT="7815" marB="0" anchor="b"/>
                </a:tc>
                <a:tc>
                  <a:txBody>
                    <a:bodyPr/>
                    <a:lstStyle/>
                    <a:p>
                      <a:pPr algn="r" fontAlgn="b"/>
                      <a:r>
                        <a:rPr lang="en-US" sz="1800" u="none" strike="noStrike"/>
                        <a:t>0.695</a:t>
                      </a:r>
                      <a:endParaRPr lang="en-US" sz="1800" b="0" i="0" u="none" strike="noStrike">
                        <a:solidFill>
                          <a:srgbClr val="000000"/>
                        </a:solidFill>
                        <a:latin typeface="Calibri"/>
                      </a:endParaRPr>
                    </a:p>
                  </a:txBody>
                  <a:tcPr marL="7815" marR="7815" marT="7815" marB="0" anchor="b"/>
                </a:tc>
                <a:tc>
                  <a:txBody>
                    <a:bodyPr/>
                    <a:lstStyle/>
                    <a:p>
                      <a:pPr algn="r" fontAlgn="b"/>
                      <a:r>
                        <a:rPr lang="en-US" sz="1800" u="none" strike="noStrike"/>
                        <a:t>2.579</a:t>
                      </a:r>
                      <a:endParaRPr lang="en-US" sz="1800" b="0" i="0" u="none" strike="noStrike">
                        <a:solidFill>
                          <a:srgbClr val="000000"/>
                        </a:solidFill>
                        <a:latin typeface="Calibri"/>
                      </a:endParaRPr>
                    </a:p>
                  </a:txBody>
                  <a:tcPr marL="7815" marR="7815" marT="7815" marB="0" anchor="b"/>
                </a:tc>
                <a:tc>
                  <a:txBody>
                    <a:bodyPr/>
                    <a:lstStyle/>
                    <a:p>
                      <a:pPr algn="r" fontAlgn="b"/>
                      <a:r>
                        <a:rPr lang="en-US" sz="1800" u="none" strike="noStrike"/>
                        <a:t>2.579</a:t>
                      </a:r>
                      <a:endParaRPr lang="en-US" sz="1800" b="0" i="0" u="none" strike="noStrike">
                        <a:solidFill>
                          <a:srgbClr val="000000"/>
                        </a:solidFill>
                        <a:latin typeface="Calibri"/>
                      </a:endParaRPr>
                    </a:p>
                  </a:txBody>
                  <a:tcPr marL="7815" marR="7815" marT="7815" marB="0" anchor="b"/>
                </a:tc>
              </a:tr>
              <a:tr h="262284">
                <a:tc>
                  <a:txBody>
                    <a:bodyPr/>
                    <a:lstStyle/>
                    <a:p>
                      <a:pPr algn="ctr" fontAlgn="b"/>
                      <a:r>
                        <a:rPr lang="en-US" sz="1800" b="0" i="0" u="none" strike="noStrike" dirty="0" smtClean="0">
                          <a:solidFill>
                            <a:srgbClr val="000000"/>
                          </a:solidFill>
                          <a:latin typeface="Calibri"/>
                        </a:rPr>
                        <a:t>2</a:t>
                      </a:r>
                      <a:endParaRPr lang="en-US" sz="1800" b="0" i="0" u="none" strike="noStrike" dirty="0">
                        <a:solidFill>
                          <a:srgbClr val="000000"/>
                        </a:solidFill>
                        <a:latin typeface="Calibri"/>
                      </a:endParaRPr>
                    </a:p>
                  </a:txBody>
                  <a:tcPr marL="7815" marR="7815" marT="7815" marB="0" anchor="b"/>
                </a:tc>
                <a:tc>
                  <a:txBody>
                    <a:bodyPr/>
                    <a:lstStyle/>
                    <a:p>
                      <a:pPr algn="ctr" fontAlgn="b"/>
                      <a:r>
                        <a:rPr lang="en-US" sz="1800" u="none" strike="noStrike"/>
                        <a:t>d4</a:t>
                      </a:r>
                      <a:endParaRPr lang="en-US" sz="1800" b="0" i="0" u="none" strike="noStrike">
                        <a:solidFill>
                          <a:srgbClr val="000000"/>
                        </a:solidFill>
                        <a:latin typeface="Calibri"/>
                      </a:endParaRPr>
                    </a:p>
                  </a:txBody>
                  <a:tcPr marL="7815" marR="7815" marT="7815" marB="0" anchor="b"/>
                </a:tc>
                <a:tc>
                  <a:txBody>
                    <a:bodyPr/>
                    <a:lstStyle/>
                    <a:p>
                      <a:pPr algn="r" fontAlgn="b"/>
                      <a:r>
                        <a:rPr lang="en-US" sz="1800" u="none" strike="noStrike"/>
                        <a:t>0.973</a:t>
                      </a:r>
                      <a:endParaRPr lang="en-US" sz="1800" b="0" i="0" u="none" strike="noStrike">
                        <a:solidFill>
                          <a:srgbClr val="000000"/>
                        </a:solidFill>
                        <a:latin typeface="Calibri"/>
                      </a:endParaRPr>
                    </a:p>
                  </a:txBody>
                  <a:tcPr marL="7815" marR="7815" marT="7815" marB="0" anchor="b"/>
                </a:tc>
                <a:tc>
                  <a:txBody>
                    <a:bodyPr/>
                    <a:lstStyle/>
                    <a:p>
                      <a:pPr algn="r" fontAlgn="b"/>
                      <a:r>
                        <a:rPr lang="en-US" sz="1800" u="none" strike="noStrike"/>
                        <a:t>0.556</a:t>
                      </a:r>
                      <a:endParaRPr lang="en-US" sz="1800" b="0" i="0" u="none" strike="noStrike">
                        <a:solidFill>
                          <a:srgbClr val="000000"/>
                        </a:solidFill>
                        <a:latin typeface="Calibri"/>
                      </a:endParaRPr>
                    </a:p>
                  </a:txBody>
                  <a:tcPr marL="7815" marR="7815" marT="7815" marB="0" anchor="b"/>
                </a:tc>
                <a:tc>
                  <a:txBody>
                    <a:bodyPr/>
                    <a:lstStyle/>
                    <a:p>
                      <a:pPr algn="r" fontAlgn="b"/>
                      <a:r>
                        <a:rPr lang="en-US" sz="1800" u="none" strike="noStrike" dirty="0"/>
                        <a:t>0.313</a:t>
                      </a:r>
                      <a:endParaRPr lang="en-US" sz="1800" b="0" i="0" u="none" strike="noStrike" dirty="0">
                        <a:solidFill>
                          <a:srgbClr val="000000"/>
                        </a:solidFill>
                        <a:latin typeface="Calibri"/>
                      </a:endParaRPr>
                    </a:p>
                  </a:txBody>
                  <a:tcPr marL="7815" marR="7815" marT="7815" marB="0" anchor="b"/>
                </a:tc>
                <a:tc>
                  <a:txBody>
                    <a:bodyPr/>
                    <a:lstStyle/>
                    <a:p>
                      <a:pPr algn="r" fontAlgn="b"/>
                      <a:r>
                        <a:rPr lang="en-US" sz="1800" u="none" strike="noStrike" dirty="0"/>
                        <a:t>0.000</a:t>
                      </a:r>
                      <a:endParaRPr lang="en-US" sz="1800" b="0" i="0" u="none" strike="noStrike" dirty="0">
                        <a:solidFill>
                          <a:srgbClr val="000000"/>
                        </a:solidFill>
                        <a:latin typeface="Calibri"/>
                      </a:endParaRPr>
                    </a:p>
                  </a:txBody>
                  <a:tcPr marL="7815" marR="7815" marT="7815" marB="0" anchor="b"/>
                </a:tc>
                <a:tc>
                  <a:txBody>
                    <a:bodyPr/>
                    <a:lstStyle/>
                    <a:p>
                      <a:pPr algn="r" fontAlgn="b"/>
                      <a:r>
                        <a:rPr lang="en-US" sz="1800" u="none" strike="noStrike"/>
                        <a:t>0.000</a:t>
                      </a:r>
                      <a:endParaRPr lang="en-US" sz="1800" b="0" i="0" u="none" strike="noStrike">
                        <a:solidFill>
                          <a:srgbClr val="000000"/>
                        </a:solidFill>
                        <a:latin typeface="Calibri"/>
                      </a:endParaRPr>
                    </a:p>
                  </a:txBody>
                  <a:tcPr marL="7815" marR="7815" marT="7815" marB="0" anchor="b"/>
                </a:tc>
                <a:tc>
                  <a:txBody>
                    <a:bodyPr/>
                    <a:lstStyle/>
                    <a:p>
                      <a:pPr algn="r" fontAlgn="b"/>
                      <a:r>
                        <a:rPr lang="en-US" sz="1800" u="none" strike="noStrike"/>
                        <a:t>0.313</a:t>
                      </a:r>
                      <a:endParaRPr lang="en-US" sz="1800" b="0" i="0" u="none" strike="noStrike">
                        <a:solidFill>
                          <a:srgbClr val="000000"/>
                        </a:solidFill>
                        <a:latin typeface="Calibri"/>
                      </a:endParaRPr>
                    </a:p>
                  </a:txBody>
                  <a:tcPr marL="7815" marR="7815" marT="7815" marB="0" anchor="b"/>
                </a:tc>
                <a:tc>
                  <a:txBody>
                    <a:bodyPr/>
                    <a:lstStyle/>
                    <a:p>
                      <a:pPr algn="r" fontAlgn="b"/>
                      <a:r>
                        <a:rPr lang="en-US" sz="1800" u="none" strike="noStrike"/>
                        <a:t>1.975</a:t>
                      </a:r>
                      <a:endParaRPr lang="en-US" sz="1800" b="0" i="0" u="none" strike="noStrike">
                        <a:solidFill>
                          <a:srgbClr val="000000"/>
                        </a:solidFill>
                        <a:latin typeface="Calibri"/>
                      </a:endParaRPr>
                    </a:p>
                  </a:txBody>
                  <a:tcPr marL="7815" marR="7815" marT="7815" marB="0" anchor="b"/>
                </a:tc>
                <a:tc>
                  <a:txBody>
                    <a:bodyPr/>
                    <a:lstStyle/>
                    <a:p>
                      <a:pPr algn="r" fontAlgn="b"/>
                      <a:r>
                        <a:rPr lang="en-US" sz="1800" u="none" strike="noStrike"/>
                        <a:t>1.669</a:t>
                      </a:r>
                      <a:endParaRPr lang="en-US" sz="1800" b="0" i="0" u="none" strike="noStrike">
                        <a:solidFill>
                          <a:srgbClr val="000000"/>
                        </a:solidFill>
                        <a:latin typeface="Calibri"/>
                      </a:endParaRPr>
                    </a:p>
                  </a:txBody>
                  <a:tcPr marL="7815" marR="7815" marT="7815" marB="0" anchor="b"/>
                </a:tc>
              </a:tr>
              <a:tr h="262284">
                <a:tc>
                  <a:txBody>
                    <a:bodyPr/>
                    <a:lstStyle/>
                    <a:p>
                      <a:pPr algn="ctr" fontAlgn="b"/>
                      <a:r>
                        <a:rPr lang="en-US" sz="1800" b="0" i="0" u="none" strike="noStrike" dirty="0" smtClean="0">
                          <a:solidFill>
                            <a:srgbClr val="000000"/>
                          </a:solidFill>
                          <a:latin typeface="Calibri"/>
                        </a:rPr>
                        <a:t>1</a:t>
                      </a:r>
                      <a:endParaRPr lang="en-US" sz="1800" b="0" i="0" u="none" strike="noStrike" dirty="0">
                        <a:solidFill>
                          <a:srgbClr val="000000"/>
                        </a:solidFill>
                        <a:latin typeface="Calibri"/>
                      </a:endParaRPr>
                    </a:p>
                  </a:txBody>
                  <a:tcPr marL="7815" marR="7815" marT="7815" marB="0" anchor="b"/>
                </a:tc>
                <a:tc>
                  <a:txBody>
                    <a:bodyPr/>
                    <a:lstStyle/>
                    <a:p>
                      <a:pPr algn="ctr" fontAlgn="b"/>
                      <a:r>
                        <a:rPr lang="en-US" sz="1800" u="none" strike="noStrike"/>
                        <a:t>d5</a:t>
                      </a:r>
                      <a:endParaRPr lang="en-US" sz="1800" b="0" i="0" u="none" strike="noStrike">
                        <a:solidFill>
                          <a:srgbClr val="000000"/>
                        </a:solidFill>
                        <a:latin typeface="Calibri"/>
                      </a:endParaRPr>
                    </a:p>
                  </a:txBody>
                  <a:tcPr marL="7815" marR="7815" marT="7815" marB="0" anchor="b"/>
                </a:tc>
                <a:tc>
                  <a:txBody>
                    <a:bodyPr/>
                    <a:lstStyle/>
                    <a:p>
                      <a:pPr algn="r" fontAlgn="b"/>
                      <a:r>
                        <a:rPr lang="en-US" sz="1800" u="none" strike="noStrike"/>
                        <a:t>1.288</a:t>
                      </a:r>
                      <a:endParaRPr lang="en-US" sz="1800" b="0" i="0" u="none" strike="noStrike">
                        <a:solidFill>
                          <a:srgbClr val="000000"/>
                        </a:solidFill>
                        <a:latin typeface="Calibri"/>
                      </a:endParaRPr>
                    </a:p>
                  </a:txBody>
                  <a:tcPr marL="7815" marR="7815" marT="7815" marB="0" anchor="b"/>
                </a:tc>
                <a:tc>
                  <a:txBody>
                    <a:bodyPr/>
                    <a:lstStyle/>
                    <a:p>
                      <a:pPr algn="r" fontAlgn="b"/>
                      <a:r>
                        <a:rPr lang="en-US" sz="1800" u="none" strike="noStrike"/>
                        <a:t>0.926</a:t>
                      </a:r>
                      <a:endParaRPr lang="en-US" sz="1800" b="0" i="0" u="none" strike="noStrike">
                        <a:solidFill>
                          <a:srgbClr val="000000"/>
                        </a:solidFill>
                        <a:latin typeface="Calibri"/>
                      </a:endParaRPr>
                    </a:p>
                  </a:txBody>
                  <a:tcPr marL="7815" marR="7815" marT="7815" marB="0" anchor="b"/>
                </a:tc>
                <a:tc>
                  <a:txBody>
                    <a:bodyPr/>
                    <a:lstStyle/>
                    <a:p>
                      <a:pPr algn="r" fontAlgn="b"/>
                      <a:r>
                        <a:rPr lang="en-US" sz="1800" u="none" strike="noStrike" dirty="0"/>
                        <a:t>0.926</a:t>
                      </a:r>
                      <a:endParaRPr lang="en-US" sz="1800" b="0" i="0" u="none" strike="noStrike" dirty="0">
                        <a:solidFill>
                          <a:srgbClr val="000000"/>
                        </a:solidFill>
                        <a:latin typeface="Calibri"/>
                      </a:endParaRPr>
                    </a:p>
                  </a:txBody>
                  <a:tcPr marL="7815" marR="7815" marT="7815" marB="0" anchor="b"/>
                </a:tc>
                <a:tc>
                  <a:txBody>
                    <a:bodyPr/>
                    <a:lstStyle/>
                    <a:p>
                      <a:pPr algn="r" fontAlgn="b"/>
                      <a:r>
                        <a:rPr lang="en-US" sz="1800" u="none" strike="noStrike"/>
                        <a:t>0.521</a:t>
                      </a:r>
                      <a:endParaRPr lang="en-US" sz="1800" b="0" i="0" u="none" strike="noStrike">
                        <a:solidFill>
                          <a:srgbClr val="000000"/>
                        </a:solidFill>
                        <a:latin typeface="Calibri"/>
                      </a:endParaRPr>
                    </a:p>
                  </a:txBody>
                  <a:tcPr marL="7815" marR="7815" marT="7815" marB="0" anchor="b"/>
                </a:tc>
                <a:tc>
                  <a:txBody>
                    <a:bodyPr/>
                    <a:lstStyle/>
                    <a:p>
                      <a:pPr algn="r" fontAlgn="b"/>
                      <a:r>
                        <a:rPr lang="en-US" sz="1800" u="none" strike="noStrike"/>
                        <a:t>0.521</a:t>
                      </a:r>
                      <a:endParaRPr lang="en-US" sz="1800" b="0" i="0" u="none" strike="noStrike">
                        <a:solidFill>
                          <a:srgbClr val="000000"/>
                        </a:solidFill>
                        <a:latin typeface="Calibri"/>
                      </a:endParaRPr>
                    </a:p>
                  </a:txBody>
                  <a:tcPr marL="7815" marR="7815" marT="7815" marB="0" anchor="b"/>
                </a:tc>
                <a:tc>
                  <a:txBody>
                    <a:bodyPr/>
                    <a:lstStyle/>
                    <a:p>
                      <a:pPr algn="r" fontAlgn="b"/>
                      <a:r>
                        <a:rPr lang="en-US" sz="1800" u="none" strike="noStrike"/>
                        <a:t>0.521</a:t>
                      </a:r>
                      <a:endParaRPr lang="en-US" sz="1800" b="0" i="0" u="none" strike="noStrike">
                        <a:solidFill>
                          <a:srgbClr val="000000"/>
                        </a:solidFill>
                        <a:latin typeface="Calibri"/>
                      </a:endParaRPr>
                    </a:p>
                  </a:txBody>
                  <a:tcPr marL="7815" marR="7815" marT="7815" marB="0" anchor="b"/>
                </a:tc>
                <a:tc>
                  <a:txBody>
                    <a:bodyPr/>
                    <a:lstStyle/>
                    <a:p>
                      <a:pPr algn="r" fontAlgn="b"/>
                      <a:r>
                        <a:rPr lang="en-US" sz="1800" u="none" strike="noStrike"/>
                        <a:t>2.230</a:t>
                      </a:r>
                      <a:endParaRPr lang="en-US" sz="1800" b="0" i="0" u="none" strike="noStrike">
                        <a:solidFill>
                          <a:srgbClr val="000000"/>
                        </a:solidFill>
                        <a:latin typeface="Calibri"/>
                      </a:endParaRPr>
                    </a:p>
                  </a:txBody>
                  <a:tcPr marL="7815" marR="7815" marT="7815" marB="0" anchor="b"/>
                </a:tc>
                <a:tc>
                  <a:txBody>
                    <a:bodyPr/>
                    <a:lstStyle/>
                    <a:p>
                      <a:pPr algn="r" fontAlgn="b"/>
                      <a:r>
                        <a:rPr lang="en-US" sz="1800" u="none" strike="noStrike"/>
                        <a:t>1.622</a:t>
                      </a:r>
                      <a:endParaRPr lang="en-US" sz="1800" b="0" i="0" u="none" strike="noStrike">
                        <a:solidFill>
                          <a:srgbClr val="000000"/>
                        </a:solidFill>
                        <a:latin typeface="Calibri"/>
                      </a:endParaRPr>
                    </a:p>
                  </a:txBody>
                  <a:tcPr marL="7815" marR="7815" marT="7815" marB="0" anchor="b"/>
                </a:tc>
              </a:tr>
              <a:tr h="262284">
                <a:tc>
                  <a:txBody>
                    <a:bodyPr/>
                    <a:lstStyle/>
                    <a:p>
                      <a:pPr algn="ctr" fontAlgn="b"/>
                      <a:endParaRPr lang="en-US" sz="1800" b="0" i="0" u="none" strike="noStrike" dirty="0">
                        <a:solidFill>
                          <a:srgbClr val="000000"/>
                        </a:solidFill>
                        <a:latin typeface="Calibri"/>
                      </a:endParaRPr>
                    </a:p>
                  </a:txBody>
                  <a:tcPr marL="7815" marR="7815" marT="7815" marB="0" anchor="b"/>
                </a:tc>
                <a:tc>
                  <a:txBody>
                    <a:bodyPr/>
                    <a:lstStyle/>
                    <a:p>
                      <a:pPr algn="ctr" fontAlgn="b"/>
                      <a:r>
                        <a:rPr lang="en-US" sz="1800" u="none" strike="noStrike" dirty="0"/>
                        <a:t>.</a:t>
                      </a:r>
                      <a:endParaRPr lang="en-US" sz="1800" b="0" i="0" u="none" strike="noStrike" dirty="0">
                        <a:solidFill>
                          <a:srgbClr val="000000"/>
                        </a:solidFill>
                        <a:latin typeface="Calibri"/>
                      </a:endParaRPr>
                    </a:p>
                  </a:txBody>
                  <a:tcPr marL="7815" marR="7815" marT="7815" marB="0" anchor="b"/>
                </a:tc>
                <a:tc>
                  <a:txBody>
                    <a:bodyPr/>
                    <a:lstStyle/>
                    <a:p>
                      <a:pPr algn="l" fontAlgn="b"/>
                      <a:r>
                        <a:rPr lang="en-US" sz="1800" u="none" strike="noStrike"/>
                        <a:t> </a:t>
                      </a:r>
                      <a:endParaRPr lang="en-US" sz="1800" b="0" i="0" u="none" strike="noStrike">
                        <a:solidFill>
                          <a:srgbClr val="000000"/>
                        </a:solidFill>
                        <a:latin typeface="Calibri"/>
                      </a:endParaRPr>
                    </a:p>
                  </a:txBody>
                  <a:tcPr marL="7815" marR="7815" marT="7815" marB="0" anchor="b"/>
                </a:tc>
                <a:tc>
                  <a:txBody>
                    <a:bodyPr/>
                    <a:lstStyle/>
                    <a:p>
                      <a:pPr algn="l" fontAlgn="b"/>
                      <a:r>
                        <a:rPr lang="en-US" sz="1800" u="none" strike="noStrike"/>
                        <a:t> </a:t>
                      </a:r>
                      <a:endParaRPr lang="en-US" sz="1800" b="0" i="0" u="none" strike="noStrike">
                        <a:solidFill>
                          <a:srgbClr val="000000"/>
                        </a:solidFill>
                        <a:latin typeface="Calibri"/>
                      </a:endParaRPr>
                    </a:p>
                  </a:txBody>
                  <a:tcPr marL="7815" marR="7815" marT="7815" marB="0" anchor="b"/>
                </a:tc>
                <a:tc>
                  <a:txBody>
                    <a:bodyPr/>
                    <a:lstStyle/>
                    <a:p>
                      <a:pPr algn="l" fontAlgn="b"/>
                      <a:r>
                        <a:rPr lang="en-US" sz="1800" u="none" strike="noStrike"/>
                        <a:t> </a:t>
                      </a:r>
                      <a:endParaRPr lang="en-US" sz="1800" b="0" i="0" u="none" strike="noStrike">
                        <a:solidFill>
                          <a:srgbClr val="000000"/>
                        </a:solidFill>
                        <a:latin typeface="Calibri"/>
                      </a:endParaRPr>
                    </a:p>
                  </a:txBody>
                  <a:tcPr marL="7815" marR="7815" marT="7815" marB="0" anchor="b"/>
                </a:tc>
                <a:tc>
                  <a:txBody>
                    <a:bodyPr/>
                    <a:lstStyle/>
                    <a:p>
                      <a:pPr algn="l" fontAlgn="b"/>
                      <a:r>
                        <a:rPr lang="en-US" sz="1800" u="none" strike="noStrike"/>
                        <a:t> </a:t>
                      </a:r>
                      <a:endParaRPr lang="en-US" sz="1800" b="0" i="0" u="none" strike="noStrike">
                        <a:solidFill>
                          <a:srgbClr val="000000"/>
                        </a:solidFill>
                        <a:latin typeface="Calibri"/>
                      </a:endParaRPr>
                    </a:p>
                  </a:txBody>
                  <a:tcPr marL="7815" marR="7815" marT="7815" marB="0" anchor="b"/>
                </a:tc>
                <a:tc>
                  <a:txBody>
                    <a:bodyPr/>
                    <a:lstStyle/>
                    <a:p>
                      <a:pPr algn="l" fontAlgn="b"/>
                      <a:r>
                        <a:rPr lang="en-US" sz="1800" u="none" strike="noStrike"/>
                        <a:t> </a:t>
                      </a:r>
                      <a:endParaRPr lang="en-US" sz="1800" b="0" i="0" u="none" strike="noStrike">
                        <a:solidFill>
                          <a:srgbClr val="000000"/>
                        </a:solidFill>
                        <a:latin typeface="Calibri"/>
                      </a:endParaRPr>
                    </a:p>
                  </a:txBody>
                  <a:tcPr marL="7815" marR="7815" marT="7815" marB="0" anchor="b"/>
                </a:tc>
                <a:tc>
                  <a:txBody>
                    <a:bodyPr/>
                    <a:lstStyle/>
                    <a:p>
                      <a:pPr algn="l" fontAlgn="b"/>
                      <a:r>
                        <a:rPr lang="en-US" sz="1800" u="none" strike="noStrike"/>
                        <a:t> </a:t>
                      </a:r>
                      <a:endParaRPr lang="en-US" sz="1800" b="0" i="0" u="none" strike="noStrike">
                        <a:solidFill>
                          <a:srgbClr val="000000"/>
                        </a:solidFill>
                        <a:latin typeface="Calibri"/>
                      </a:endParaRPr>
                    </a:p>
                  </a:txBody>
                  <a:tcPr marL="7815" marR="7815" marT="7815" marB="0" anchor="b"/>
                </a:tc>
                <a:tc>
                  <a:txBody>
                    <a:bodyPr/>
                    <a:lstStyle/>
                    <a:p>
                      <a:pPr algn="l" fontAlgn="b"/>
                      <a:r>
                        <a:rPr lang="en-US" sz="1800" u="none" strike="noStrike"/>
                        <a:t> </a:t>
                      </a:r>
                      <a:endParaRPr lang="en-US" sz="1800" b="0" i="0" u="none" strike="noStrike">
                        <a:solidFill>
                          <a:srgbClr val="000000"/>
                        </a:solidFill>
                        <a:latin typeface="Calibri"/>
                      </a:endParaRPr>
                    </a:p>
                  </a:txBody>
                  <a:tcPr marL="7815" marR="7815" marT="7815" marB="0" anchor="b"/>
                </a:tc>
                <a:tc>
                  <a:txBody>
                    <a:bodyPr/>
                    <a:lstStyle/>
                    <a:p>
                      <a:pPr algn="l" fontAlgn="b"/>
                      <a:r>
                        <a:rPr lang="en-US" sz="1800" u="none" strike="noStrike"/>
                        <a:t> </a:t>
                      </a:r>
                      <a:endParaRPr lang="en-US" sz="1800" b="0" i="0" u="none" strike="noStrike">
                        <a:solidFill>
                          <a:srgbClr val="000000"/>
                        </a:solidFill>
                        <a:latin typeface="Calibri"/>
                      </a:endParaRPr>
                    </a:p>
                  </a:txBody>
                  <a:tcPr marL="7815" marR="7815" marT="7815" marB="0" anchor="b"/>
                </a:tc>
              </a:tr>
              <a:tr h="262284">
                <a:tc>
                  <a:txBody>
                    <a:bodyPr/>
                    <a:lstStyle/>
                    <a:p>
                      <a:pPr algn="ctr" fontAlgn="b"/>
                      <a:endParaRPr lang="en-US" sz="1800" b="0" i="0" u="none" strike="noStrike" dirty="0">
                        <a:solidFill>
                          <a:srgbClr val="000000"/>
                        </a:solidFill>
                        <a:latin typeface="Calibri"/>
                      </a:endParaRPr>
                    </a:p>
                  </a:txBody>
                  <a:tcPr marL="7815" marR="7815" marT="7815" marB="0" anchor="b"/>
                </a:tc>
                <a:tc>
                  <a:txBody>
                    <a:bodyPr/>
                    <a:lstStyle/>
                    <a:p>
                      <a:pPr algn="ctr" fontAlgn="b"/>
                      <a:r>
                        <a:rPr lang="en-US" sz="1800" u="none" strike="noStrike" dirty="0"/>
                        <a:t>.</a:t>
                      </a:r>
                      <a:endParaRPr lang="en-US" sz="1800" b="0" i="0" u="none" strike="noStrike" dirty="0">
                        <a:solidFill>
                          <a:srgbClr val="000000"/>
                        </a:solidFill>
                        <a:latin typeface="Calibri"/>
                      </a:endParaRPr>
                    </a:p>
                  </a:txBody>
                  <a:tcPr marL="7815" marR="7815" marT="7815" marB="0" anchor="b"/>
                </a:tc>
                <a:tc>
                  <a:txBody>
                    <a:bodyPr/>
                    <a:lstStyle/>
                    <a:p>
                      <a:pPr algn="l" fontAlgn="b"/>
                      <a:r>
                        <a:rPr lang="en-US" sz="1800" u="none" strike="noStrike"/>
                        <a:t> </a:t>
                      </a:r>
                      <a:endParaRPr lang="en-US" sz="1800" b="0" i="0" u="none" strike="noStrike">
                        <a:solidFill>
                          <a:srgbClr val="000000"/>
                        </a:solidFill>
                        <a:latin typeface="Calibri"/>
                      </a:endParaRPr>
                    </a:p>
                  </a:txBody>
                  <a:tcPr marL="7815" marR="7815" marT="7815" marB="0" anchor="b"/>
                </a:tc>
                <a:tc>
                  <a:txBody>
                    <a:bodyPr/>
                    <a:lstStyle/>
                    <a:p>
                      <a:pPr algn="l" fontAlgn="b"/>
                      <a:r>
                        <a:rPr lang="en-US" sz="1800" u="none" strike="noStrike"/>
                        <a:t> </a:t>
                      </a:r>
                      <a:endParaRPr lang="en-US" sz="1800" b="0" i="0" u="none" strike="noStrike">
                        <a:solidFill>
                          <a:srgbClr val="000000"/>
                        </a:solidFill>
                        <a:latin typeface="Calibri"/>
                      </a:endParaRPr>
                    </a:p>
                  </a:txBody>
                  <a:tcPr marL="7815" marR="7815" marT="7815" marB="0" anchor="b"/>
                </a:tc>
                <a:tc>
                  <a:txBody>
                    <a:bodyPr/>
                    <a:lstStyle/>
                    <a:p>
                      <a:pPr algn="l" fontAlgn="b"/>
                      <a:r>
                        <a:rPr lang="en-US" sz="1800" u="none" strike="noStrike"/>
                        <a:t> </a:t>
                      </a:r>
                      <a:endParaRPr lang="en-US" sz="1800" b="0" i="0" u="none" strike="noStrike">
                        <a:solidFill>
                          <a:srgbClr val="000000"/>
                        </a:solidFill>
                        <a:latin typeface="Calibri"/>
                      </a:endParaRPr>
                    </a:p>
                  </a:txBody>
                  <a:tcPr marL="7815" marR="7815" marT="7815" marB="0" anchor="b"/>
                </a:tc>
                <a:tc>
                  <a:txBody>
                    <a:bodyPr/>
                    <a:lstStyle/>
                    <a:p>
                      <a:pPr algn="l" fontAlgn="b"/>
                      <a:r>
                        <a:rPr lang="en-US" sz="1800" u="none" strike="noStrike"/>
                        <a:t> </a:t>
                      </a:r>
                      <a:endParaRPr lang="en-US" sz="1800" b="0" i="0" u="none" strike="noStrike">
                        <a:solidFill>
                          <a:srgbClr val="000000"/>
                        </a:solidFill>
                        <a:latin typeface="Calibri"/>
                      </a:endParaRPr>
                    </a:p>
                  </a:txBody>
                  <a:tcPr marL="7815" marR="7815" marT="7815" marB="0" anchor="b"/>
                </a:tc>
                <a:tc>
                  <a:txBody>
                    <a:bodyPr/>
                    <a:lstStyle/>
                    <a:p>
                      <a:pPr algn="l" fontAlgn="b"/>
                      <a:r>
                        <a:rPr lang="en-US" sz="1800" u="none" strike="noStrike"/>
                        <a:t> </a:t>
                      </a:r>
                      <a:endParaRPr lang="en-US" sz="1800" b="0" i="0" u="none" strike="noStrike">
                        <a:solidFill>
                          <a:srgbClr val="000000"/>
                        </a:solidFill>
                        <a:latin typeface="Calibri"/>
                      </a:endParaRPr>
                    </a:p>
                  </a:txBody>
                  <a:tcPr marL="7815" marR="7815" marT="7815" marB="0" anchor="b"/>
                </a:tc>
                <a:tc>
                  <a:txBody>
                    <a:bodyPr/>
                    <a:lstStyle/>
                    <a:p>
                      <a:pPr algn="l" fontAlgn="b"/>
                      <a:r>
                        <a:rPr lang="en-US" sz="1800" u="none" strike="noStrike" dirty="0"/>
                        <a:t> </a:t>
                      </a:r>
                      <a:endParaRPr lang="en-US" sz="1800" b="0" i="0" u="none" strike="noStrike" dirty="0">
                        <a:solidFill>
                          <a:srgbClr val="000000"/>
                        </a:solidFill>
                        <a:latin typeface="Calibri"/>
                      </a:endParaRPr>
                    </a:p>
                  </a:txBody>
                  <a:tcPr marL="7815" marR="7815" marT="7815" marB="0" anchor="b"/>
                </a:tc>
                <a:tc>
                  <a:txBody>
                    <a:bodyPr/>
                    <a:lstStyle/>
                    <a:p>
                      <a:pPr algn="l" fontAlgn="b"/>
                      <a:r>
                        <a:rPr lang="en-US" sz="1800" u="none" strike="noStrike"/>
                        <a:t> </a:t>
                      </a:r>
                      <a:endParaRPr lang="en-US" sz="1800" b="0" i="0" u="none" strike="noStrike">
                        <a:solidFill>
                          <a:srgbClr val="000000"/>
                        </a:solidFill>
                        <a:latin typeface="Calibri"/>
                      </a:endParaRPr>
                    </a:p>
                  </a:txBody>
                  <a:tcPr marL="7815" marR="7815" marT="7815" marB="0" anchor="b"/>
                </a:tc>
                <a:tc>
                  <a:txBody>
                    <a:bodyPr/>
                    <a:lstStyle/>
                    <a:p>
                      <a:pPr algn="l" fontAlgn="b"/>
                      <a:r>
                        <a:rPr lang="en-US" sz="1800" u="none" strike="noStrike"/>
                        <a:t> </a:t>
                      </a:r>
                      <a:endParaRPr lang="en-US" sz="1800" b="0" i="0" u="none" strike="noStrike">
                        <a:solidFill>
                          <a:srgbClr val="000000"/>
                        </a:solidFill>
                        <a:latin typeface="Calibri"/>
                      </a:endParaRPr>
                    </a:p>
                  </a:txBody>
                  <a:tcPr marL="7815" marR="7815" marT="7815" marB="0" anchor="b"/>
                </a:tc>
              </a:tr>
              <a:tr h="260130">
                <a:tc>
                  <a:txBody>
                    <a:bodyPr/>
                    <a:lstStyle/>
                    <a:p>
                      <a:pPr algn="ctr" fontAlgn="b"/>
                      <a:endParaRPr lang="en-US" sz="1800" b="0" i="0" u="none" strike="noStrike" dirty="0">
                        <a:solidFill>
                          <a:srgbClr val="000000"/>
                        </a:solidFill>
                        <a:latin typeface="Calibri"/>
                      </a:endParaRPr>
                    </a:p>
                  </a:txBody>
                  <a:tcPr marL="7815" marR="7815" marT="7815" marB="0" anchor="b"/>
                </a:tc>
                <a:tc>
                  <a:txBody>
                    <a:bodyPr/>
                    <a:lstStyle/>
                    <a:p>
                      <a:pPr algn="ctr" fontAlgn="b"/>
                      <a:r>
                        <a:rPr lang="en-US" sz="1800" u="none" strike="noStrike" dirty="0"/>
                        <a:t>.</a:t>
                      </a:r>
                      <a:endParaRPr lang="en-US" sz="1800" b="0" i="0" u="none" strike="noStrike" dirty="0">
                        <a:solidFill>
                          <a:srgbClr val="000000"/>
                        </a:solidFill>
                        <a:latin typeface="Calibri"/>
                      </a:endParaRPr>
                    </a:p>
                  </a:txBody>
                  <a:tcPr marL="7815" marR="7815" marT="7815" marB="0" anchor="b"/>
                </a:tc>
                <a:tc>
                  <a:txBody>
                    <a:bodyPr/>
                    <a:lstStyle/>
                    <a:p>
                      <a:pPr algn="l" fontAlgn="b"/>
                      <a:r>
                        <a:rPr lang="en-US" sz="1800" u="none" strike="noStrike" dirty="0"/>
                        <a:t> </a:t>
                      </a:r>
                      <a:endParaRPr lang="en-US" sz="1800" b="0" i="0" u="none" strike="noStrike" dirty="0">
                        <a:solidFill>
                          <a:srgbClr val="000000"/>
                        </a:solidFill>
                        <a:latin typeface="Calibri"/>
                      </a:endParaRPr>
                    </a:p>
                  </a:txBody>
                  <a:tcPr marL="7815" marR="7815" marT="7815" marB="0" anchor="b"/>
                </a:tc>
                <a:tc>
                  <a:txBody>
                    <a:bodyPr/>
                    <a:lstStyle/>
                    <a:p>
                      <a:pPr algn="l" fontAlgn="b"/>
                      <a:r>
                        <a:rPr lang="en-US" sz="1800" u="none" strike="noStrike"/>
                        <a:t> </a:t>
                      </a:r>
                      <a:endParaRPr lang="en-US" sz="1800" b="0" i="0" u="none" strike="noStrike">
                        <a:solidFill>
                          <a:srgbClr val="000000"/>
                        </a:solidFill>
                        <a:latin typeface="Calibri"/>
                      </a:endParaRPr>
                    </a:p>
                  </a:txBody>
                  <a:tcPr marL="7815" marR="7815" marT="7815" marB="0" anchor="b"/>
                </a:tc>
                <a:tc>
                  <a:txBody>
                    <a:bodyPr/>
                    <a:lstStyle/>
                    <a:p>
                      <a:pPr algn="l" fontAlgn="b"/>
                      <a:r>
                        <a:rPr lang="en-US" sz="1800" u="none" strike="noStrike"/>
                        <a:t> </a:t>
                      </a:r>
                      <a:endParaRPr lang="en-US" sz="1800" b="0" i="0" u="none" strike="noStrike">
                        <a:solidFill>
                          <a:srgbClr val="000000"/>
                        </a:solidFill>
                        <a:latin typeface="Calibri"/>
                      </a:endParaRPr>
                    </a:p>
                  </a:txBody>
                  <a:tcPr marL="7815" marR="7815" marT="7815" marB="0" anchor="b"/>
                </a:tc>
                <a:tc>
                  <a:txBody>
                    <a:bodyPr/>
                    <a:lstStyle/>
                    <a:p>
                      <a:pPr algn="l" fontAlgn="b"/>
                      <a:r>
                        <a:rPr lang="en-US" sz="1800" u="none" strike="noStrike" dirty="0"/>
                        <a:t> </a:t>
                      </a:r>
                      <a:endParaRPr lang="en-US" sz="1800" b="0" i="0" u="none" strike="noStrike" dirty="0">
                        <a:solidFill>
                          <a:srgbClr val="000000"/>
                        </a:solidFill>
                        <a:latin typeface="Calibri"/>
                      </a:endParaRPr>
                    </a:p>
                  </a:txBody>
                  <a:tcPr marL="7815" marR="7815" marT="7815" marB="0" anchor="b"/>
                </a:tc>
                <a:tc>
                  <a:txBody>
                    <a:bodyPr/>
                    <a:lstStyle/>
                    <a:p>
                      <a:pPr algn="l" fontAlgn="b"/>
                      <a:r>
                        <a:rPr lang="en-US" sz="1800" u="none" strike="noStrike"/>
                        <a:t> </a:t>
                      </a:r>
                      <a:endParaRPr lang="en-US" sz="1800" b="0" i="0" u="none" strike="noStrike">
                        <a:solidFill>
                          <a:srgbClr val="000000"/>
                        </a:solidFill>
                        <a:latin typeface="Calibri"/>
                      </a:endParaRPr>
                    </a:p>
                  </a:txBody>
                  <a:tcPr marL="7815" marR="7815" marT="7815" marB="0" anchor="b"/>
                </a:tc>
                <a:tc>
                  <a:txBody>
                    <a:bodyPr/>
                    <a:lstStyle/>
                    <a:p>
                      <a:pPr algn="l" fontAlgn="b"/>
                      <a:r>
                        <a:rPr lang="en-US" sz="1800" u="none" strike="noStrike"/>
                        <a:t> </a:t>
                      </a:r>
                      <a:endParaRPr lang="en-US" sz="1800" b="0" i="0" u="none" strike="noStrike">
                        <a:solidFill>
                          <a:srgbClr val="000000"/>
                        </a:solidFill>
                        <a:latin typeface="Calibri"/>
                      </a:endParaRPr>
                    </a:p>
                  </a:txBody>
                  <a:tcPr marL="7815" marR="7815" marT="7815" marB="0" anchor="b"/>
                </a:tc>
                <a:tc>
                  <a:txBody>
                    <a:bodyPr/>
                    <a:lstStyle/>
                    <a:p>
                      <a:pPr algn="l" fontAlgn="b"/>
                      <a:r>
                        <a:rPr lang="en-US" sz="1800" u="none" strike="noStrike"/>
                        <a:t> </a:t>
                      </a:r>
                      <a:endParaRPr lang="en-US" sz="1800" b="0" i="0" u="none" strike="noStrike">
                        <a:solidFill>
                          <a:srgbClr val="000000"/>
                        </a:solidFill>
                        <a:latin typeface="Calibri"/>
                      </a:endParaRPr>
                    </a:p>
                  </a:txBody>
                  <a:tcPr marL="7815" marR="7815" marT="7815" marB="0" anchor="b"/>
                </a:tc>
                <a:tc>
                  <a:txBody>
                    <a:bodyPr/>
                    <a:lstStyle/>
                    <a:p>
                      <a:pPr algn="l" fontAlgn="b"/>
                      <a:r>
                        <a:rPr lang="en-US" sz="1800" u="none" strike="noStrike"/>
                        <a:t> </a:t>
                      </a:r>
                      <a:endParaRPr lang="en-US" sz="1800" b="0" i="0" u="none" strike="noStrike">
                        <a:solidFill>
                          <a:srgbClr val="000000"/>
                        </a:solidFill>
                        <a:latin typeface="Calibri"/>
                      </a:endParaRPr>
                    </a:p>
                  </a:txBody>
                  <a:tcPr marL="7815" marR="7815" marT="7815" marB="0" anchor="b"/>
                </a:tc>
              </a:tr>
              <a:tr h="262284">
                <a:tc>
                  <a:txBody>
                    <a:bodyPr/>
                    <a:lstStyle/>
                    <a:p>
                      <a:pPr algn="ctr" fontAlgn="b"/>
                      <a:r>
                        <a:rPr lang="en-US" sz="1800" b="0" i="0" u="none" strike="noStrike" dirty="0" smtClean="0">
                          <a:solidFill>
                            <a:srgbClr val="000000"/>
                          </a:solidFill>
                          <a:latin typeface="Calibri"/>
                        </a:rPr>
                        <a:t>1</a:t>
                      </a:r>
                      <a:endParaRPr lang="en-US" sz="1800" b="0" i="0" u="none" strike="noStrike" dirty="0">
                        <a:solidFill>
                          <a:srgbClr val="000000"/>
                        </a:solidFill>
                        <a:latin typeface="Calibri"/>
                      </a:endParaRPr>
                    </a:p>
                  </a:txBody>
                  <a:tcPr marL="7815" marR="7815" marT="7815" marB="0" anchor="b"/>
                </a:tc>
                <a:tc>
                  <a:txBody>
                    <a:bodyPr/>
                    <a:lstStyle/>
                    <a:p>
                      <a:pPr algn="ctr" fontAlgn="b"/>
                      <a:r>
                        <a:rPr lang="en-US" sz="1800" u="none" strike="noStrike" dirty="0"/>
                        <a:t>d9</a:t>
                      </a:r>
                      <a:endParaRPr lang="en-US" sz="1800" b="0" i="0" u="none" strike="noStrike" dirty="0">
                        <a:solidFill>
                          <a:srgbClr val="000000"/>
                        </a:solidFill>
                        <a:latin typeface="Calibri"/>
                      </a:endParaRPr>
                    </a:p>
                  </a:txBody>
                  <a:tcPr marL="7815" marR="7815" marT="7815" marB="0" anchor="b"/>
                </a:tc>
                <a:tc>
                  <a:txBody>
                    <a:bodyPr/>
                    <a:lstStyle/>
                    <a:p>
                      <a:pPr algn="r" fontAlgn="b"/>
                      <a:r>
                        <a:rPr lang="en-US" sz="1800" u="none" strike="noStrike"/>
                        <a:t>1.946</a:t>
                      </a:r>
                      <a:endParaRPr lang="en-US" sz="1800" b="0" i="0" u="none" strike="noStrike">
                        <a:solidFill>
                          <a:srgbClr val="000000"/>
                        </a:solidFill>
                        <a:latin typeface="Calibri"/>
                      </a:endParaRPr>
                    </a:p>
                  </a:txBody>
                  <a:tcPr marL="7815" marR="7815" marT="7815" marB="0" anchor="b"/>
                </a:tc>
                <a:tc>
                  <a:txBody>
                    <a:bodyPr/>
                    <a:lstStyle/>
                    <a:p>
                      <a:pPr algn="r" fontAlgn="b"/>
                      <a:r>
                        <a:rPr lang="en-US" sz="1800" u="none" strike="noStrike"/>
                        <a:t>1.546</a:t>
                      </a:r>
                      <a:endParaRPr lang="en-US" sz="1800" b="0" i="0" u="none" strike="noStrike">
                        <a:solidFill>
                          <a:srgbClr val="000000"/>
                        </a:solidFill>
                        <a:latin typeface="Calibri"/>
                      </a:endParaRPr>
                    </a:p>
                  </a:txBody>
                  <a:tcPr marL="7815" marR="7815" marT="7815" marB="0" anchor="b"/>
                </a:tc>
                <a:tc>
                  <a:txBody>
                    <a:bodyPr/>
                    <a:lstStyle/>
                    <a:p>
                      <a:pPr algn="r" fontAlgn="b"/>
                      <a:r>
                        <a:rPr lang="en-US" sz="1800" u="none" strike="noStrike"/>
                        <a:t>1.112</a:t>
                      </a:r>
                      <a:endParaRPr lang="en-US" sz="1800" b="0" i="0" u="none" strike="noStrike">
                        <a:solidFill>
                          <a:srgbClr val="000000"/>
                        </a:solidFill>
                        <a:latin typeface="Calibri"/>
                      </a:endParaRPr>
                    </a:p>
                  </a:txBody>
                  <a:tcPr marL="7815" marR="7815" marT="7815" marB="0" anchor="b"/>
                </a:tc>
                <a:tc>
                  <a:txBody>
                    <a:bodyPr/>
                    <a:lstStyle/>
                    <a:p>
                      <a:pPr algn="r" fontAlgn="b"/>
                      <a:r>
                        <a:rPr lang="en-US" sz="1800" u="none" strike="noStrike"/>
                        <a:t>0.625</a:t>
                      </a:r>
                      <a:endParaRPr lang="en-US" sz="1800" b="0" i="0" u="none" strike="noStrike">
                        <a:solidFill>
                          <a:srgbClr val="000000"/>
                        </a:solidFill>
                        <a:latin typeface="Calibri"/>
                      </a:endParaRPr>
                    </a:p>
                  </a:txBody>
                  <a:tcPr marL="7815" marR="7815" marT="7815" marB="0" anchor="b"/>
                </a:tc>
                <a:tc>
                  <a:txBody>
                    <a:bodyPr/>
                    <a:lstStyle/>
                    <a:p>
                      <a:pPr algn="r" fontAlgn="b"/>
                      <a:r>
                        <a:rPr lang="en-US" sz="1800" u="none" strike="noStrike" dirty="0"/>
                        <a:t>1.112</a:t>
                      </a:r>
                      <a:endParaRPr lang="en-US" sz="1800" b="0" i="0" u="none" strike="noStrike" dirty="0">
                        <a:solidFill>
                          <a:srgbClr val="000000"/>
                        </a:solidFill>
                        <a:latin typeface="Calibri"/>
                      </a:endParaRPr>
                    </a:p>
                  </a:txBody>
                  <a:tcPr marL="7815" marR="7815" marT="7815" marB="0" anchor="b"/>
                </a:tc>
                <a:tc>
                  <a:txBody>
                    <a:bodyPr/>
                    <a:lstStyle/>
                    <a:p>
                      <a:pPr algn="r" fontAlgn="b"/>
                      <a:r>
                        <a:rPr lang="en-US" sz="1800" u="none" strike="noStrike" dirty="0"/>
                        <a:t>0.625</a:t>
                      </a:r>
                      <a:endParaRPr lang="en-US" sz="1800" b="0" i="0" u="none" strike="noStrike" dirty="0">
                        <a:solidFill>
                          <a:srgbClr val="000000"/>
                        </a:solidFill>
                        <a:latin typeface="Calibri"/>
                      </a:endParaRPr>
                    </a:p>
                  </a:txBody>
                  <a:tcPr marL="7815" marR="7815" marT="7815" marB="0" anchor="b"/>
                </a:tc>
                <a:tc>
                  <a:txBody>
                    <a:bodyPr/>
                    <a:lstStyle/>
                    <a:p>
                      <a:pPr algn="r" fontAlgn="b"/>
                      <a:r>
                        <a:rPr lang="en-US" sz="1800" u="none" strike="noStrike" dirty="0"/>
                        <a:t>3.949</a:t>
                      </a:r>
                      <a:endParaRPr lang="en-US" sz="1800" b="0" i="0" u="none" strike="noStrike" dirty="0">
                        <a:solidFill>
                          <a:srgbClr val="000000"/>
                        </a:solidFill>
                        <a:latin typeface="Calibri"/>
                      </a:endParaRPr>
                    </a:p>
                  </a:txBody>
                  <a:tcPr marL="7815" marR="7815" marT="7815" marB="0" anchor="b"/>
                </a:tc>
                <a:tc>
                  <a:txBody>
                    <a:bodyPr/>
                    <a:lstStyle/>
                    <a:p>
                      <a:pPr algn="r" fontAlgn="b"/>
                      <a:r>
                        <a:rPr lang="en-US" sz="1800" u="none" strike="noStrike"/>
                        <a:t>1.946</a:t>
                      </a:r>
                      <a:endParaRPr lang="en-US" sz="1800" b="0" i="0" u="none" strike="noStrike">
                        <a:solidFill>
                          <a:srgbClr val="000000"/>
                        </a:solidFill>
                        <a:latin typeface="Calibri"/>
                      </a:endParaRPr>
                    </a:p>
                  </a:txBody>
                  <a:tcPr marL="7815" marR="7815" marT="7815" marB="0" anchor="b"/>
                </a:tc>
              </a:tr>
              <a:tr h="260130">
                <a:tc>
                  <a:txBody>
                    <a:bodyPr/>
                    <a:lstStyle/>
                    <a:p>
                      <a:pPr algn="ctr" fontAlgn="b"/>
                      <a:r>
                        <a:rPr lang="en-US" sz="1800" b="0" i="0" u="none" strike="noStrike" dirty="0" smtClean="0">
                          <a:solidFill>
                            <a:srgbClr val="000000"/>
                          </a:solidFill>
                          <a:latin typeface="Calibri"/>
                        </a:rPr>
                        <a:t>2</a:t>
                      </a:r>
                      <a:endParaRPr lang="en-US" sz="1800" b="0" i="0" u="none" strike="noStrike" dirty="0">
                        <a:solidFill>
                          <a:srgbClr val="000000"/>
                        </a:solidFill>
                        <a:latin typeface="Calibri"/>
                      </a:endParaRPr>
                    </a:p>
                  </a:txBody>
                  <a:tcPr marL="7815" marR="7815" marT="7815" marB="0" anchor="b"/>
                </a:tc>
                <a:tc>
                  <a:txBody>
                    <a:bodyPr/>
                    <a:lstStyle/>
                    <a:p>
                      <a:pPr algn="ctr" fontAlgn="b"/>
                      <a:r>
                        <a:rPr lang="en-US" sz="1800" u="none" strike="noStrike" dirty="0"/>
                        <a:t>d10</a:t>
                      </a:r>
                      <a:endParaRPr lang="en-US" sz="1800" b="0" i="0" u="none" strike="noStrike" dirty="0">
                        <a:solidFill>
                          <a:srgbClr val="000000"/>
                        </a:solidFill>
                        <a:latin typeface="Calibri"/>
                      </a:endParaRPr>
                    </a:p>
                  </a:txBody>
                  <a:tcPr marL="7815" marR="7815" marT="7815" marB="0" anchor="b"/>
                </a:tc>
                <a:tc>
                  <a:txBody>
                    <a:bodyPr/>
                    <a:lstStyle/>
                    <a:p>
                      <a:pPr algn="r" fontAlgn="b"/>
                      <a:r>
                        <a:rPr lang="en-US" sz="1800" u="none" strike="noStrike"/>
                        <a:t>2.110</a:t>
                      </a:r>
                      <a:endParaRPr lang="en-US" sz="1800" b="0" i="0" u="none" strike="noStrike">
                        <a:solidFill>
                          <a:srgbClr val="000000"/>
                        </a:solidFill>
                        <a:latin typeface="Calibri"/>
                      </a:endParaRPr>
                    </a:p>
                  </a:txBody>
                  <a:tcPr marL="7815" marR="7815" marT="7815" marB="0" anchor="b"/>
                </a:tc>
                <a:tc>
                  <a:txBody>
                    <a:bodyPr/>
                    <a:lstStyle/>
                    <a:p>
                      <a:pPr algn="r" fontAlgn="b"/>
                      <a:r>
                        <a:rPr lang="en-US" sz="1800" u="none" strike="noStrike"/>
                        <a:t>1.405</a:t>
                      </a:r>
                      <a:endParaRPr lang="en-US" sz="1800" b="0" i="0" u="none" strike="noStrike">
                        <a:solidFill>
                          <a:srgbClr val="000000"/>
                        </a:solidFill>
                        <a:latin typeface="Calibri"/>
                      </a:endParaRPr>
                    </a:p>
                  </a:txBody>
                  <a:tcPr marL="7815" marR="7815" marT="7815" marB="0" anchor="b"/>
                </a:tc>
                <a:tc>
                  <a:txBody>
                    <a:bodyPr/>
                    <a:lstStyle/>
                    <a:p>
                      <a:pPr algn="r" fontAlgn="b"/>
                      <a:r>
                        <a:rPr lang="en-US" sz="1800" u="none" strike="noStrike" dirty="0"/>
                        <a:t>0.000</a:t>
                      </a:r>
                      <a:endParaRPr lang="en-US" sz="1800" b="0" i="0" u="none" strike="noStrike" dirty="0">
                        <a:solidFill>
                          <a:srgbClr val="000000"/>
                        </a:solidFill>
                        <a:latin typeface="Calibri"/>
                      </a:endParaRPr>
                    </a:p>
                  </a:txBody>
                  <a:tcPr marL="7815" marR="7815" marT="7815" marB="0" anchor="b"/>
                </a:tc>
                <a:tc>
                  <a:txBody>
                    <a:bodyPr/>
                    <a:lstStyle/>
                    <a:p>
                      <a:pPr algn="r" fontAlgn="b"/>
                      <a:r>
                        <a:rPr lang="en-US" sz="1800" u="none" strike="noStrike"/>
                        <a:t>0.000</a:t>
                      </a:r>
                      <a:endParaRPr lang="en-US" sz="1800" b="0" i="0" u="none" strike="noStrike">
                        <a:solidFill>
                          <a:srgbClr val="000000"/>
                        </a:solidFill>
                        <a:latin typeface="Calibri"/>
                      </a:endParaRPr>
                    </a:p>
                  </a:txBody>
                  <a:tcPr marL="7815" marR="7815" marT="7815" marB="0" anchor="b"/>
                </a:tc>
                <a:tc>
                  <a:txBody>
                    <a:bodyPr/>
                    <a:lstStyle/>
                    <a:p>
                      <a:pPr algn="r" fontAlgn="b"/>
                      <a:r>
                        <a:rPr lang="en-US" sz="1800" u="none" strike="noStrike"/>
                        <a:t>0.000</a:t>
                      </a:r>
                      <a:endParaRPr lang="en-US" sz="1800" b="0" i="0" u="none" strike="noStrike">
                        <a:solidFill>
                          <a:srgbClr val="000000"/>
                        </a:solidFill>
                        <a:latin typeface="Calibri"/>
                      </a:endParaRPr>
                    </a:p>
                  </a:txBody>
                  <a:tcPr marL="7815" marR="7815" marT="7815" marB="0" anchor="b"/>
                </a:tc>
                <a:tc>
                  <a:txBody>
                    <a:bodyPr/>
                    <a:lstStyle/>
                    <a:p>
                      <a:pPr algn="r" fontAlgn="b"/>
                      <a:r>
                        <a:rPr lang="en-US" sz="1800" u="none" strike="noStrike"/>
                        <a:t>0.568</a:t>
                      </a:r>
                      <a:endParaRPr lang="en-US" sz="1800" b="0" i="0" u="none" strike="noStrike">
                        <a:solidFill>
                          <a:srgbClr val="000000"/>
                        </a:solidFill>
                        <a:latin typeface="Calibri"/>
                      </a:endParaRPr>
                    </a:p>
                  </a:txBody>
                  <a:tcPr marL="7815" marR="7815" marT="7815" marB="0" anchor="b"/>
                </a:tc>
                <a:tc>
                  <a:txBody>
                    <a:bodyPr/>
                    <a:lstStyle/>
                    <a:p>
                      <a:pPr algn="r" fontAlgn="b"/>
                      <a:r>
                        <a:rPr lang="en-US" sz="1800" u="none" strike="noStrike"/>
                        <a:t>2.740</a:t>
                      </a:r>
                      <a:endParaRPr lang="en-US" sz="1800" b="0" i="0" u="none" strike="noStrike">
                        <a:solidFill>
                          <a:srgbClr val="000000"/>
                        </a:solidFill>
                        <a:latin typeface="Calibri"/>
                      </a:endParaRPr>
                    </a:p>
                  </a:txBody>
                  <a:tcPr marL="7815" marR="7815" marT="7815" marB="0" anchor="b"/>
                </a:tc>
                <a:tc>
                  <a:txBody>
                    <a:bodyPr/>
                    <a:lstStyle/>
                    <a:p>
                      <a:pPr algn="r" fontAlgn="b"/>
                      <a:r>
                        <a:rPr lang="en-US" sz="1800" u="none" strike="noStrike" dirty="0"/>
                        <a:t>2.433</a:t>
                      </a:r>
                      <a:endParaRPr lang="en-US" sz="1800" b="0" i="0" u="none" strike="noStrike" dirty="0">
                        <a:solidFill>
                          <a:srgbClr val="000000"/>
                        </a:solidFill>
                        <a:latin typeface="Calibri"/>
                      </a:endParaRPr>
                    </a:p>
                  </a:txBody>
                  <a:tcPr marL="7815" marR="7815" marT="7815" marB="0" anchor="b"/>
                </a:tc>
              </a:tr>
            </a:tbl>
          </a:graphicData>
        </a:graphic>
      </p:graphicFrame>
      <p:sp>
        <p:nvSpPr>
          <p:cNvPr id="12" name="Rectangle 11"/>
          <p:cNvSpPr/>
          <p:nvPr/>
        </p:nvSpPr>
        <p:spPr>
          <a:xfrm>
            <a:off x="533400" y="2133600"/>
            <a:ext cx="8001000" cy="923330"/>
          </a:xfrm>
          <a:prstGeom prst="rect">
            <a:avLst/>
          </a:prstGeom>
        </p:spPr>
        <p:txBody>
          <a:bodyPr wrap="square">
            <a:spAutoFit/>
          </a:bodyPr>
          <a:lstStyle/>
          <a:p>
            <a:r>
              <a:rPr lang="en-US" dirty="0" smtClean="0">
                <a:solidFill>
                  <a:srgbClr val="00B050"/>
                </a:solidFill>
              </a:rPr>
              <a:t>“</a:t>
            </a:r>
            <a:r>
              <a:rPr lang="en-US" i="1" dirty="0" smtClean="0">
                <a:solidFill>
                  <a:srgbClr val="00B050"/>
                </a:solidFill>
                <a:latin typeface="Times" pitchFamily="18" charset="0"/>
              </a:rPr>
              <a:t>Benchmark </a:t>
            </a:r>
            <a:r>
              <a:rPr lang="en-US" i="1" dirty="0" err="1" smtClean="0">
                <a:solidFill>
                  <a:srgbClr val="00B050"/>
                </a:solidFill>
                <a:latin typeface="Times" pitchFamily="18" charset="0"/>
              </a:rPr>
              <a:t>sektor</a:t>
            </a:r>
            <a:r>
              <a:rPr lang="en-US" i="1" dirty="0" smtClean="0">
                <a:solidFill>
                  <a:srgbClr val="00B050"/>
                </a:solidFill>
                <a:latin typeface="Times" pitchFamily="18" charset="0"/>
              </a:rPr>
              <a:t> : </a:t>
            </a:r>
            <a:r>
              <a:rPr lang="en-US" i="1" dirty="0" err="1" smtClean="0">
                <a:solidFill>
                  <a:srgbClr val="00B050"/>
                </a:solidFill>
                <a:latin typeface="Times" pitchFamily="18" charset="0"/>
              </a:rPr>
              <a:t>Perdagangan</a:t>
            </a:r>
            <a:r>
              <a:rPr lang="en-US" i="1" dirty="0" smtClean="0">
                <a:solidFill>
                  <a:srgbClr val="00B050"/>
                </a:solidFill>
                <a:latin typeface="Times" pitchFamily="18" charset="0"/>
              </a:rPr>
              <a:t> - Retail - Mobil</a:t>
            </a:r>
          </a:p>
          <a:p>
            <a:r>
              <a:rPr lang="en-US" i="1" dirty="0" err="1" smtClean="0">
                <a:solidFill>
                  <a:srgbClr val="00B050"/>
                </a:solidFill>
                <a:latin typeface="Times" pitchFamily="18" charset="0"/>
              </a:rPr>
              <a:t>Berdasarkan</a:t>
            </a:r>
            <a:r>
              <a:rPr lang="en-US" i="1" dirty="0" smtClean="0">
                <a:solidFill>
                  <a:srgbClr val="00B050"/>
                </a:solidFill>
                <a:latin typeface="Times" pitchFamily="18" charset="0"/>
              </a:rPr>
              <a:t> </a:t>
            </a:r>
            <a:r>
              <a:rPr lang="en-US" i="1" dirty="0" err="1" smtClean="0">
                <a:solidFill>
                  <a:srgbClr val="00B050"/>
                </a:solidFill>
                <a:latin typeface="Times" pitchFamily="18" charset="0"/>
              </a:rPr>
              <a:t>perhitungan</a:t>
            </a:r>
            <a:r>
              <a:rPr lang="en-US" i="1" dirty="0" smtClean="0">
                <a:solidFill>
                  <a:srgbClr val="00B050"/>
                </a:solidFill>
                <a:latin typeface="Times" pitchFamily="18" charset="0"/>
              </a:rPr>
              <a:t> </a:t>
            </a:r>
            <a:r>
              <a:rPr lang="en-US" i="1" dirty="0" err="1" smtClean="0">
                <a:solidFill>
                  <a:srgbClr val="00B050"/>
                </a:solidFill>
                <a:latin typeface="Times" pitchFamily="18" charset="0"/>
              </a:rPr>
              <a:t>rasio</a:t>
            </a:r>
            <a:r>
              <a:rPr lang="en-US" i="1" dirty="0" smtClean="0">
                <a:solidFill>
                  <a:srgbClr val="00B050"/>
                </a:solidFill>
                <a:latin typeface="Times" pitchFamily="18" charset="0"/>
              </a:rPr>
              <a:t> </a:t>
            </a:r>
            <a:r>
              <a:rPr lang="en-US" i="1" dirty="0" err="1" smtClean="0">
                <a:solidFill>
                  <a:srgbClr val="00B050"/>
                </a:solidFill>
                <a:latin typeface="Times" pitchFamily="18" charset="0"/>
              </a:rPr>
              <a:t>keuangan</a:t>
            </a:r>
            <a:r>
              <a:rPr lang="en-US" i="1" dirty="0" smtClean="0">
                <a:solidFill>
                  <a:srgbClr val="00B050"/>
                </a:solidFill>
                <a:latin typeface="Times" pitchFamily="18" charset="0"/>
              </a:rPr>
              <a:t> </a:t>
            </a:r>
            <a:r>
              <a:rPr lang="en-US" i="1" dirty="0" err="1" smtClean="0">
                <a:solidFill>
                  <a:srgbClr val="00B050"/>
                </a:solidFill>
                <a:latin typeface="Times" pitchFamily="18" charset="0"/>
              </a:rPr>
              <a:t>dan</a:t>
            </a:r>
            <a:r>
              <a:rPr lang="en-US" i="1" dirty="0" smtClean="0">
                <a:solidFill>
                  <a:srgbClr val="00B050"/>
                </a:solidFill>
                <a:latin typeface="Times" pitchFamily="18" charset="0"/>
              </a:rPr>
              <a:t> data lain </a:t>
            </a:r>
            <a:r>
              <a:rPr lang="en-US" i="1" dirty="0" err="1" smtClean="0">
                <a:solidFill>
                  <a:srgbClr val="00B050"/>
                </a:solidFill>
                <a:latin typeface="Times" pitchFamily="18" charset="0"/>
              </a:rPr>
              <a:t>dalam</a:t>
            </a:r>
            <a:r>
              <a:rPr lang="en-US" i="1" dirty="0" smtClean="0">
                <a:solidFill>
                  <a:srgbClr val="00B050"/>
                </a:solidFill>
                <a:latin typeface="Times" pitchFamily="18" charset="0"/>
              </a:rPr>
              <a:t> ICRR, </a:t>
            </a:r>
            <a:r>
              <a:rPr lang="en-US" i="1" dirty="0" err="1" smtClean="0">
                <a:solidFill>
                  <a:srgbClr val="00B050"/>
                </a:solidFill>
                <a:latin typeface="Times" pitchFamily="18" charset="0"/>
              </a:rPr>
              <a:t>maka</a:t>
            </a:r>
            <a:r>
              <a:rPr lang="en-US" i="1" dirty="0" smtClean="0">
                <a:solidFill>
                  <a:srgbClr val="00B050"/>
                </a:solidFill>
                <a:latin typeface="Times" pitchFamily="18" charset="0"/>
              </a:rPr>
              <a:t> </a:t>
            </a:r>
            <a:r>
              <a:rPr lang="en-US" i="1" dirty="0" err="1" smtClean="0">
                <a:solidFill>
                  <a:srgbClr val="00B050"/>
                </a:solidFill>
                <a:latin typeface="Times" pitchFamily="18" charset="0"/>
              </a:rPr>
              <a:t>posisi</a:t>
            </a:r>
            <a:r>
              <a:rPr lang="en-US" i="1" dirty="0" smtClean="0">
                <a:solidFill>
                  <a:srgbClr val="00B050"/>
                </a:solidFill>
                <a:latin typeface="Times" pitchFamily="18" charset="0"/>
              </a:rPr>
              <a:t> rating </a:t>
            </a:r>
            <a:r>
              <a:rPr lang="en-US" i="1" dirty="0" err="1" smtClean="0">
                <a:solidFill>
                  <a:srgbClr val="00B050"/>
                </a:solidFill>
                <a:latin typeface="Times" pitchFamily="18" charset="0"/>
              </a:rPr>
              <a:t>perusahaan</a:t>
            </a:r>
            <a:r>
              <a:rPr lang="en-US" i="1" dirty="0" smtClean="0">
                <a:solidFill>
                  <a:srgbClr val="00B050"/>
                </a:solidFill>
                <a:latin typeface="Times" pitchFamily="18" charset="0"/>
              </a:rPr>
              <a:t> </a:t>
            </a:r>
            <a:r>
              <a:rPr lang="en-US" i="1" dirty="0" err="1" smtClean="0">
                <a:solidFill>
                  <a:srgbClr val="00B050"/>
                </a:solidFill>
                <a:latin typeface="Times" pitchFamily="18" charset="0"/>
              </a:rPr>
              <a:t>dan</a:t>
            </a:r>
            <a:r>
              <a:rPr lang="en-US" i="1" dirty="0" smtClean="0">
                <a:solidFill>
                  <a:srgbClr val="00B050"/>
                </a:solidFill>
                <a:latin typeface="Times" pitchFamily="18" charset="0"/>
              </a:rPr>
              <a:t> </a:t>
            </a:r>
            <a:r>
              <a:rPr lang="en-US" i="1" dirty="0" err="1" smtClean="0">
                <a:solidFill>
                  <a:srgbClr val="00B050"/>
                </a:solidFill>
                <a:latin typeface="Times" pitchFamily="18" charset="0"/>
              </a:rPr>
              <a:t>tingkat</a:t>
            </a:r>
            <a:r>
              <a:rPr lang="en-US" i="1" dirty="0" smtClean="0">
                <a:solidFill>
                  <a:srgbClr val="00B050"/>
                </a:solidFill>
                <a:latin typeface="Times" pitchFamily="18" charset="0"/>
              </a:rPr>
              <a:t> </a:t>
            </a:r>
            <a:r>
              <a:rPr lang="en-US" i="1" dirty="0" err="1" smtClean="0">
                <a:solidFill>
                  <a:srgbClr val="00B050"/>
                </a:solidFill>
                <a:latin typeface="Times" pitchFamily="18" charset="0"/>
              </a:rPr>
              <a:t>risikonya</a:t>
            </a:r>
            <a:r>
              <a:rPr lang="en-US" i="1" dirty="0" smtClean="0">
                <a:solidFill>
                  <a:srgbClr val="00B050"/>
                </a:solidFill>
                <a:latin typeface="Times" pitchFamily="18" charset="0"/>
              </a:rPr>
              <a:t> </a:t>
            </a:r>
            <a:r>
              <a:rPr lang="en-US" i="1" dirty="0" err="1" smtClean="0">
                <a:solidFill>
                  <a:srgbClr val="00B050"/>
                </a:solidFill>
                <a:latin typeface="Times" pitchFamily="18" charset="0"/>
              </a:rPr>
              <a:t>adalah</a:t>
            </a:r>
            <a:r>
              <a:rPr lang="en-US" i="1" dirty="0" smtClean="0">
                <a:solidFill>
                  <a:srgbClr val="00B050"/>
                </a:solidFill>
                <a:latin typeface="Times" pitchFamily="18" charset="0"/>
              </a:rPr>
              <a:t>…</a:t>
            </a:r>
            <a:r>
              <a:rPr lang="en-US" dirty="0" smtClean="0">
                <a:solidFill>
                  <a:srgbClr val="00B050"/>
                </a:solidFill>
              </a:rPr>
              <a:t>”</a:t>
            </a:r>
            <a:endParaRPr lang="en-US" dirty="0">
              <a:solidFill>
                <a:srgbClr val="00B050"/>
              </a:solidFill>
            </a:endParaRPr>
          </a:p>
        </p:txBody>
      </p:sp>
      <p:cxnSp>
        <p:nvCxnSpPr>
          <p:cNvPr id="14" name="Straight Arrow Connector 13"/>
          <p:cNvCxnSpPr/>
          <p:nvPr/>
        </p:nvCxnSpPr>
        <p:spPr>
          <a:xfrm>
            <a:off x="1219200" y="2438400"/>
            <a:ext cx="381000" cy="76200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762000" y="2133600"/>
            <a:ext cx="1066800" cy="30480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Arrow Connector 18"/>
          <p:cNvCxnSpPr/>
          <p:nvPr/>
        </p:nvCxnSpPr>
        <p:spPr>
          <a:xfrm>
            <a:off x="2286000" y="2438400"/>
            <a:ext cx="381000" cy="76200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0" name="Rectangle 19"/>
          <p:cNvSpPr/>
          <p:nvPr/>
        </p:nvSpPr>
        <p:spPr>
          <a:xfrm>
            <a:off x="1828800" y="2133600"/>
            <a:ext cx="685800" cy="30480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Arrow Connector 21"/>
          <p:cNvCxnSpPr/>
          <p:nvPr/>
        </p:nvCxnSpPr>
        <p:spPr>
          <a:xfrm>
            <a:off x="2971800" y="2438400"/>
            <a:ext cx="533400" cy="76200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a:off x="2514600" y="2133600"/>
            <a:ext cx="1371600" cy="30480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Arrow Connector 24"/>
          <p:cNvCxnSpPr/>
          <p:nvPr/>
        </p:nvCxnSpPr>
        <p:spPr>
          <a:xfrm>
            <a:off x="4419600" y="2438400"/>
            <a:ext cx="228600" cy="76200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6" name="Rectangle 25"/>
          <p:cNvSpPr/>
          <p:nvPr/>
        </p:nvSpPr>
        <p:spPr>
          <a:xfrm>
            <a:off x="3962400" y="2133600"/>
            <a:ext cx="685800" cy="30480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Straight Arrow Connector 28"/>
          <p:cNvCxnSpPr/>
          <p:nvPr/>
        </p:nvCxnSpPr>
        <p:spPr>
          <a:xfrm>
            <a:off x="5181600" y="2438400"/>
            <a:ext cx="152400" cy="76200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0" name="Rectangle 29"/>
          <p:cNvSpPr/>
          <p:nvPr/>
        </p:nvSpPr>
        <p:spPr>
          <a:xfrm>
            <a:off x="4724400" y="2133600"/>
            <a:ext cx="685800" cy="30480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Arrow Connector 32"/>
          <p:cNvCxnSpPr/>
          <p:nvPr/>
        </p:nvCxnSpPr>
        <p:spPr>
          <a:xfrm>
            <a:off x="2362200" y="2743200"/>
            <a:ext cx="3810000" cy="45720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4" name="Rectangle 33"/>
          <p:cNvSpPr/>
          <p:nvPr/>
        </p:nvSpPr>
        <p:spPr>
          <a:xfrm>
            <a:off x="1905000" y="2438400"/>
            <a:ext cx="1066800" cy="30480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6" name="Straight Arrow Connector 35"/>
          <p:cNvCxnSpPr/>
          <p:nvPr/>
        </p:nvCxnSpPr>
        <p:spPr>
          <a:xfrm>
            <a:off x="3429000" y="2743200"/>
            <a:ext cx="3810000" cy="45720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7" name="Rectangle 36"/>
          <p:cNvSpPr/>
          <p:nvPr/>
        </p:nvSpPr>
        <p:spPr>
          <a:xfrm>
            <a:off x="2971800" y="2438400"/>
            <a:ext cx="533400" cy="30480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Arrow Connector 39"/>
          <p:cNvCxnSpPr/>
          <p:nvPr/>
        </p:nvCxnSpPr>
        <p:spPr>
          <a:xfrm>
            <a:off x="4038600" y="2743200"/>
            <a:ext cx="4114800" cy="45720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1" name="Rectangle 40"/>
          <p:cNvSpPr/>
          <p:nvPr/>
        </p:nvSpPr>
        <p:spPr>
          <a:xfrm>
            <a:off x="3505200" y="2438400"/>
            <a:ext cx="990600" cy="30480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p:cNvSpPr/>
          <p:nvPr/>
        </p:nvSpPr>
        <p:spPr>
          <a:xfrm>
            <a:off x="152400" y="3124200"/>
            <a:ext cx="609600" cy="358140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p:cNvSpPr txBox="1"/>
          <p:nvPr/>
        </p:nvSpPr>
        <p:spPr>
          <a:xfrm>
            <a:off x="152400" y="533400"/>
            <a:ext cx="3962400" cy="369332"/>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wrap="square" rtlCol="0">
            <a:spAutoFit/>
          </a:bodyPr>
          <a:lstStyle/>
          <a:p>
            <a:r>
              <a:rPr lang="id-ID" b="1" u="sng" dirty="0" smtClean="0">
                <a:solidFill>
                  <a:schemeClr val="bg1"/>
                </a:solidFill>
              </a:rPr>
              <a:t>Answering the Second Problem</a:t>
            </a:r>
            <a:endParaRPr lang="en-US" b="1" u="sng" dirty="0">
              <a:solidFill>
                <a:schemeClr val="bg1"/>
              </a:solidFill>
            </a:endParaRPr>
          </a:p>
        </p:txBody>
      </p:sp>
      <p:sp>
        <p:nvSpPr>
          <p:cNvPr id="27" name="Rectangle 26"/>
          <p:cNvSpPr/>
          <p:nvPr/>
        </p:nvSpPr>
        <p:spPr>
          <a:xfrm>
            <a:off x="76200" y="457200"/>
            <a:ext cx="9144000" cy="6400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p:cNvSpPr txBox="1"/>
          <p:nvPr/>
        </p:nvSpPr>
        <p:spPr>
          <a:xfrm>
            <a:off x="381000" y="1828800"/>
            <a:ext cx="2590800" cy="923330"/>
          </a:xfrm>
          <a:prstGeom prst="rect">
            <a:avLst/>
          </a:prstGeom>
          <a:solidFill>
            <a:srgbClr val="FFFF99"/>
          </a:solidFill>
          <a:ln>
            <a:solidFill>
              <a:srgbClr val="FFC000"/>
            </a:solidFill>
          </a:ln>
        </p:spPr>
        <p:txBody>
          <a:bodyPr wrap="square" rtlCol="0">
            <a:spAutoFit/>
          </a:bodyPr>
          <a:lstStyle/>
          <a:p>
            <a:r>
              <a:rPr lang="en-US" b="1" u="sng" dirty="0" smtClean="0"/>
              <a:t>1. Preprocessing:</a:t>
            </a:r>
          </a:p>
          <a:p>
            <a:r>
              <a:rPr lang="en-US" dirty="0" smtClean="0"/>
              <a:t>Prepare and cleaning up the data</a:t>
            </a:r>
            <a:endParaRPr lang="en-US" dirty="0"/>
          </a:p>
        </p:txBody>
      </p:sp>
      <p:sp>
        <p:nvSpPr>
          <p:cNvPr id="31" name="TextBox 30"/>
          <p:cNvSpPr txBox="1"/>
          <p:nvPr/>
        </p:nvSpPr>
        <p:spPr>
          <a:xfrm>
            <a:off x="3733800" y="1981200"/>
            <a:ext cx="2590800" cy="646331"/>
          </a:xfrm>
          <a:prstGeom prst="rect">
            <a:avLst/>
          </a:prstGeom>
          <a:solidFill>
            <a:srgbClr val="CCFF99"/>
          </a:solidFill>
          <a:ln>
            <a:solidFill>
              <a:srgbClr val="00B050"/>
            </a:solidFill>
          </a:ln>
        </p:spPr>
        <p:txBody>
          <a:bodyPr wrap="square" rtlCol="0">
            <a:spAutoFit/>
          </a:bodyPr>
          <a:lstStyle/>
          <a:p>
            <a:r>
              <a:rPr lang="en-US" b="1" u="sng" dirty="0" smtClean="0"/>
              <a:t>2. </a:t>
            </a:r>
            <a:r>
              <a:rPr lang="id-ID" b="1" u="sng" dirty="0" smtClean="0"/>
              <a:t>Risk Clustering</a:t>
            </a:r>
            <a:r>
              <a:rPr lang="en-US" b="1" u="sng" dirty="0" smtClean="0"/>
              <a:t>:</a:t>
            </a:r>
          </a:p>
          <a:p>
            <a:r>
              <a:rPr lang="en-US" dirty="0" smtClean="0"/>
              <a:t>Build </a:t>
            </a:r>
            <a:r>
              <a:rPr lang="id-ID" dirty="0" smtClean="0"/>
              <a:t>the </a:t>
            </a:r>
            <a:r>
              <a:rPr lang="en-US" dirty="0" smtClean="0"/>
              <a:t>cluster model </a:t>
            </a:r>
            <a:endParaRPr lang="en-US" dirty="0"/>
          </a:p>
        </p:txBody>
      </p:sp>
      <p:sp>
        <p:nvSpPr>
          <p:cNvPr id="32" name="TextBox 31"/>
          <p:cNvSpPr txBox="1"/>
          <p:nvPr/>
        </p:nvSpPr>
        <p:spPr>
          <a:xfrm>
            <a:off x="6934200" y="3773269"/>
            <a:ext cx="1600200" cy="646331"/>
          </a:xfrm>
          <a:prstGeom prst="rect">
            <a:avLst/>
          </a:prstGeom>
          <a:solidFill>
            <a:schemeClr val="bg1"/>
          </a:solidFill>
          <a:ln>
            <a:solidFill>
              <a:schemeClr val="tx1"/>
            </a:solidFill>
          </a:ln>
        </p:spPr>
        <p:txBody>
          <a:bodyPr wrap="square" rtlCol="0">
            <a:spAutoFit/>
          </a:bodyPr>
          <a:lstStyle/>
          <a:p>
            <a:r>
              <a:rPr lang="en-US" b="1" u="sng" dirty="0" smtClean="0"/>
              <a:t>4. Evaluation:</a:t>
            </a:r>
          </a:p>
          <a:p>
            <a:r>
              <a:rPr lang="en-US" dirty="0" smtClean="0"/>
              <a:t>Risk  Analysis</a:t>
            </a:r>
          </a:p>
        </p:txBody>
      </p:sp>
      <p:sp>
        <p:nvSpPr>
          <p:cNvPr id="35" name="TextBox 34"/>
          <p:cNvSpPr txBox="1"/>
          <p:nvPr/>
        </p:nvSpPr>
        <p:spPr>
          <a:xfrm>
            <a:off x="4191000" y="3352800"/>
            <a:ext cx="1676400" cy="1754326"/>
          </a:xfrm>
          <a:prstGeom prst="rect">
            <a:avLst/>
          </a:prstGeom>
          <a:solidFill>
            <a:schemeClr val="accent6">
              <a:lumMod val="40000"/>
              <a:lumOff val="60000"/>
            </a:schemeClr>
          </a:solidFill>
          <a:ln>
            <a:solidFill>
              <a:srgbClr val="FF0000"/>
            </a:solidFill>
          </a:ln>
        </p:spPr>
        <p:txBody>
          <a:bodyPr wrap="square" rtlCol="0">
            <a:spAutoFit/>
          </a:bodyPr>
          <a:lstStyle/>
          <a:p>
            <a:r>
              <a:rPr lang="en-US" b="1" u="sng" dirty="0" smtClean="0"/>
              <a:t>3. </a:t>
            </a:r>
            <a:r>
              <a:rPr lang="id-ID" b="1" u="sng" dirty="0" smtClean="0"/>
              <a:t>Risk Measuring</a:t>
            </a:r>
            <a:endParaRPr lang="en-US" b="1" u="sng" dirty="0" smtClean="0"/>
          </a:p>
          <a:p>
            <a:r>
              <a:rPr lang="en-US" dirty="0" smtClean="0"/>
              <a:t>Measure the </a:t>
            </a:r>
          </a:p>
          <a:p>
            <a:r>
              <a:rPr lang="en-US" dirty="0" smtClean="0"/>
              <a:t>Sentiment</a:t>
            </a:r>
          </a:p>
          <a:p>
            <a:r>
              <a:rPr lang="en-US" dirty="0" smtClean="0"/>
              <a:t>Polarity &amp; weight</a:t>
            </a:r>
          </a:p>
        </p:txBody>
      </p:sp>
      <p:cxnSp>
        <p:nvCxnSpPr>
          <p:cNvPr id="38" name="Straight Arrow Connector 37"/>
          <p:cNvCxnSpPr>
            <a:stCxn id="28" idx="3"/>
            <a:endCxn id="31" idx="1"/>
          </p:cNvCxnSpPr>
          <p:nvPr/>
        </p:nvCxnSpPr>
        <p:spPr>
          <a:xfrm>
            <a:off x="2971800" y="2290465"/>
            <a:ext cx="762000" cy="13901"/>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a:stCxn id="31" idx="2"/>
            <a:endCxn id="35" idx="0"/>
          </p:cNvCxnSpPr>
          <p:nvPr/>
        </p:nvCxnSpPr>
        <p:spPr>
          <a:xfrm>
            <a:off x="5029200" y="2627531"/>
            <a:ext cx="0" cy="725269"/>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a:stCxn id="35" idx="3"/>
            <a:endCxn id="32" idx="1"/>
          </p:cNvCxnSpPr>
          <p:nvPr/>
        </p:nvCxnSpPr>
        <p:spPr>
          <a:xfrm flipV="1">
            <a:off x="5867400" y="4096435"/>
            <a:ext cx="1066800" cy="133528"/>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pic>
        <p:nvPicPr>
          <p:cNvPr id="13313" name="Picture 1"/>
          <p:cNvPicPr>
            <a:picLocks noChangeAspect="1" noChangeArrowheads="1"/>
          </p:cNvPicPr>
          <p:nvPr/>
        </p:nvPicPr>
        <p:blipFill>
          <a:blip r:embed="rId8" cstate="print"/>
          <a:srcRect/>
          <a:stretch>
            <a:fillRect/>
          </a:stretch>
        </p:blipFill>
        <p:spPr bwMode="auto">
          <a:xfrm>
            <a:off x="9144000" y="521739"/>
            <a:ext cx="9144000" cy="6488661"/>
          </a:xfrm>
          <a:prstGeom prst="rect">
            <a:avLst/>
          </a:prstGeom>
          <a:noFill/>
          <a:ln w="9525">
            <a:noFill/>
            <a:miter lim="800000"/>
            <a:headEnd/>
            <a:tailEnd/>
          </a:ln>
        </p:spPr>
      </p:pic>
      <p:sp>
        <p:nvSpPr>
          <p:cNvPr id="43" name="Rectangle 42"/>
          <p:cNvSpPr/>
          <p:nvPr/>
        </p:nvSpPr>
        <p:spPr>
          <a:xfrm>
            <a:off x="3352800" y="1905000"/>
            <a:ext cx="2895600" cy="990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p:nvSpPr>
        <p:spPr>
          <a:xfrm>
            <a:off x="3429000" y="3962400"/>
            <a:ext cx="2819400" cy="990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p:cNvSpPr txBox="1"/>
          <p:nvPr/>
        </p:nvSpPr>
        <p:spPr>
          <a:xfrm>
            <a:off x="4082377" y="505419"/>
            <a:ext cx="4917244" cy="461665"/>
          </a:xfrm>
          <a:prstGeom prst="rect">
            <a:avLst/>
          </a:prstGeom>
          <a:noFill/>
        </p:spPr>
        <p:txBody>
          <a:bodyPr wrap="none" rtlCol="0">
            <a:spAutoFit/>
          </a:bodyPr>
          <a:lstStyle/>
          <a:p>
            <a:r>
              <a:rPr lang="id-ID" sz="2400" b="1" dirty="0" smtClean="0">
                <a:ln w="22225">
                  <a:solidFill>
                    <a:schemeClr val="accent2"/>
                  </a:solidFill>
                  <a:prstDash val="solid"/>
                </a:ln>
                <a:solidFill>
                  <a:schemeClr val="accent2">
                    <a:lumMod val="40000"/>
                    <a:lumOff val="60000"/>
                  </a:schemeClr>
                </a:solidFill>
              </a:rPr>
              <a:t>Objective #2: Measure The Risk Level</a:t>
            </a:r>
            <a:endParaRPr lang="en-CA" sz="2400" b="1" dirty="0">
              <a:ln w="22225">
                <a:solidFill>
                  <a:schemeClr val="accent2"/>
                </a:solidFill>
                <a:prstDash val="solid"/>
              </a:ln>
              <a:solidFill>
                <a:schemeClr val="accent2">
                  <a:lumMod val="40000"/>
                  <a:lumOff val="60000"/>
                </a:schemeClr>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0 3.85754E-6 L -0.975 0.00647 " pathEditMode="relative" rAng="0" ptsTypes="AA">
                                      <p:cBhvr>
                                        <p:cTn id="6" dur="2000" fill="hold"/>
                                        <p:tgtEl>
                                          <p:spTgt spid="13313"/>
                                        </p:tgtEl>
                                        <p:attrNameLst>
                                          <p:attrName>ppt_x</p:attrName>
                                          <p:attrName>ppt_y</p:attrName>
                                        </p:attrNameLst>
                                      </p:cBhvr>
                                      <p:rCtr x="-488" y="3"/>
                                    </p:animMotion>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grpId="0" nodeType="clickEffect">
                                  <p:stCondLst>
                                    <p:cond delay="0"/>
                                  </p:stCondLst>
                                  <p:childTnLst>
                                    <p:set>
                                      <p:cBhvr>
                                        <p:cTn id="10" dur="1" fill="hold">
                                          <p:stCondLst>
                                            <p:cond delay="0"/>
                                          </p:stCondLst>
                                        </p:cTn>
                                        <p:tgtEl>
                                          <p:spTgt spid="43"/>
                                        </p:tgtEl>
                                        <p:attrNameLst>
                                          <p:attrName>style.visibility</p:attrName>
                                        </p:attrNameLst>
                                      </p:cBhvr>
                                      <p:to>
                                        <p:strVal val="visible"/>
                                      </p:to>
                                    </p:set>
                                    <p:animEffect transition="in" filter="blinds(horizontal)">
                                      <p:cBhvr>
                                        <p:cTn id="11" dur="500"/>
                                        <p:tgtEl>
                                          <p:spTgt spid="43"/>
                                        </p:tgtEl>
                                      </p:cBhvr>
                                    </p:animEffect>
                                  </p:childTnLst>
                                </p:cTn>
                              </p:par>
                            </p:childTnLst>
                          </p:cTn>
                        </p:par>
                      </p:childTnLst>
                    </p:cTn>
                  </p:par>
                  <p:par>
                    <p:cTn id="12" fill="hold">
                      <p:stCondLst>
                        <p:cond delay="indefinite"/>
                      </p:stCondLst>
                      <p:childTnLst>
                        <p:par>
                          <p:cTn id="13" fill="hold">
                            <p:stCondLst>
                              <p:cond delay="0"/>
                            </p:stCondLst>
                            <p:childTnLst>
                              <p:par>
                                <p:cTn id="14" presetID="3" presetClass="entr" presetSubtype="10" fill="hold" grpId="0" nodeType="clickEffect">
                                  <p:stCondLst>
                                    <p:cond delay="0"/>
                                  </p:stCondLst>
                                  <p:childTnLst>
                                    <p:set>
                                      <p:cBhvr>
                                        <p:cTn id="15" dur="1" fill="hold">
                                          <p:stCondLst>
                                            <p:cond delay="0"/>
                                          </p:stCondLst>
                                        </p:cTn>
                                        <p:tgtEl>
                                          <p:spTgt spid="44"/>
                                        </p:tgtEl>
                                        <p:attrNameLst>
                                          <p:attrName>style.visibility</p:attrName>
                                        </p:attrNameLst>
                                      </p:cBhvr>
                                      <p:to>
                                        <p:strVal val="visible"/>
                                      </p:to>
                                    </p:set>
                                    <p:animEffect transition="in" filter="blinds(horizontal)">
                                      <p:cBhvr>
                                        <p:cTn id="16" dur="500"/>
                                        <p:tgtEl>
                                          <p:spTgt spid="44"/>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xit" presetSubtype="10" fill="hold" grpId="1" nodeType="clickEffect">
                                  <p:stCondLst>
                                    <p:cond delay="0"/>
                                  </p:stCondLst>
                                  <p:childTnLst>
                                    <p:animEffect transition="out" filter="blinds(horizontal)">
                                      <p:cBhvr>
                                        <p:cTn id="20" dur="500"/>
                                        <p:tgtEl>
                                          <p:spTgt spid="43"/>
                                        </p:tgtEl>
                                      </p:cBhvr>
                                    </p:animEffect>
                                    <p:set>
                                      <p:cBhvr>
                                        <p:cTn id="21" dur="1" fill="hold">
                                          <p:stCondLst>
                                            <p:cond delay="499"/>
                                          </p:stCondLst>
                                        </p:cTn>
                                        <p:tgtEl>
                                          <p:spTgt spid="43"/>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3" presetClass="exit" presetSubtype="10" fill="hold" grpId="1" nodeType="clickEffect">
                                  <p:stCondLst>
                                    <p:cond delay="0"/>
                                  </p:stCondLst>
                                  <p:childTnLst>
                                    <p:animEffect transition="out" filter="blinds(horizontal)">
                                      <p:cBhvr>
                                        <p:cTn id="25" dur="500"/>
                                        <p:tgtEl>
                                          <p:spTgt spid="44"/>
                                        </p:tgtEl>
                                      </p:cBhvr>
                                    </p:animEffect>
                                    <p:set>
                                      <p:cBhvr>
                                        <p:cTn id="26" dur="1" fill="hold">
                                          <p:stCondLst>
                                            <p:cond delay="499"/>
                                          </p:stCondLst>
                                        </p:cTn>
                                        <p:tgtEl>
                                          <p:spTgt spid="44"/>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35" presetClass="path" presetSubtype="0" accel="50000" decel="50000" fill="hold" nodeType="clickEffect">
                                  <p:stCondLst>
                                    <p:cond delay="0"/>
                                  </p:stCondLst>
                                  <p:childTnLst>
                                    <p:animMotion origin="layout" path="M -0.975 0.00647 L -2.06667 0.00647 " pathEditMode="relative" rAng="0" ptsTypes="AA">
                                      <p:cBhvr>
                                        <p:cTn id="30" dur="2000" fill="hold"/>
                                        <p:tgtEl>
                                          <p:spTgt spid="13313"/>
                                        </p:tgtEl>
                                        <p:attrNameLst>
                                          <p:attrName>ppt_x</p:attrName>
                                          <p:attrName>ppt_y</p:attrName>
                                        </p:attrNameLst>
                                      </p:cBhvr>
                                      <p:rCtr x="-546" y="0"/>
                                    </p:animMotion>
                                  </p:childTnLst>
                                </p:cTn>
                              </p:par>
                            </p:childTnLst>
                          </p:cTn>
                        </p:par>
                      </p:childTnLst>
                    </p:cTn>
                  </p:par>
                  <p:par>
                    <p:cTn id="31" fill="hold">
                      <p:stCondLst>
                        <p:cond delay="indefinite"/>
                      </p:stCondLst>
                      <p:childTnLst>
                        <p:par>
                          <p:cTn id="32" fill="hold">
                            <p:stCondLst>
                              <p:cond delay="0"/>
                            </p:stCondLst>
                            <p:childTnLst>
                              <p:par>
                                <p:cTn id="33" presetID="3" presetClass="exit" presetSubtype="10" fill="hold" grpId="0" nodeType="clickEffect">
                                  <p:stCondLst>
                                    <p:cond delay="0"/>
                                  </p:stCondLst>
                                  <p:childTnLst>
                                    <p:animEffect transition="out" filter="blinds(horizontal)">
                                      <p:cBhvr>
                                        <p:cTn id="34" dur="500"/>
                                        <p:tgtEl>
                                          <p:spTgt spid="27"/>
                                        </p:tgtEl>
                                      </p:cBhvr>
                                    </p:animEffect>
                                    <p:set>
                                      <p:cBhvr>
                                        <p:cTn id="35" dur="1" fill="hold">
                                          <p:stCondLst>
                                            <p:cond delay="499"/>
                                          </p:stCondLst>
                                        </p:cTn>
                                        <p:tgtEl>
                                          <p:spTgt spid="27"/>
                                        </p:tgtEl>
                                        <p:attrNameLst>
                                          <p:attrName>style.visibility</p:attrName>
                                        </p:attrNameLst>
                                      </p:cBhvr>
                                      <p:to>
                                        <p:strVal val="hidden"/>
                                      </p:to>
                                    </p:set>
                                  </p:childTnLst>
                                </p:cTn>
                              </p:par>
                              <p:par>
                                <p:cTn id="36" presetID="3" presetClass="exit" presetSubtype="10" fill="hold" grpId="0" nodeType="withEffect">
                                  <p:stCondLst>
                                    <p:cond delay="0"/>
                                  </p:stCondLst>
                                  <p:childTnLst>
                                    <p:animEffect transition="out" filter="blinds(horizontal)">
                                      <p:cBhvr>
                                        <p:cTn id="37" dur="500"/>
                                        <p:tgtEl>
                                          <p:spTgt spid="28"/>
                                        </p:tgtEl>
                                      </p:cBhvr>
                                    </p:animEffect>
                                    <p:set>
                                      <p:cBhvr>
                                        <p:cTn id="38" dur="1" fill="hold">
                                          <p:stCondLst>
                                            <p:cond delay="499"/>
                                          </p:stCondLst>
                                        </p:cTn>
                                        <p:tgtEl>
                                          <p:spTgt spid="28"/>
                                        </p:tgtEl>
                                        <p:attrNameLst>
                                          <p:attrName>style.visibility</p:attrName>
                                        </p:attrNameLst>
                                      </p:cBhvr>
                                      <p:to>
                                        <p:strVal val="hidden"/>
                                      </p:to>
                                    </p:set>
                                  </p:childTnLst>
                                </p:cTn>
                              </p:par>
                              <p:par>
                                <p:cTn id="39" presetID="3" presetClass="exit" presetSubtype="10" fill="hold" nodeType="withEffect">
                                  <p:stCondLst>
                                    <p:cond delay="0"/>
                                  </p:stCondLst>
                                  <p:childTnLst>
                                    <p:animEffect transition="out" filter="blinds(horizontal)">
                                      <p:cBhvr>
                                        <p:cTn id="40" dur="500"/>
                                        <p:tgtEl>
                                          <p:spTgt spid="38"/>
                                        </p:tgtEl>
                                      </p:cBhvr>
                                    </p:animEffect>
                                    <p:set>
                                      <p:cBhvr>
                                        <p:cTn id="41" dur="1" fill="hold">
                                          <p:stCondLst>
                                            <p:cond delay="499"/>
                                          </p:stCondLst>
                                        </p:cTn>
                                        <p:tgtEl>
                                          <p:spTgt spid="38"/>
                                        </p:tgtEl>
                                        <p:attrNameLst>
                                          <p:attrName>style.visibility</p:attrName>
                                        </p:attrNameLst>
                                      </p:cBhvr>
                                      <p:to>
                                        <p:strVal val="hidden"/>
                                      </p:to>
                                    </p:set>
                                  </p:childTnLst>
                                </p:cTn>
                              </p:par>
                              <p:par>
                                <p:cTn id="42" presetID="3" presetClass="exit" presetSubtype="10" fill="hold" grpId="0" nodeType="withEffect">
                                  <p:stCondLst>
                                    <p:cond delay="0"/>
                                  </p:stCondLst>
                                  <p:childTnLst>
                                    <p:animEffect transition="out" filter="blinds(horizontal)">
                                      <p:cBhvr>
                                        <p:cTn id="43" dur="500"/>
                                        <p:tgtEl>
                                          <p:spTgt spid="31"/>
                                        </p:tgtEl>
                                      </p:cBhvr>
                                    </p:animEffect>
                                    <p:set>
                                      <p:cBhvr>
                                        <p:cTn id="44" dur="1" fill="hold">
                                          <p:stCondLst>
                                            <p:cond delay="499"/>
                                          </p:stCondLst>
                                        </p:cTn>
                                        <p:tgtEl>
                                          <p:spTgt spid="31"/>
                                        </p:tgtEl>
                                        <p:attrNameLst>
                                          <p:attrName>style.visibility</p:attrName>
                                        </p:attrNameLst>
                                      </p:cBhvr>
                                      <p:to>
                                        <p:strVal val="hidden"/>
                                      </p:to>
                                    </p:set>
                                  </p:childTnLst>
                                </p:cTn>
                              </p:par>
                              <p:par>
                                <p:cTn id="45" presetID="3" presetClass="exit" presetSubtype="10" fill="hold" nodeType="withEffect">
                                  <p:stCondLst>
                                    <p:cond delay="0"/>
                                  </p:stCondLst>
                                  <p:childTnLst>
                                    <p:animEffect transition="out" filter="blinds(horizontal)">
                                      <p:cBhvr>
                                        <p:cTn id="46" dur="500"/>
                                        <p:tgtEl>
                                          <p:spTgt spid="39"/>
                                        </p:tgtEl>
                                      </p:cBhvr>
                                    </p:animEffect>
                                    <p:set>
                                      <p:cBhvr>
                                        <p:cTn id="47" dur="1" fill="hold">
                                          <p:stCondLst>
                                            <p:cond delay="499"/>
                                          </p:stCondLst>
                                        </p:cTn>
                                        <p:tgtEl>
                                          <p:spTgt spid="39"/>
                                        </p:tgtEl>
                                        <p:attrNameLst>
                                          <p:attrName>style.visibility</p:attrName>
                                        </p:attrNameLst>
                                      </p:cBhvr>
                                      <p:to>
                                        <p:strVal val="hidden"/>
                                      </p:to>
                                    </p:set>
                                  </p:childTnLst>
                                </p:cTn>
                              </p:par>
                              <p:par>
                                <p:cTn id="48" presetID="3" presetClass="exit" presetSubtype="10" fill="hold" grpId="0" nodeType="withEffect">
                                  <p:stCondLst>
                                    <p:cond delay="0"/>
                                  </p:stCondLst>
                                  <p:childTnLst>
                                    <p:animEffect transition="out" filter="blinds(horizontal)">
                                      <p:cBhvr>
                                        <p:cTn id="49" dur="500"/>
                                        <p:tgtEl>
                                          <p:spTgt spid="35"/>
                                        </p:tgtEl>
                                      </p:cBhvr>
                                    </p:animEffect>
                                    <p:set>
                                      <p:cBhvr>
                                        <p:cTn id="50" dur="1" fill="hold">
                                          <p:stCondLst>
                                            <p:cond delay="499"/>
                                          </p:stCondLst>
                                        </p:cTn>
                                        <p:tgtEl>
                                          <p:spTgt spid="35"/>
                                        </p:tgtEl>
                                        <p:attrNameLst>
                                          <p:attrName>style.visibility</p:attrName>
                                        </p:attrNameLst>
                                      </p:cBhvr>
                                      <p:to>
                                        <p:strVal val="hidden"/>
                                      </p:to>
                                    </p:set>
                                  </p:childTnLst>
                                </p:cTn>
                              </p:par>
                              <p:par>
                                <p:cTn id="51" presetID="3" presetClass="exit" presetSubtype="10" fill="hold" nodeType="withEffect">
                                  <p:stCondLst>
                                    <p:cond delay="0"/>
                                  </p:stCondLst>
                                  <p:childTnLst>
                                    <p:animEffect transition="out" filter="blinds(horizontal)">
                                      <p:cBhvr>
                                        <p:cTn id="52" dur="500"/>
                                        <p:tgtEl>
                                          <p:spTgt spid="42"/>
                                        </p:tgtEl>
                                      </p:cBhvr>
                                    </p:animEffect>
                                    <p:set>
                                      <p:cBhvr>
                                        <p:cTn id="53" dur="1" fill="hold">
                                          <p:stCondLst>
                                            <p:cond delay="499"/>
                                          </p:stCondLst>
                                        </p:cTn>
                                        <p:tgtEl>
                                          <p:spTgt spid="42"/>
                                        </p:tgtEl>
                                        <p:attrNameLst>
                                          <p:attrName>style.visibility</p:attrName>
                                        </p:attrNameLst>
                                      </p:cBhvr>
                                      <p:to>
                                        <p:strVal val="hidden"/>
                                      </p:to>
                                    </p:set>
                                  </p:childTnLst>
                                </p:cTn>
                              </p:par>
                              <p:par>
                                <p:cTn id="54" presetID="3" presetClass="exit" presetSubtype="10" fill="hold" grpId="0" nodeType="withEffect">
                                  <p:stCondLst>
                                    <p:cond delay="0"/>
                                  </p:stCondLst>
                                  <p:childTnLst>
                                    <p:animEffect transition="out" filter="blinds(horizontal)">
                                      <p:cBhvr>
                                        <p:cTn id="55" dur="500"/>
                                        <p:tgtEl>
                                          <p:spTgt spid="32"/>
                                        </p:tgtEl>
                                      </p:cBhvr>
                                    </p:animEffect>
                                    <p:set>
                                      <p:cBhvr>
                                        <p:cTn id="56" dur="1" fill="hold">
                                          <p:stCondLst>
                                            <p:cond delay="499"/>
                                          </p:stCondLst>
                                        </p:cTn>
                                        <p:tgtEl>
                                          <p:spTgt spid="32"/>
                                        </p:tgtEl>
                                        <p:attrNameLst>
                                          <p:attrName>style.visibility</p:attrName>
                                        </p:attrNameLst>
                                      </p:cBhvr>
                                      <p:to>
                                        <p:strVal val="hidden"/>
                                      </p:to>
                                    </p:set>
                                  </p:childTnLst>
                                </p:cTn>
                              </p:par>
                            </p:childTnLst>
                          </p:cTn>
                        </p:par>
                      </p:childTnLst>
                    </p:cTn>
                  </p:par>
                  <p:par>
                    <p:cTn id="57" fill="hold">
                      <p:stCondLst>
                        <p:cond delay="indefinite"/>
                      </p:stCondLst>
                      <p:childTnLst>
                        <p:par>
                          <p:cTn id="58" fill="hold">
                            <p:stCondLst>
                              <p:cond delay="0"/>
                            </p:stCondLst>
                            <p:childTnLst>
                              <p:par>
                                <p:cTn id="59" presetID="3" presetClass="entr" presetSubtype="10" fill="hold" grpId="0" nodeType="clickEffect">
                                  <p:stCondLst>
                                    <p:cond delay="0"/>
                                  </p:stCondLst>
                                  <p:childTnLst>
                                    <p:set>
                                      <p:cBhvr>
                                        <p:cTn id="60" dur="1" fill="hold">
                                          <p:stCondLst>
                                            <p:cond delay="0"/>
                                          </p:stCondLst>
                                        </p:cTn>
                                        <p:tgtEl>
                                          <p:spTgt spid="16"/>
                                        </p:tgtEl>
                                        <p:attrNameLst>
                                          <p:attrName>style.visibility</p:attrName>
                                        </p:attrNameLst>
                                      </p:cBhvr>
                                      <p:to>
                                        <p:strVal val="visible"/>
                                      </p:to>
                                    </p:set>
                                    <p:animEffect transition="in" filter="blinds(horizontal)">
                                      <p:cBhvr>
                                        <p:cTn id="61" dur="500"/>
                                        <p:tgtEl>
                                          <p:spTgt spid="16"/>
                                        </p:tgtEl>
                                      </p:cBhvr>
                                    </p:animEffect>
                                  </p:childTnLst>
                                </p:cTn>
                              </p:par>
                              <p:par>
                                <p:cTn id="62" presetID="3" presetClass="entr" presetSubtype="10" fill="hold" nodeType="withEffect">
                                  <p:stCondLst>
                                    <p:cond delay="0"/>
                                  </p:stCondLst>
                                  <p:childTnLst>
                                    <p:set>
                                      <p:cBhvr>
                                        <p:cTn id="63" dur="1" fill="hold">
                                          <p:stCondLst>
                                            <p:cond delay="0"/>
                                          </p:stCondLst>
                                        </p:cTn>
                                        <p:tgtEl>
                                          <p:spTgt spid="14"/>
                                        </p:tgtEl>
                                        <p:attrNameLst>
                                          <p:attrName>style.visibility</p:attrName>
                                        </p:attrNameLst>
                                      </p:cBhvr>
                                      <p:to>
                                        <p:strVal val="visible"/>
                                      </p:to>
                                    </p:set>
                                    <p:animEffect transition="in" filter="blinds(horizontal)">
                                      <p:cBhvr>
                                        <p:cTn id="64" dur="500"/>
                                        <p:tgtEl>
                                          <p:spTgt spid="14"/>
                                        </p:tgtEl>
                                      </p:cBhvr>
                                    </p:animEffect>
                                  </p:childTnLst>
                                </p:cTn>
                              </p:par>
                            </p:childTnLst>
                          </p:cTn>
                        </p:par>
                      </p:childTnLst>
                    </p:cTn>
                  </p:par>
                  <p:par>
                    <p:cTn id="65" fill="hold">
                      <p:stCondLst>
                        <p:cond delay="indefinite"/>
                      </p:stCondLst>
                      <p:childTnLst>
                        <p:par>
                          <p:cTn id="66" fill="hold">
                            <p:stCondLst>
                              <p:cond delay="0"/>
                            </p:stCondLst>
                            <p:childTnLst>
                              <p:par>
                                <p:cTn id="67" presetID="3" presetClass="exit" presetSubtype="10" fill="hold" grpId="1" nodeType="clickEffect">
                                  <p:stCondLst>
                                    <p:cond delay="0"/>
                                  </p:stCondLst>
                                  <p:childTnLst>
                                    <p:animEffect transition="out" filter="blinds(horizontal)">
                                      <p:cBhvr>
                                        <p:cTn id="68" dur="500"/>
                                        <p:tgtEl>
                                          <p:spTgt spid="16"/>
                                        </p:tgtEl>
                                      </p:cBhvr>
                                    </p:animEffect>
                                    <p:set>
                                      <p:cBhvr>
                                        <p:cTn id="69" dur="1" fill="hold">
                                          <p:stCondLst>
                                            <p:cond delay="499"/>
                                          </p:stCondLst>
                                        </p:cTn>
                                        <p:tgtEl>
                                          <p:spTgt spid="16"/>
                                        </p:tgtEl>
                                        <p:attrNameLst>
                                          <p:attrName>style.visibility</p:attrName>
                                        </p:attrNameLst>
                                      </p:cBhvr>
                                      <p:to>
                                        <p:strVal val="hidden"/>
                                      </p:to>
                                    </p:set>
                                  </p:childTnLst>
                                </p:cTn>
                              </p:par>
                              <p:par>
                                <p:cTn id="70" presetID="3" presetClass="exit" presetSubtype="10" fill="hold" nodeType="withEffect">
                                  <p:stCondLst>
                                    <p:cond delay="0"/>
                                  </p:stCondLst>
                                  <p:childTnLst>
                                    <p:animEffect transition="out" filter="blinds(horizontal)">
                                      <p:cBhvr>
                                        <p:cTn id="71" dur="500"/>
                                        <p:tgtEl>
                                          <p:spTgt spid="14"/>
                                        </p:tgtEl>
                                      </p:cBhvr>
                                    </p:animEffect>
                                    <p:set>
                                      <p:cBhvr>
                                        <p:cTn id="72" dur="1" fill="hold">
                                          <p:stCondLst>
                                            <p:cond delay="499"/>
                                          </p:stCondLst>
                                        </p:cTn>
                                        <p:tgtEl>
                                          <p:spTgt spid="14"/>
                                        </p:tgtEl>
                                        <p:attrNameLst>
                                          <p:attrName>style.visibility</p:attrName>
                                        </p:attrNameLst>
                                      </p:cBhvr>
                                      <p:to>
                                        <p:strVal val="hidden"/>
                                      </p:to>
                                    </p:set>
                                  </p:childTnLst>
                                </p:cTn>
                              </p:par>
                            </p:childTnLst>
                          </p:cTn>
                        </p:par>
                      </p:childTnLst>
                    </p:cTn>
                  </p:par>
                  <p:par>
                    <p:cTn id="73" fill="hold">
                      <p:stCondLst>
                        <p:cond delay="indefinite"/>
                      </p:stCondLst>
                      <p:childTnLst>
                        <p:par>
                          <p:cTn id="74" fill="hold">
                            <p:stCondLst>
                              <p:cond delay="0"/>
                            </p:stCondLst>
                            <p:childTnLst>
                              <p:par>
                                <p:cTn id="75" presetID="3" presetClass="entr" presetSubtype="10" fill="hold" grpId="0" nodeType="clickEffect">
                                  <p:stCondLst>
                                    <p:cond delay="0"/>
                                  </p:stCondLst>
                                  <p:childTnLst>
                                    <p:set>
                                      <p:cBhvr>
                                        <p:cTn id="76" dur="1" fill="hold">
                                          <p:stCondLst>
                                            <p:cond delay="0"/>
                                          </p:stCondLst>
                                        </p:cTn>
                                        <p:tgtEl>
                                          <p:spTgt spid="20"/>
                                        </p:tgtEl>
                                        <p:attrNameLst>
                                          <p:attrName>style.visibility</p:attrName>
                                        </p:attrNameLst>
                                      </p:cBhvr>
                                      <p:to>
                                        <p:strVal val="visible"/>
                                      </p:to>
                                    </p:set>
                                    <p:animEffect transition="in" filter="blinds(horizontal)">
                                      <p:cBhvr>
                                        <p:cTn id="77" dur="500"/>
                                        <p:tgtEl>
                                          <p:spTgt spid="20"/>
                                        </p:tgtEl>
                                      </p:cBhvr>
                                    </p:animEffect>
                                  </p:childTnLst>
                                </p:cTn>
                              </p:par>
                              <p:par>
                                <p:cTn id="78" presetID="3" presetClass="entr" presetSubtype="10" fill="hold" nodeType="withEffect">
                                  <p:stCondLst>
                                    <p:cond delay="0"/>
                                  </p:stCondLst>
                                  <p:childTnLst>
                                    <p:set>
                                      <p:cBhvr>
                                        <p:cTn id="79" dur="1" fill="hold">
                                          <p:stCondLst>
                                            <p:cond delay="0"/>
                                          </p:stCondLst>
                                        </p:cTn>
                                        <p:tgtEl>
                                          <p:spTgt spid="19"/>
                                        </p:tgtEl>
                                        <p:attrNameLst>
                                          <p:attrName>style.visibility</p:attrName>
                                        </p:attrNameLst>
                                      </p:cBhvr>
                                      <p:to>
                                        <p:strVal val="visible"/>
                                      </p:to>
                                    </p:set>
                                    <p:animEffect transition="in" filter="blinds(horizontal)">
                                      <p:cBhvr>
                                        <p:cTn id="80" dur="500"/>
                                        <p:tgtEl>
                                          <p:spTgt spid="19"/>
                                        </p:tgtEl>
                                      </p:cBhvr>
                                    </p:animEffect>
                                  </p:childTnLst>
                                </p:cTn>
                              </p:par>
                            </p:childTnLst>
                          </p:cTn>
                        </p:par>
                      </p:childTnLst>
                    </p:cTn>
                  </p:par>
                  <p:par>
                    <p:cTn id="81" fill="hold">
                      <p:stCondLst>
                        <p:cond delay="indefinite"/>
                      </p:stCondLst>
                      <p:childTnLst>
                        <p:par>
                          <p:cTn id="82" fill="hold">
                            <p:stCondLst>
                              <p:cond delay="0"/>
                            </p:stCondLst>
                            <p:childTnLst>
                              <p:par>
                                <p:cTn id="83" presetID="3" presetClass="exit" presetSubtype="10" fill="hold" grpId="1" nodeType="clickEffect">
                                  <p:stCondLst>
                                    <p:cond delay="0"/>
                                  </p:stCondLst>
                                  <p:childTnLst>
                                    <p:animEffect transition="out" filter="blinds(horizontal)">
                                      <p:cBhvr>
                                        <p:cTn id="84" dur="500"/>
                                        <p:tgtEl>
                                          <p:spTgt spid="20"/>
                                        </p:tgtEl>
                                      </p:cBhvr>
                                    </p:animEffect>
                                    <p:set>
                                      <p:cBhvr>
                                        <p:cTn id="85" dur="1" fill="hold">
                                          <p:stCondLst>
                                            <p:cond delay="499"/>
                                          </p:stCondLst>
                                        </p:cTn>
                                        <p:tgtEl>
                                          <p:spTgt spid="20"/>
                                        </p:tgtEl>
                                        <p:attrNameLst>
                                          <p:attrName>style.visibility</p:attrName>
                                        </p:attrNameLst>
                                      </p:cBhvr>
                                      <p:to>
                                        <p:strVal val="hidden"/>
                                      </p:to>
                                    </p:set>
                                  </p:childTnLst>
                                </p:cTn>
                              </p:par>
                              <p:par>
                                <p:cTn id="86" presetID="3" presetClass="exit" presetSubtype="10" fill="hold" nodeType="withEffect">
                                  <p:stCondLst>
                                    <p:cond delay="0"/>
                                  </p:stCondLst>
                                  <p:childTnLst>
                                    <p:animEffect transition="out" filter="blinds(horizontal)">
                                      <p:cBhvr>
                                        <p:cTn id="87" dur="500"/>
                                        <p:tgtEl>
                                          <p:spTgt spid="19"/>
                                        </p:tgtEl>
                                      </p:cBhvr>
                                    </p:animEffect>
                                    <p:set>
                                      <p:cBhvr>
                                        <p:cTn id="88" dur="1" fill="hold">
                                          <p:stCondLst>
                                            <p:cond delay="499"/>
                                          </p:stCondLst>
                                        </p:cTn>
                                        <p:tgtEl>
                                          <p:spTgt spid="19"/>
                                        </p:tgtEl>
                                        <p:attrNameLst>
                                          <p:attrName>style.visibility</p:attrName>
                                        </p:attrNameLst>
                                      </p:cBhvr>
                                      <p:to>
                                        <p:strVal val="hidden"/>
                                      </p:to>
                                    </p:set>
                                  </p:childTnLst>
                                </p:cTn>
                              </p:par>
                            </p:childTnLst>
                          </p:cTn>
                        </p:par>
                      </p:childTnLst>
                    </p:cTn>
                  </p:par>
                  <p:par>
                    <p:cTn id="89" fill="hold">
                      <p:stCondLst>
                        <p:cond delay="indefinite"/>
                      </p:stCondLst>
                      <p:childTnLst>
                        <p:par>
                          <p:cTn id="90" fill="hold">
                            <p:stCondLst>
                              <p:cond delay="0"/>
                            </p:stCondLst>
                            <p:childTnLst>
                              <p:par>
                                <p:cTn id="91" presetID="3" presetClass="entr" presetSubtype="10" fill="hold" grpId="0" nodeType="clickEffect">
                                  <p:stCondLst>
                                    <p:cond delay="0"/>
                                  </p:stCondLst>
                                  <p:childTnLst>
                                    <p:set>
                                      <p:cBhvr>
                                        <p:cTn id="92" dur="1" fill="hold">
                                          <p:stCondLst>
                                            <p:cond delay="0"/>
                                          </p:stCondLst>
                                        </p:cTn>
                                        <p:tgtEl>
                                          <p:spTgt spid="23"/>
                                        </p:tgtEl>
                                        <p:attrNameLst>
                                          <p:attrName>style.visibility</p:attrName>
                                        </p:attrNameLst>
                                      </p:cBhvr>
                                      <p:to>
                                        <p:strVal val="visible"/>
                                      </p:to>
                                    </p:set>
                                    <p:animEffect transition="in" filter="blinds(horizontal)">
                                      <p:cBhvr>
                                        <p:cTn id="93" dur="500"/>
                                        <p:tgtEl>
                                          <p:spTgt spid="23"/>
                                        </p:tgtEl>
                                      </p:cBhvr>
                                    </p:animEffect>
                                  </p:childTnLst>
                                </p:cTn>
                              </p:par>
                              <p:par>
                                <p:cTn id="94" presetID="3" presetClass="entr" presetSubtype="10" fill="hold" nodeType="withEffect">
                                  <p:stCondLst>
                                    <p:cond delay="0"/>
                                  </p:stCondLst>
                                  <p:childTnLst>
                                    <p:set>
                                      <p:cBhvr>
                                        <p:cTn id="95" dur="1" fill="hold">
                                          <p:stCondLst>
                                            <p:cond delay="0"/>
                                          </p:stCondLst>
                                        </p:cTn>
                                        <p:tgtEl>
                                          <p:spTgt spid="22"/>
                                        </p:tgtEl>
                                        <p:attrNameLst>
                                          <p:attrName>style.visibility</p:attrName>
                                        </p:attrNameLst>
                                      </p:cBhvr>
                                      <p:to>
                                        <p:strVal val="visible"/>
                                      </p:to>
                                    </p:set>
                                    <p:animEffect transition="in" filter="blinds(horizontal)">
                                      <p:cBhvr>
                                        <p:cTn id="96" dur="500"/>
                                        <p:tgtEl>
                                          <p:spTgt spid="22"/>
                                        </p:tgtEl>
                                      </p:cBhvr>
                                    </p:animEffect>
                                  </p:childTnLst>
                                </p:cTn>
                              </p:par>
                            </p:childTnLst>
                          </p:cTn>
                        </p:par>
                      </p:childTnLst>
                    </p:cTn>
                  </p:par>
                  <p:par>
                    <p:cTn id="97" fill="hold">
                      <p:stCondLst>
                        <p:cond delay="indefinite"/>
                      </p:stCondLst>
                      <p:childTnLst>
                        <p:par>
                          <p:cTn id="98" fill="hold">
                            <p:stCondLst>
                              <p:cond delay="0"/>
                            </p:stCondLst>
                            <p:childTnLst>
                              <p:par>
                                <p:cTn id="99" presetID="3" presetClass="exit" presetSubtype="10" fill="hold" grpId="1" nodeType="clickEffect">
                                  <p:stCondLst>
                                    <p:cond delay="0"/>
                                  </p:stCondLst>
                                  <p:childTnLst>
                                    <p:animEffect transition="out" filter="blinds(horizontal)">
                                      <p:cBhvr>
                                        <p:cTn id="100" dur="500"/>
                                        <p:tgtEl>
                                          <p:spTgt spid="23"/>
                                        </p:tgtEl>
                                      </p:cBhvr>
                                    </p:animEffect>
                                    <p:set>
                                      <p:cBhvr>
                                        <p:cTn id="101" dur="1" fill="hold">
                                          <p:stCondLst>
                                            <p:cond delay="499"/>
                                          </p:stCondLst>
                                        </p:cTn>
                                        <p:tgtEl>
                                          <p:spTgt spid="23"/>
                                        </p:tgtEl>
                                        <p:attrNameLst>
                                          <p:attrName>style.visibility</p:attrName>
                                        </p:attrNameLst>
                                      </p:cBhvr>
                                      <p:to>
                                        <p:strVal val="hidden"/>
                                      </p:to>
                                    </p:set>
                                  </p:childTnLst>
                                </p:cTn>
                              </p:par>
                              <p:par>
                                <p:cTn id="102" presetID="3" presetClass="exit" presetSubtype="10" fill="hold" nodeType="withEffect">
                                  <p:stCondLst>
                                    <p:cond delay="0"/>
                                  </p:stCondLst>
                                  <p:childTnLst>
                                    <p:animEffect transition="out" filter="blinds(horizontal)">
                                      <p:cBhvr>
                                        <p:cTn id="103" dur="500"/>
                                        <p:tgtEl>
                                          <p:spTgt spid="22"/>
                                        </p:tgtEl>
                                      </p:cBhvr>
                                    </p:animEffect>
                                    <p:set>
                                      <p:cBhvr>
                                        <p:cTn id="104" dur="1" fill="hold">
                                          <p:stCondLst>
                                            <p:cond delay="499"/>
                                          </p:stCondLst>
                                        </p:cTn>
                                        <p:tgtEl>
                                          <p:spTgt spid="22"/>
                                        </p:tgtEl>
                                        <p:attrNameLst>
                                          <p:attrName>style.visibility</p:attrName>
                                        </p:attrNameLst>
                                      </p:cBhvr>
                                      <p:to>
                                        <p:strVal val="hidden"/>
                                      </p:to>
                                    </p:set>
                                  </p:childTnLst>
                                </p:cTn>
                              </p:par>
                            </p:childTnLst>
                          </p:cTn>
                        </p:par>
                      </p:childTnLst>
                    </p:cTn>
                  </p:par>
                  <p:par>
                    <p:cTn id="105" fill="hold">
                      <p:stCondLst>
                        <p:cond delay="indefinite"/>
                      </p:stCondLst>
                      <p:childTnLst>
                        <p:par>
                          <p:cTn id="106" fill="hold">
                            <p:stCondLst>
                              <p:cond delay="0"/>
                            </p:stCondLst>
                            <p:childTnLst>
                              <p:par>
                                <p:cTn id="107" presetID="3" presetClass="entr" presetSubtype="10" fill="hold" grpId="0" nodeType="clickEffect">
                                  <p:stCondLst>
                                    <p:cond delay="0"/>
                                  </p:stCondLst>
                                  <p:childTnLst>
                                    <p:set>
                                      <p:cBhvr>
                                        <p:cTn id="108" dur="1" fill="hold">
                                          <p:stCondLst>
                                            <p:cond delay="0"/>
                                          </p:stCondLst>
                                        </p:cTn>
                                        <p:tgtEl>
                                          <p:spTgt spid="26"/>
                                        </p:tgtEl>
                                        <p:attrNameLst>
                                          <p:attrName>style.visibility</p:attrName>
                                        </p:attrNameLst>
                                      </p:cBhvr>
                                      <p:to>
                                        <p:strVal val="visible"/>
                                      </p:to>
                                    </p:set>
                                    <p:animEffect transition="in" filter="blinds(horizontal)">
                                      <p:cBhvr>
                                        <p:cTn id="109" dur="500"/>
                                        <p:tgtEl>
                                          <p:spTgt spid="26"/>
                                        </p:tgtEl>
                                      </p:cBhvr>
                                    </p:animEffect>
                                  </p:childTnLst>
                                </p:cTn>
                              </p:par>
                              <p:par>
                                <p:cTn id="110" presetID="3" presetClass="entr" presetSubtype="10" fill="hold" nodeType="withEffect">
                                  <p:stCondLst>
                                    <p:cond delay="0"/>
                                  </p:stCondLst>
                                  <p:childTnLst>
                                    <p:set>
                                      <p:cBhvr>
                                        <p:cTn id="111" dur="1" fill="hold">
                                          <p:stCondLst>
                                            <p:cond delay="0"/>
                                          </p:stCondLst>
                                        </p:cTn>
                                        <p:tgtEl>
                                          <p:spTgt spid="25"/>
                                        </p:tgtEl>
                                        <p:attrNameLst>
                                          <p:attrName>style.visibility</p:attrName>
                                        </p:attrNameLst>
                                      </p:cBhvr>
                                      <p:to>
                                        <p:strVal val="visible"/>
                                      </p:to>
                                    </p:set>
                                    <p:animEffect transition="in" filter="blinds(horizontal)">
                                      <p:cBhvr>
                                        <p:cTn id="112" dur="500"/>
                                        <p:tgtEl>
                                          <p:spTgt spid="25"/>
                                        </p:tgtEl>
                                      </p:cBhvr>
                                    </p:animEffect>
                                  </p:childTnLst>
                                </p:cTn>
                              </p:par>
                            </p:childTnLst>
                          </p:cTn>
                        </p:par>
                      </p:childTnLst>
                    </p:cTn>
                  </p:par>
                  <p:par>
                    <p:cTn id="113" fill="hold">
                      <p:stCondLst>
                        <p:cond delay="indefinite"/>
                      </p:stCondLst>
                      <p:childTnLst>
                        <p:par>
                          <p:cTn id="114" fill="hold">
                            <p:stCondLst>
                              <p:cond delay="0"/>
                            </p:stCondLst>
                            <p:childTnLst>
                              <p:par>
                                <p:cTn id="115" presetID="3" presetClass="exit" presetSubtype="10" fill="hold" grpId="1" nodeType="clickEffect">
                                  <p:stCondLst>
                                    <p:cond delay="0"/>
                                  </p:stCondLst>
                                  <p:childTnLst>
                                    <p:animEffect transition="out" filter="blinds(horizontal)">
                                      <p:cBhvr>
                                        <p:cTn id="116" dur="500"/>
                                        <p:tgtEl>
                                          <p:spTgt spid="26"/>
                                        </p:tgtEl>
                                      </p:cBhvr>
                                    </p:animEffect>
                                    <p:set>
                                      <p:cBhvr>
                                        <p:cTn id="117" dur="1" fill="hold">
                                          <p:stCondLst>
                                            <p:cond delay="499"/>
                                          </p:stCondLst>
                                        </p:cTn>
                                        <p:tgtEl>
                                          <p:spTgt spid="26"/>
                                        </p:tgtEl>
                                        <p:attrNameLst>
                                          <p:attrName>style.visibility</p:attrName>
                                        </p:attrNameLst>
                                      </p:cBhvr>
                                      <p:to>
                                        <p:strVal val="hidden"/>
                                      </p:to>
                                    </p:set>
                                  </p:childTnLst>
                                </p:cTn>
                              </p:par>
                              <p:par>
                                <p:cTn id="118" presetID="3" presetClass="exit" presetSubtype="10" fill="hold" nodeType="withEffect">
                                  <p:stCondLst>
                                    <p:cond delay="0"/>
                                  </p:stCondLst>
                                  <p:childTnLst>
                                    <p:animEffect transition="out" filter="blinds(horizontal)">
                                      <p:cBhvr>
                                        <p:cTn id="119" dur="500"/>
                                        <p:tgtEl>
                                          <p:spTgt spid="25"/>
                                        </p:tgtEl>
                                      </p:cBhvr>
                                    </p:animEffect>
                                    <p:set>
                                      <p:cBhvr>
                                        <p:cTn id="120" dur="1" fill="hold">
                                          <p:stCondLst>
                                            <p:cond delay="499"/>
                                          </p:stCondLst>
                                        </p:cTn>
                                        <p:tgtEl>
                                          <p:spTgt spid="25"/>
                                        </p:tgtEl>
                                        <p:attrNameLst>
                                          <p:attrName>style.visibility</p:attrName>
                                        </p:attrNameLst>
                                      </p:cBhvr>
                                      <p:to>
                                        <p:strVal val="hidden"/>
                                      </p:to>
                                    </p:set>
                                  </p:childTnLst>
                                </p:cTn>
                              </p:par>
                            </p:childTnLst>
                          </p:cTn>
                        </p:par>
                      </p:childTnLst>
                    </p:cTn>
                  </p:par>
                  <p:par>
                    <p:cTn id="121" fill="hold">
                      <p:stCondLst>
                        <p:cond delay="indefinite"/>
                      </p:stCondLst>
                      <p:childTnLst>
                        <p:par>
                          <p:cTn id="122" fill="hold">
                            <p:stCondLst>
                              <p:cond delay="0"/>
                            </p:stCondLst>
                            <p:childTnLst>
                              <p:par>
                                <p:cTn id="123" presetID="3" presetClass="entr" presetSubtype="10" fill="hold" grpId="0" nodeType="clickEffect">
                                  <p:stCondLst>
                                    <p:cond delay="0"/>
                                  </p:stCondLst>
                                  <p:childTnLst>
                                    <p:set>
                                      <p:cBhvr>
                                        <p:cTn id="124" dur="1" fill="hold">
                                          <p:stCondLst>
                                            <p:cond delay="0"/>
                                          </p:stCondLst>
                                        </p:cTn>
                                        <p:tgtEl>
                                          <p:spTgt spid="30"/>
                                        </p:tgtEl>
                                        <p:attrNameLst>
                                          <p:attrName>style.visibility</p:attrName>
                                        </p:attrNameLst>
                                      </p:cBhvr>
                                      <p:to>
                                        <p:strVal val="visible"/>
                                      </p:to>
                                    </p:set>
                                    <p:animEffect transition="in" filter="blinds(horizontal)">
                                      <p:cBhvr>
                                        <p:cTn id="125" dur="500"/>
                                        <p:tgtEl>
                                          <p:spTgt spid="30"/>
                                        </p:tgtEl>
                                      </p:cBhvr>
                                    </p:animEffect>
                                  </p:childTnLst>
                                </p:cTn>
                              </p:par>
                              <p:par>
                                <p:cTn id="126" presetID="3" presetClass="entr" presetSubtype="10" fill="hold" nodeType="withEffect">
                                  <p:stCondLst>
                                    <p:cond delay="0"/>
                                  </p:stCondLst>
                                  <p:childTnLst>
                                    <p:set>
                                      <p:cBhvr>
                                        <p:cTn id="127" dur="1" fill="hold">
                                          <p:stCondLst>
                                            <p:cond delay="0"/>
                                          </p:stCondLst>
                                        </p:cTn>
                                        <p:tgtEl>
                                          <p:spTgt spid="29"/>
                                        </p:tgtEl>
                                        <p:attrNameLst>
                                          <p:attrName>style.visibility</p:attrName>
                                        </p:attrNameLst>
                                      </p:cBhvr>
                                      <p:to>
                                        <p:strVal val="visible"/>
                                      </p:to>
                                    </p:set>
                                    <p:animEffect transition="in" filter="blinds(horizontal)">
                                      <p:cBhvr>
                                        <p:cTn id="128" dur="500"/>
                                        <p:tgtEl>
                                          <p:spTgt spid="29"/>
                                        </p:tgtEl>
                                      </p:cBhvr>
                                    </p:animEffect>
                                  </p:childTnLst>
                                </p:cTn>
                              </p:par>
                            </p:childTnLst>
                          </p:cTn>
                        </p:par>
                      </p:childTnLst>
                    </p:cTn>
                  </p:par>
                  <p:par>
                    <p:cTn id="129" fill="hold">
                      <p:stCondLst>
                        <p:cond delay="indefinite"/>
                      </p:stCondLst>
                      <p:childTnLst>
                        <p:par>
                          <p:cTn id="130" fill="hold">
                            <p:stCondLst>
                              <p:cond delay="0"/>
                            </p:stCondLst>
                            <p:childTnLst>
                              <p:par>
                                <p:cTn id="131" presetID="3" presetClass="exit" presetSubtype="10" fill="hold" grpId="1" nodeType="clickEffect">
                                  <p:stCondLst>
                                    <p:cond delay="0"/>
                                  </p:stCondLst>
                                  <p:childTnLst>
                                    <p:animEffect transition="out" filter="blinds(horizontal)">
                                      <p:cBhvr>
                                        <p:cTn id="132" dur="500"/>
                                        <p:tgtEl>
                                          <p:spTgt spid="30"/>
                                        </p:tgtEl>
                                      </p:cBhvr>
                                    </p:animEffect>
                                    <p:set>
                                      <p:cBhvr>
                                        <p:cTn id="133" dur="1" fill="hold">
                                          <p:stCondLst>
                                            <p:cond delay="499"/>
                                          </p:stCondLst>
                                        </p:cTn>
                                        <p:tgtEl>
                                          <p:spTgt spid="30"/>
                                        </p:tgtEl>
                                        <p:attrNameLst>
                                          <p:attrName>style.visibility</p:attrName>
                                        </p:attrNameLst>
                                      </p:cBhvr>
                                      <p:to>
                                        <p:strVal val="hidden"/>
                                      </p:to>
                                    </p:set>
                                  </p:childTnLst>
                                </p:cTn>
                              </p:par>
                              <p:par>
                                <p:cTn id="134" presetID="3" presetClass="exit" presetSubtype="10" fill="hold" nodeType="withEffect">
                                  <p:stCondLst>
                                    <p:cond delay="0"/>
                                  </p:stCondLst>
                                  <p:childTnLst>
                                    <p:animEffect transition="out" filter="blinds(horizontal)">
                                      <p:cBhvr>
                                        <p:cTn id="135" dur="500"/>
                                        <p:tgtEl>
                                          <p:spTgt spid="29"/>
                                        </p:tgtEl>
                                      </p:cBhvr>
                                    </p:animEffect>
                                    <p:set>
                                      <p:cBhvr>
                                        <p:cTn id="136" dur="1" fill="hold">
                                          <p:stCondLst>
                                            <p:cond delay="499"/>
                                          </p:stCondLst>
                                        </p:cTn>
                                        <p:tgtEl>
                                          <p:spTgt spid="29"/>
                                        </p:tgtEl>
                                        <p:attrNameLst>
                                          <p:attrName>style.visibility</p:attrName>
                                        </p:attrNameLst>
                                      </p:cBhvr>
                                      <p:to>
                                        <p:strVal val="hidden"/>
                                      </p:to>
                                    </p:set>
                                  </p:childTnLst>
                                </p:cTn>
                              </p:par>
                            </p:childTnLst>
                          </p:cTn>
                        </p:par>
                      </p:childTnLst>
                    </p:cTn>
                  </p:par>
                  <p:par>
                    <p:cTn id="137" fill="hold">
                      <p:stCondLst>
                        <p:cond delay="indefinite"/>
                      </p:stCondLst>
                      <p:childTnLst>
                        <p:par>
                          <p:cTn id="138" fill="hold">
                            <p:stCondLst>
                              <p:cond delay="0"/>
                            </p:stCondLst>
                            <p:childTnLst>
                              <p:par>
                                <p:cTn id="139" presetID="3" presetClass="entr" presetSubtype="10" fill="hold" grpId="0" nodeType="clickEffect">
                                  <p:stCondLst>
                                    <p:cond delay="0"/>
                                  </p:stCondLst>
                                  <p:childTnLst>
                                    <p:set>
                                      <p:cBhvr>
                                        <p:cTn id="140" dur="1" fill="hold">
                                          <p:stCondLst>
                                            <p:cond delay="0"/>
                                          </p:stCondLst>
                                        </p:cTn>
                                        <p:tgtEl>
                                          <p:spTgt spid="34"/>
                                        </p:tgtEl>
                                        <p:attrNameLst>
                                          <p:attrName>style.visibility</p:attrName>
                                        </p:attrNameLst>
                                      </p:cBhvr>
                                      <p:to>
                                        <p:strVal val="visible"/>
                                      </p:to>
                                    </p:set>
                                    <p:animEffect transition="in" filter="blinds(horizontal)">
                                      <p:cBhvr>
                                        <p:cTn id="141" dur="500"/>
                                        <p:tgtEl>
                                          <p:spTgt spid="34"/>
                                        </p:tgtEl>
                                      </p:cBhvr>
                                    </p:animEffect>
                                  </p:childTnLst>
                                </p:cTn>
                              </p:par>
                              <p:par>
                                <p:cTn id="142" presetID="3" presetClass="entr" presetSubtype="10" fill="hold" nodeType="withEffect">
                                  <p:stCondLst>
                                    <p:cond delay="0"/>
                                  </p:stCondLst>
                                  <p:childTnLst>
                                    <p:set>
                                      <p:cBhvr>
                                        <p:cTn id="143" dur="1" fill="hold">
                                          <p:stCondLst>
                                            <p:cond delay="0"/>
                                          </p:stCondLst>
                                        </p:cTn>
                                        <p:tgtEl>
                                          <p:spTgt spid="33"/>
                                        </p:tgtEl>
                                        <p:attrNameLst>
                                          <p:attrName>style.visibility</p:attrName>
                                        </p:attrNameLst>
                                      </p:cBhvr>
                                      <p:to>
                                        <p:strVal val="visible"/>
                                      </p:to>
                                    </p:set>
                                    <p:animEffect transition="in" filter="blinds(horizontal)">
                                      <p:cBhvr>
                                        <p:cTn id="144" dur="500"/>
                                        <p:tgtEl>
                                          <p:spTgt spid="33"/>
                                        </p:tgtEl>
                                      </p:cBhvr>
                                    </p:animEffect>
                                  </p:childTnLst>
                                </p:cTn>
                              </p:par>
                            </p:childTnLst>
                          </p:cTn>
                        </p:par>
                      </p:childTnLst>
                    </p:cTn>
                  </p:par>
                  <p:par>
                    <p:cTn id="145" fill="hold">
                      <p:stCondLst>
                        <p:cond delay="indefinite"/>
                      </p:stCondLst>
                      <p:childTnLst>
                        <p:par>
                          <p:cTn id="146" fill="hold">
                            <p:stCondLst>
                              <p:cond delay="0"/>
                            </p:stCondLst>
                            <p:childTnLst>
                              <p:par>
                                <p:cTn id="147" presetID="3" presetClass="exit" presetSubtype="10" fill="hold" grpId="1" nodeType="clickEffect">
                                  <p:stCondLst>
                                    <p:cond delay="0"/>
                                  </p:stCondLst>
                                  <p:childTnLst>
                                    <p:animEffect transition="out" filter="blinds(horizontal)">
                                      <p:cBhvr>
                                        <p:cTn id="148" dur="500"/>
                                        <p:tgtEl>
                                          <p:spTgt spid="34"/>
                                        </p:tgtEl>
                                      </p:cBhvr>
                                    </p:animEffect>
                                    <p:set>
                                      <p:cBhvr>
                                        <p:cTn id="149" dur="1" fill="hold">
                                          <p:stCondLst>
                                            <p:cond delay="499"/>
                                          </p:stCondLst>
                                        </p:cTn>
                                        <p:tgtEl>
                                          <p:spTgt spid="34"/>
                                        </p:tgtEl>
                                        <p:attrNameLst>
                                          <p:attrName>style.visibility</p:attrName>
                                        </p:attrNameLst>
                                      </p:cBhvr>
                                      <p:to>
                                        <p:strVal val="hidden"/>
                                      </p:to>
                                    </p:set>
                                  </p:childTnLst>
                                </p:cTn>
                              </p:par>
                              <p:par>
                                <p:cTn id="150" presetID="3" presetClass="exit" presetSubtype="10" fill="hold" nodeType="withEffect">
                                  <p:stCondLst>
                                    <p:cond delay="0"/>
                                  </p:stCondLst>
                                  <p:childTnLst>
                                    <p:animEffect transition="out" filter="blinds(horizontal)">
                                      <p:cBhvr>
                                        <p:cTn id="151" dur="500"/>
                                        <p:tgtEl>
                                          <p:spTgt spid="33"/>
                                        </p:tgtEl>
                                      </p:cBhvr>
                                    </p:animEffect>
                                    <p:set>
                                      <p:cBhvr>
                                        <p:cTn id="152" dur="1" fill="hold">
                                          <p:stCondLst>
                                            <p:cond delay="499"/>
                                          </p:stCondLst>
                                        </p:cTn>
                                        <p:tgtEl>
                                          <p:spTgt spid="33"/>
                                        </p:tgtEl>
                                        <p:attrNameLst>
                                          <p:attrName>style.visibility</p:attrName>
                                        </p:attrNameLst>
                                      </p:cBhvr>
                                      <p:to>
                                        <p:strVal val="hidden"/>
                                      </p:to>
                                    </p:set>
                                  </p:childTnLst>
                                </p:cTn>
                              </p:par>
                            </p:childTnLst>
                          </p:cTn>
                        </p:par>
                      </p:childTnLst>
                    </p:cTn>
                  </p:par>
                  <p:par>
                    <p:cTn id="153" fill="hold">
                      <p:stCondLst>
                        <p:cond delay="indefinite"/>
                      </p:stCondLst>
                      <p:childTnLst>
                        <p:par>
                          <p:cTn id="154" fill="hold">
                            <p:stCondLst>
                              <p:cond delay="0"/>
                            </p:stCondLst>
                            <p:childTnLst>
                              <p:par>
                                <p:cTn id="155" presetID="3" presetClass="entr" presetSubtype="10" fill="hold" grpId="0" nodeType="clickEffect">
                                  <p:stCondLst>
                                    <p:cond delay="0"/>
                                  </p:stCondLst>
                                  <p:childTnLst>
                                    <p:set>
                                      <p:cBhvr>
                                        <p:cTn id="156" dur="1" fill="hold">
                                          <p:stCondLst>
                                            <p:cond delay="0"/>
                                          </p:stCondLst>
                                        </p:cTn>
                                        <p:tgtEl>
                                          <p:spTgt spid="37"/>
                                        </p:tgtEl>
                                        <p:attrNameLst>
                                          <p:attrName>style.visibility</p:attrName>
                                        </p:attrNameLst>
                                      </p:cBhvr>
                                      <p:to>
                                        <p:strVal val="visible"/>
                                      </p:to>
                                    </p:set>
                                    <p:animEffect transition="in" filter="blinds(horizontal)">
                                      <p:cBhvr>
                                        <p:cTn id="157" dur="500"/>
                                        <p:tgtEl>
                                          <p:spTgt spid="37"/>
                                        </p:tgtEl>
                                      </p:cBhvr>
                                    </p:animEffect>
                                  </p:childTnLst>
                                </p:cTn>
                              </p:par>
                              <p:par>
                                <p:cTn id="158" presetID="3" presetClass="entr" presetSubtype="10" fill="hold" nodeType="withEffect">
                                  <p:stCondLst>
                                    <p:cond delay="0"/>
                                  </p:stCondLst>
                                  <p:childTnLst>
                                    <p:set>
                                      <p:cBhvr>
                                        <p:cTn id="159" dur="1" fill="hold">
                                          <p:stCondLst>
                                            <p:cond delay="0"/>
                                          </p:stCondLst>
                                        </p:cTn>
                                        <p:tgtEl>
                                          <p:spTgt spid="36"/>
                                        </p:tgtEl>
                                        <p:attrNameLst>
                                          <p:attrName>style.visibility</p:attrName>
                                        </p:attrNameLst>
                                      </p:cBhvr>
                                      <p:to>
                                        <p:strVal val="visible"/>
                                      </p:to>
                                    </p:set>
                                    <p:animEffect transition="in" filter="blinds(horizontal)">
                                      <p:cBhvr>
                                        <p:cTn id="160" dur="500"/>
                                        <p:tgtEl>
                                          <p:spTgt spid="36"/>
                                        </p:tgtEl>
                                      </p:cBhvr>
                                    </p:animEffect>
                                  </p:childTnLst>
                                </p:cTn>
                              </p:par>
                            </p:childTnLst>
                          </p:cTn>
                        </p:par>
                      </p:childTnLst>
                    </p:cTn>
                  </p:par>
                  <p:par>
                    <p:cTn id="161" fill="hold">
                      <p:stCondLst>
                        <p:cond delay="indefinite"/>
                      </p:stCondLst>
                      <p:childTnLst>
                        <p:par>
                          <p:cTn id="162" fill="hold">
                            <p:stCondLst>
                              <p:cond delay="0"/>
                            </p:stCondLst>
                            <p:childTnLst>
                              <p:par>
                                <p:cTn id="163" presetID="3" presetClass="exit" presetSubtype="10" fill="hold" grpId="1" nodeType="clickEffect">
                                  <p:stCondLst>
                                    <p:cond delay="0"/>
                                  </p:stCondLst>
                                  <p:childTnLst>
                                    <p:animEffect transition="out" filter="blinds(horizontal)">
                                      <p:cBhvr>
                                        <p:cTn id="164" dur="500"/>
                                        <p:tgtEl>
                                          <p:spTgt spid="37"/>
                                        </p:tgtEl>
                                      </p:cBhvr>
                                    </p:animEffect>
                                    <p:set>
                                      <p:cBhvr>
                                        <p:cTn id="165" dur="1" fill="hold">
                                          <p:stCondLst>
                                            <p:cond delay="499"/>
                                          </p:stCondLst>
                                        </p:cTn>
                                        <p:tgtEl>
                                          <p:spTgt spid="37"/>
                                        </p:tgtEl>
                                        <p:attrNameLst>
                                          <p:attrName>style.visibility</p:attrName>
                                        </p:attrNameLst>
                                      </p:cBhvr>
                                      <p:to>
                                        <p:strVal val="hidden"/>
                                      </p:to>
                                    </p:set>
                                  </p:childTnLst>
                                </p:cTn>
                              </p:par>
                              <p:par>
                                <p:cTn id="166" presetID="3" presetClass="exit" presetSubtype="10" fill="hold" nodeType="withEffect">
                                  <p:stCondLst>
                                    <p:cond delay="0"/>
                                  </p:stCondLst>
                                  <p:childTnLst>
                                    <p:animEffect transition="out" filter="blinds(horizontal)">
                                      <p:cBhvr>
                                        <p:cTn id="167" dur="500"/>
                                        <p:tgtEl>
                                          <p:spTgt spid="36"/>
                                        </p:tgtEl>
                                      </p:cBhvr>
                                    </p:animEffect>
                                    <p:set>
                                      <p:cBhvr>
                                        <p:cTn id="168" dur="1" fill="hold">
                                          <p:stCondLst>
                                            <p:cond delay="499"/>
                                          </p:stCondLst>
                                        </p:cTn>
                                        <p:tgtEl>
                                          <p:spTgt spid="36"/>
                                        </p:tgtEl>
                                        <p:attrNameLst>
                                          <p:attrName>style.visibility</p:attrName>
                                        </p:attrNameLst>
                                      </p:cBhvr>
                                      <p:to>
                                        <p:strVal val="hidden"/>
                                      </p:to>
                                    </p:set>
                                  </p:childTnLst>
                                </p:cTn>
                              </p:par>
                            </p:childTnLst>
                          </p:cTn>
                        </p:par>
                      </p:childTnLst>
                    </p:cTn>
                  </p:par>
                  <p:par>
                    <p:cTn id="169" fill="hold">
                      <p:stCondLst>
                        <p:cond delay="indefinite"/>
                      </p:stCondLst>
                      <p:childTnLst>
                        <p:par>
                          <p:cTn id="170" fill="hold">
                            <p:stCondLst>
                              <p:cond delay="0"/>
                            </p:stCondLst>
                            <p:childTnLst>
                              <p:par>
                                <p:cTn id="171" presetID="3" presetClass="entr" presetSubtype="10" fill="hold" grpId="0" nodeType="clickEffect">
                                  <p:stCondLst>
                                    <p:cond delay="0"/>
                                  </p:stCondLst>
                                  <p:childTnLst>
                                    <p:set>
                                      <p:cBhvr>
                                        <p:cTn id="172" dur="1" fill="hold">
                                          <p:stCondLst>
                                            <p:cond delay="0"/>
                                          </p:stCondLst>
                                        </p:cTn>
                                        <p:tgtEl>
                                          <p:spTgt spid="41"/>
                                        </p:tgtEl>
                                        <p:attrNameLst>
                                          <p:attrName>style.visibility</p:attrName>
                                        </p:attrNameLst>
                                      </p:cBhvr>
                                      <p:to>
                                        <p:strVal val="visible"/>
                                      </p:to>
                                    </p:set>
                                    <p:animEffect transition="in" filter="blinds(horizontal)">
                                      <p:cBhvr>
                                        <p:cTn id="173" dur="500"/>
                                        <p:tgtEl>
                                          <p:spTgt spid="41"/>
                                        </p:tgtEl>
                                      </p:cBhvr>
                                    </p:animEffect>
                                  </p:childTnLst>
                                </p:cTn>
                              </p:par>
                              <p:par>
                                <p:cTn id="174" presetID="3" presetClass="entr" presetSubtype="10" fill="hold" nodeType="withEffect">
                                  <p:stCondLst>
                                    <p:cond delay="0"/>
                                  </p:stCondLst>
                                  <p:childTnLst>
                                    <p:set>
                                      <p:cBhvr>
                                        <p:cTn id="175" dur="1" fill="hold">
                                          <p:stCondLst>
                                            <p:cond delay="0"/>
                                          </p:stCondLst>
                                        </p:cTn>
                                        <p:tgtEl>
                                          <p:spTgt spid="40"/>
                                        </p:tgtEl>
                                        <p:attrNameLst>
                                          <p:attrName>style.visibility</p:attrName>
                                        </p:attrNameLst>
                                      </p:cBhvr>
                                      <p:to>
                                        <p:strVal val="visible"/>
                                      </p:to>
                                    </p:set>
                                    <p:animEffect transition="in" filter="blinds(horizontal)">
                                      <p:cBhvr>
                                        <p:cTn id="176" dur="500"/>
                                        <p:tgtEl>
                                          <p:spTgt spid="40"/>
                                        </p:tgtEl>
                                      </p:cBhvr>
                                    </p:animEffect>
                                  </p:childTnLst>
                                </p:cTn>
                              </p:par>
                            </p:childTnLst>
                          </p:cTn>
                        </p:par>
                      </p:childTnLst>
                    </p:cTn>
                  </p:par>
                  <p:par>
                    <p:cTn id="177" fill="hold">
                      <p:stCondLst>
                        <p:cond delay="indefinite"/>
                      </p:stCondLst>
                      <p:childTnLst>
                        <p:par>
                          <p:cTn id="178" fill="hold">
                            <p:stCondLst>
                              <p:cond delay="0"/>
                            </p:stCondLst>
                            <p:childTnLst>
                              <p:par>
                                <p:cTn id="179" presetID="3" presetClass="exit" presetSubtype="10" fill="hold" grpId="1" nodeType="clickEffect">
                                  <p:stCondLst>
                                    <p:cond delay="0"/>
                                  </p:stCondLst>
                                  <p:childTnLst>
                                    <p:animEffect transition="out" filter="blinds(horizontal)">
                                      <p:cBhvr>
                                        <p:cTn id="180" dur="500"/>
                                        <p:tgtEl>
                                          <p:spTgt spid="41"/>
                                        </p:tgtEl>
                                      </p:cBhvr>
                                    </p:animEffect>
                                    <p:set>
                                      <p:cBhvr>
                                        <p:cTn id="181" dur="1" fill="hold">
                                          <p:stCondLst>
                                            <p:cond delay="499"/>
                                          </p:stCondLst>
                                        </p:cTn>
                                        <p:tgtEl>
                                          <p:spTgt spid="41"/>
                                        </p:tgtEl>
                                        <p:attrNameLst>
                                          <p:attrName>style.visibility</p:attrName>
                                        </p:attrNameLst>
                                      </p:cBhvr>
                                      <p:to>
                                        <p:strVal val="hidden"/>
                                      </p:to>
                                    </p:set>
                                  </p:childTnLst>
                                </p:cTn>
                              </p:par>
                              <p:par>
                                <p:cTn id="182" presetID="3" presetClass="exit" presetSubtype="10" fill="hold" nodeType="withEffect">
                                  <p:stCondLst>
                                    <p:cond delay="0"/>
                                  </p:stCondLst>
                                  <p:childTnLst>
                                    <p:animEffect transition="out" filter="blinds(horizontal)">
                                      <p:cBhvr>
                                        <p:cTn id="183" dur="500"/>
                                        <p:tgtEl>
                                          <p:spTgt spid="40"/>
                                        </p:tgtEl>
                                      </p:cBhvr>
                                    </p:animEffect>
                                    <p:set>
                                      <p:cBhvr>
                                        <p:cTn id="184" dur="1" fill="hold">
                                          <p:stCondLst>
                                            <p:cond delay="499"/>
                                          </p:stCondLst>
                                        </p:cTn>
                                        <p:tgtEl>
                                          <p:spTgt spid="40"/>
                                        </p:tgtEl>
                                        <p:attrNameLst>
                                          <p:attrName>style.visibility</p:attrName>
                                        </p:attrNameLst>
                                      </p:cBhvr>
                                      <p:to>
                                        <p:strVal val="hidden"/>
                                      </p:to>
                                    </p:set>
                                  </p:childTnLst>
                                </p:cTn>
                              </p:par>
                            </p:childTnLst>
                          </p:cTn>
                        </p:par>
                      </p:childTnLst>
                    </p:cTn>
                  </p:par>
                  <p:par>
                    <p:cTn id="185" fill="hold">
                      <p:stCondLst>
                        <p:cond delay="indefinite"/>
                      </p:stCondLst>
                      <p:childTnLst>
                        <p:par>
                          <p:cTn id="186" fill="hold">
                            <p:stCondLst>
                              <p:cond delay="0"/>
                            </p:stCondLst>
                            <p:childTnLst>
                              <p:par>
                                <p:cTn id="187" presetID="3" presetClass="entr" presetSubtype="10" fill="hold" grpId="0" nodeType="clickEffect">
                                  <p:stCondLst>
                                    <p:cond delay="0"/>
                                  </p:stCondLst>
                                  <p:childTnLst>
                                    <p:set>
                                      <p:cBhvr>
                                        <p:cTn id="188" dur="1" fill="hold">
                                          <p:stCondLst>
                                            <p:cond delay="0"/>
                                          </p:stCondLst>
                                        </p:cTn>
                                        <p:tgtEl>
                                          <p:spTgt spid="55"/>
                                        </p:tgtEl>
                                        <p:attrNameLst>
                                          <p:attrName>style.visibility</p:attrName>
                                        </p:attrNameLst>
                                      </p:cBhvr>
                                      <p:to>
                                        <p:strVal val="visible"/>
                                      </p:to>
                                    </p:set>
                                    <p:animEffect transition="in" filter="blinds(horizontal)">
                                      <p:cBhvr>
                                        <p:cTn id="189"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6" grpId="1" animBg="1"/>
      <p:bldP spid="20" grpId="0" animBg="1"/>
      <p:bldP spid="20" grpId="1" animBg="1"/>
      <p:bldP spid="23" grpId="0" animBg="1"/>
      <p:bldP spid="23" grpId="1" animBg="1"/>
      <p:bldP spid="26" grpId="0" animBg="1"/>
      <p:bldP spid="26" grpId="1" animBg="1"/>
      <p:bldP spid="30" grpId="0" animBg="1"/>
      <p:bldP spid="30" grpId="1" animBg="1"/>
      <p:bldP spid="34" grpId="0" animBg="1"/>
      <p:bldP spid="34" grpId="1" animBg="1"/>
      <p:bldP spid="37" grpId="0" animBg="1"/>
      <p:bldP spid="37" grpId="1" animBg="1"/>
      <p:bldP spid="41" grpId="0" animBg="1"/>
      <p:bldP spid="41" grpId="1" animBg="1"/>
      <p:bldP spid="55" grpId="0" animBg="1"/>
      <p:bldP spid="27" grpId="0" animBg="1"/>
      <p:bldP spid="28" grpId="0" animBg="1"/>
      <p:bldP spid="31" grpId="0" animBg="1"/>
      <p:bldP spid="32" grpId="0" animBg="1"/>
      <p:bldP spid="35" grpId="0" animBg="1"/>
      <p:bldP spid="43" grpId="0" animBg="1"/>
      <p:bldP spid="43" grpId="1" animBg="1"/>
      <p:bldP spid="44" grpId="0" animBg="1"/>
      <p:bldP spid="44" grpId="1"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p:cNvGraphicFramePr/>
          <p:nvPr>
            <p:extLst>
              <p:ext uri="{D42A27DB-BD31-4B8C-83A1-F6EECF244321}">
                <p14:modId xmlns:p14="http://schemas.microsoft.com/office/powerpoint/2010/main" val="2192110922"/>
              </p:ext>
            </p:extLst>
          </p:nvPr>
        </p:nvGraphicFramePr>
        <p:xfrm>
          <a:off x="0" y="0"/>
          <a:ext cx="9144000" cy="457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5" name="Table 4"/>
          <p:cNvGraphicFramePr>
            <a:graphicFrameLocks noGrp="1"/>
          </p:cNvGraphicFramePr>
          <p:nvPr/>
        </p:nvGraphicFramePr>
        <p:xfrm>
          <a:off x="76201" y="3352800"/>
          <a:ext cx="5181599" cy="2112300"/>
        </p:xfrm>
        <a:graphic>
          <a:graphicData uri="http://schemas.openxmlformats.org/drawingml/2006/table">
            <a:tbl>
              <a:tblPr firstRow="1" firstCol="1" bandRow="1">
                <a:tableStyleId>{35758FB7-9AC5-4552-8A53-C91805E547FA}</a:tableStyleId>
              </a:tblPr>
              <a:tblGrid>
                <a:gridCol w="304800"/>
                <a:gridCol w="685800"/>
                <a:gridCol w="394724"/>
                <a:gridCol w="781140"/>
                <a:gridCol w="348135"/>
                <a:gridCol w="762000"/>
                <a:gridCol w="762000"/>
                <a:gridCol w="457200"/>
                <a:gridCol w="685800"/>
              </a:tblGrid>
              <a:tr h="76199">
                <a:tc>
                  <a:txBody>
                    <a:bodyPr/>
                    <a:lstStyle/>
                    <a:p>
                      <a:pPr algn="l" fontAlgn="b"/>
                      <a:r>
                        <a:rPr lang="en-US" sz="700" u="none" strike="noStrike" dirty="0"/>
                        <a:t> </a:t>
                      </a:r>
                      <a:endParaRPr lang="en-US" sz="700" b="0" i="0" u="none" strike="noStrike" dirty="0">
                        <a:solidFill>
                          <a:srgbClr val="000000"/>
                        </a:solidFill>
                        <a:latin typeface="Calibri"/>
                      </a:endParaRPr>
                    </a:p>
                  </a:txBody>
                  <a:tcPr marL="7815" marR="7815" marT="7815" marB="0" anchor="b"/>
                </a:tc>
                <a:tc>
                  <a:txBody>
                    <a:bodyPr/>
                    <a:lstStyle/>
                    <a:p>
                      <a:pPr algn="ctr" fontAlgn="b"/>
                      <a:r>
                        <a:rPr lang="en-US" sz="1100" u="none" strike="noStrike" dirty="0" smtClean="0"/>
                        <a:t>benchmark</a:t>
                      </a:r>
                    </a:p>
                    <a:p>
                      <a:pPr algn="ctr" fontAlgn="b"/>
                      <a:r>
                        <a:rPr lang="en-US" sz="1100" u="none" strike="noStrike" dirty="0" smtClean="0"/>
                        <a:t>|</a:t>
                      </a:r>
                      <a:r>
                        <a:rPr lang="en-US" sz="1100" u="none" strike="noStrike" dirty="0"/>
                        <a:t>n</a:t>
                      </a:r>
                      <a:endParaRPr lang="en-US" sz="1100" b="0" i="0" u="none" strike="noStrike" dirty="0">
                        <a:solidFill>
                          <a:srgbClr val="000000"/>
                        </a:solidFill>
                        <a:latin typeface="Calibri"/>
                      </a:endParaRPr>
                    </a:p>
                  </a:txBody>
                  <a:tcPr marL="7815" marR="7815" marT="7815" marB="0" anchor="b"/>
                </a:tc>
                <a:tc>
                  <a:txBody>
                    <a:bodyPr/>
                    <a:lstStyle/>
                    <a:p>
                      <a:pPr algn="ctr" fontAlgn="b"/>
                      <a:r>
                        <a:rPr lang="en-US" sz="1100" u="none" strike="noStrike" dirty="0" err="1" smtClean="0"/>
                        <a:t>sektor</a:t>
                      </a:r>
                      <a:endParaRPr lang="en-US" sz="1100" u="none" strike="noStrike" dirty="0" smtClean="0"/>
                    </a:p>
                    <a:p>
                      <a:pPr algn="ctr" fontAlgn="b"/>
                      <a:r>
                        <a:rPr lang="en-US" sz="1100" u="none" strike="noStrike" dirty="0" smtClean="0"/>
                        <a:t>|</a:t>
                      </a:r>
                      <a:r>
                        <a:rPr lang="en-US" sz="1100" u="none" strike="noStrike" dirty="0"/>
                        <a:t>n</a:t>
                      </a:r>
                      <a:endParaRPr lang="en-US" sz="1100" b="0" i="0" u="none" strike="noStrike" dirty="0">
                        <a:solidFill>
                          <a:srgbClr val="000000"/>
                        </a:solidFill>
                        <a:latin typeface="Calibri"/>
                      </a:endParaRPr>
                    </a:p>
                  </a:txBody>
                  <a:tcPr marL="7815" marR="7815" marT="7815" marB="0" anchor="b"/>
                </a:tc>
                <a:tc>
                  <a:txBody>
                    <a:bodyPr/>
                    <a:lstStyle/>
                    <a:p>
                      <a:pPr algn="ctr" fontAlgn="b"/>
                      <a:r>
                        <a:rPr lang="en-US" sz="1100" u="none" strike="noStrike" dirty="0" err="1" smtClean="0"/>
                        <a:t>perdagangan</a:t>
                      </a:r>
                      <a:endParaRPr lang="en-US" sz="1100" u="none" strike="noStrike" dirty="0" smtClean="0"/>
                    </a:p>
                    <a:p>
                      <a:pPr algn="ctr" fontAlgn="b"/>
                      <a:r>
                        <a:rPr lang="en-US" sz="1100" u="none" strike="noStrike" dirty="0" smtClean="0"/>
                        <a:t>|</a:t>
                      </a:r>
                      <a:r>
                        <a:rPr lang="en-US" sz="1100" u="none" strike="noStrike" dirty="0"/>
                        <a:t>n</a:t>
                      </a:r>
                      <a:endParaRPr lang="en-US" sz="1100" b="0" i="0" u="none" strike="noStrike" dirty="0">
                        <a:solidFill>
                          <a:srgbClr val="000000"/>
                        </a:solidFill>
                        <a:latin typeface="Calibri"/>
                      </a:endParaRPr>
                    </a:p>
                  </a:txBody>
                  <a:tcPr marL="7815" marR="7815" marT="7815" marB="0" anchor="b"/>
                </a:tc>
                <a:tc>
                  <a:txBody>
                    <a:bodyPr/>
                    <a:lstStyle/>
                    <a:p>
                      <a:pPr algn="ctr" fontAlgn="b"/>
                      <a:r>
                        <a:rPr lang="en-US" sz="1100" u="none" strike="noStrike" dirty="0" smtClean="0"/>
                        <a:t>retail</a:t>
                      </a:r>
                    </a:p>
                    <a:p>
                      <a:pPr algn="ctr" fontAlgn="b"/>
                      <a:r>
                        <a:rPr lang="en-US" sz="1100" u="none" strike="noStrike" dirty="0" smtClean="0"/>
                        <a:t>|</a:t>
                      </a:r>
                      <a:r>
                        <a:rPr lang="en-US" sz="1100" u="none" strike="noStrike" dirty="0"/>
                        <a:t>n</a:t>
                      </a:r>
                      <a:endParaRPr lang="en-US" sz="1100" b="0" i="0" u="none" strike="noStrike" dirty="0">
                        <a:solidFill>
                          <a:srgbClr val="000000"/>
                        </a:solidFill>
                        <a:latin typeface="Calibri"/>
                      </a:endParaRPr>
                    </a:p>
                  </a:txBody>
                  <a:tcPr marL="7815" marR="7815" marT="7815" marB="0" anchor="b"/>
                </a:tc>
                <a:tc>
                  <a:txBody>
                    <a:bodyPr/>
                    <a:lstStyle/>
                    <a:p>
                      <a:pPr algn="ctr" fontAlgn="b"/>
                      <a:r>
                        <a:rPr lang="id-ID" sz="1100" b="0" i="0" u="none" strike="noStrike" dirty="0" smtClean="0">
                          <a:solidFill>
                            <a:schemeClr val="bg1"/>
                          </a:solidFill>
                          <a:latin typeface="Calibri"/>
                        </a:rPr>
                        <a:t>risiko</a:t>
                      </a:r>
                    </a:p>
                    <a:p>
                      <a:pPr algn="ctr" fontAlgn="b"/>
                      <a:r>
                        <a:rPr lang="en-US" sz="1100" b="0" i="0" u="none" strike="noStrike" baseline="0" dirty="0" smtClean="0">
                          <a:solidFill>
                            <a:schemeClr val="bg1"/>
                          </a:solidFill>
                          <a:latin typeface="Calibri"/>
                        </a:rPr>
                        <a:t>|</a:t>
                      </a:r>
                      <a:r>
                        <a:rPr lang="id-ID" sz="1100" b="0" i="0" u="none" strike="noStrike" baseline="0" dirty="0" smtClean="0">
                          <a:solidFill>
                            <a:schemeClr val="bg1"/>
                          </a:solidFill>
                          <a:latin typeface="Calibri"/>
                        </a:rPr>
                        <a:t>a</a:t>
                      </a:r>
                      <a:endParaRPr lang="en-US" sz="1100" b="0" i="0" u="none" strike="noStrike" dirty="0">
                        <a:solidFill>
                          <a:schemeClr val="bg1"/>
                        </a:solidFill>
                        <a:latin typeface="Calibri"/>
                      </a:endParaRPr>
                    </a:p>
                  </a:txBody>
                  <a:tcPr marL="7815" marR="7815" marT="7815" marB="0" anchor="b"/>
                </a:tc>
                <a:tc>
                  <a:txBody>
                    <a:bodyPr/>
                    <a:lstStyle/>
                    <a:p>
                      <a:pPr algn="ctr" fontAlgn="b"/>
                      <a:r>
                        <a:rPr lang="en-US" sz="1100" u="none" strike="noStrike" dirty="0" err="1" smtClean="0"/>
                        <a:t>perhitungan</a:t>
                      </a:r>
                      <a:endParaRPr lang="en-US" sz="1100" u="none" strike="noStrike" dirty="0" smtClean="0"/>
                    </a:p>
                    <a:p>
                      <a:pPr algn="ctr" fontAlgn="b"/>
                      <a:r>
                        <a:rPr lang="en-US" sz="1100" u="none" strike="noStrike" dirty="0" smtClean="0"/>
                        <a:t>|</a:t>
                      </a:r>
                      <a:r>
                        <a:rPr lang="en-US" sz="1100" u="none" strike="noStrike" dirty="0"/>
                        <a:t>n</a:t>
                      </a:r>
                      <a:endParaRPr lang="en-US" sz="1100" b="0" i="0" u="none" strike="noStrike" dirty="0">
                        <a:solidFill>
                          <a:srgbClr val="000000"/>
                        </a:solidFill>
                        <a:latin typeface="Calibri"/>
                      </a:endParaRPr>
                    </a:p>
                  </a:txBody>
                  <a:tcPr marL="7815" marR="7815" marT="7815" marB="0" anchor="b"/>
                </a:tc>
                <a:tc>
                  <a:txBody>
                    <a:bodyPr/>
                    <a:lstStyle/>
                    <a:p>
                      <a:pPr algn="ctr" fontAlgn="b"/>
                      <a:r>
                        <a:rPr lang="en-US" sz="1100" u="none" strike="noStrike" dirty="0" err="1" smtClean="0"/>
                        <a:t>rasio</a:t>
                      </a:r>
                      <a:endParaRPr lang="en-US" sz="1100" u="none" strike="noStrike" dirty="0" smtClean="0"/>
                    </a:p>
                    <a:p>
                      <a:pPr algn="ctr" fontAlgn="b"/>
                      <a:r>
                        <a:rPr lang="en-US" sz="1100" u="none" strike="noStrike" dirty="0" smtClean="0"/>
                        <a:t>|</a:t>
                      </a:r>
                      <a:r>
                        <a:rPr lang="en-US" sz="1100" u="none" strike="noStrike" dirty="0"/>
                        <a:t>n</a:t>
                      </a:r>
                      <a:endParaRPr lang="en-US" sz="1100" b="0" i="0" u="none" strike="noStrike" dirty="0">
                        <a:solidFill>
                          <a:srgbClr val="000000"/>
                        </a:solidFill>
                        <a:latin typeface="Calibri"/>
                      </a:endParaRPr>
                    </a:p>
                  </a:txBody>
                  <a:tcPr marL="7815" marR="7815" marT="7815" marB="0" anchor="b"/>
                </a:tc>
                <a:tc>
                  <a:txBody>
                    <a:bodyPr/>
                    <a:lstStyle/>
                    <a:p>
                      <a:pPr algn="ctr" fontAlgn="b"/>
                      <a:r>
                        <a:rPr lang="en-US" sz="1100" u="none" strike="noStrike" dirty="0" err="1" smtClean="0"/>
                        <a:t>keuangan</a:t>
                      </a:r>
                      <a:endParaRPr lang="en-US" sz="1100" u="none" strike="noStrike" dirty="0" smtClean="0"/>
                    </a:p>
                    <a:p>
                      <a:pPr algn="ctr" fontAlgn="b"/>
                      <a:r>
                        <a:rPr lang="en-US" sz="1100" u="none" strike="noStrike" dirty="0" smtClean="0"/>
                        <a:t>|</a:t>
                      </a:r>
                      <a:r>
                        <a:rPr lang="en-US" sz="1100" u="none" strike="noStrike" dirty="0"/>
                        <a:t>n</a:t>
                      </a:r>
                      <a:endParaRPr lang="en-US" sz="1100" b="0" i="0" u="none" strike="noStrike" dirty="0">
                        <a:solidFill>
                          <a:srgbClr val="000000"/>
                        </a:solidFill>
                        <a:latin typeface="Calibri"/>
                      </a:endParaRPr>
                    </a:p>
                  </a:txBody>
                  <a:tcPr marL="7815" marR="7815" marT="7815" marB="0" anchor="b"/>
                </a:tc>
              </a:tr>
              <a:tr h="190110">
                <a:tc>
                  <a:txBody>
                    <a:bodyPr/>
                    <a:lstStyle/>
                    <a:p>
                      <a:pPr algn="ctr" fontAlgn="b"/>
                      <a:r>
                        <a:rPr lang="en-US" sz="1100" u="none" strike="noStrike" dirty="0"/>
                        <a:t>d1</a:t>
                      </a:r>
                      <a:endParaRPr lang="en-US" sz="1100" b="0" i="0" u="none" strike="noStrike" dirty="0">
                        <a:solidFill>
                          <a:srgbClr val="000000"/>
                        </a:solidFill>
                        <a:latin typeface="Calibri"/>
                      </a:endParaRPr>
                    </a:p>
                  </a:txBody>
                  <a:tcPr marL="7815" marR="7815" marT="7815" marB="0" anchor="b"/>
                </a:tc>
                <a:tc>
                  <a:txBody>
                    <a:bodyPr/>
                    <a:lstStyle/>
                    <a:p>
                      <a:pPr algn="r" fontAlgn="b"/>
                      <a:r>
                        <a:rPr lang="en-US" sz="1100" u="none" strike="noStrike"/>
                        <a:t>1.563</a:t>
                      </a:r>
                      <a:endParaRPr lang="en-US" sz="1100" b="0" i="0" u="none" strike="noStrike">
                        <a:solidFill>
                          <a:srgbClr val="000000"/>
                        </a:solidFill>
                        <a:latin typeface="Calibri"/>
                      </a:endParaRPr>
                    </a:p>
                  </a:txBody>
                  <a:tcPr marL="7815" marR="7815" marT="7815" marB="0" anchor="b"/>
                </a:tc>
                <a:tc>
                  <a:txBody>
                    <a:bodyPr/>
                    <a:lstStyle/>
                    <a:p>
                      <a:pPr algn="r" fontAlgn="b"/>
                      <a:r>
                        <a:rPr lang="en-US" sz="1100" u="none" strike="noStrike" dirty="0"/>
                        <a:t>3.865</a:t>
                      </a:r>
                      <a:endParaRPr lang="en-US" sz="1100" b="0" i="0" u="none" strike="noStrike" dirty="0">
                        <a:solidFill>
                          <a:srgbClr val="000000"/>
                        </a:solidFill>
                        <a:latin typeface="Calibri"/>
                      </a:endParaRPr>
                    </a:p>
                  </a:txBody>
                  <a:tcPr marL="7815" marR="7815" marT="7815" marB="0" anchor="b"/>
                </a:tc>
                <a:tc>
                  <a:txBody>
                    <a:bodyPr/>
                    <a:lstStyle/>
                    <a:p>
                      <a:pPr algn="r" fontAlgn="b"/>
                      <a:r>
                        <a:rPr lang="en-US" sz="1100" u="none" strike="noStrike"/>
                        <a:t>1.563</a:t>
                      </a:r>
                      <a:endParaRPr lang="en-US" sz="1100" b="0" i="0" u="none" strike="noStrike">
                        <a:solidFill>
                          <a:srgbClr val="000000"/>
                        </a:solidFill>
                        <a:latin typeface="Calibri"/>
                      </a:endParaRPr>
                    </a:p>
                  </a:txBody>
                  <a:tcPr marL="7815" marR="7815" marT="7815" marB="0" anchor="b"/>
                </a:tc>
                <a:tc>
                  <a:txBody>
                    <a:bodyPr/>
                    <a:lstStyle/>
                    <a:p>
                      <a:pPr algn="r" fontAlgn="b"/>
                      <a:r>
                        <a:rPr lang="en-US" sz="1100" u="none" strike="noStrike"/>
                        <a:t>1.563</a:t>
                      </a:r>
                      <a:endParaRPr lang="en-US" sz="1100" b="0" i="0" u="none" strike="noStrike">
                        <a:solidFill>
                          <a:srgbClr val="000000"/>
                        </a:solidFill>
                        <a:latin typeface="Calibri"/>
                      </a:endParaRPr>
                    </a:p>
                  </a:txBody>
                  <a:tcPr marL="7815" marR="7815" marT="7815" marB="0" anchor="b"/>
                </a:tc>
                <a:tc>
                  <a:txBody>
                    <a:bodyPr/>
                    <a:lstStyle/>
                    <a:p>
                      <a:pPr algn="r" fontAlgn="b"/>
                      <a:r>
                        <a:rPr lang="en-US" sz="1100" u="none" strike="noStrike" dirty="0" smtClean="0"/>
                        <a:t>1.563</a:t>
                      </a:r>
                      <a:endParaRPr lang="en-US" sz="1100" b="0" i="0" u="none" strike="noStrike" dirty="0">
                        <a:solidFill>
                          <a:srgbClr val="000000"/>
                        </a:solidFill>
                        <a:latin typeface="Calibri"/>
                      </a:endParaRPr>
                    </a:p>
                  </a:txBody>
                  <a:tcPr marL="7815" marR="7815" marT="7815" marB="0" anchor="b"/>
                </a:tc>
                <a:tc>
                  <a:txBody>
                    <a:bodyPr/>
                    <a:lstStyle/>
                    <a:p>
                      <a:pPr algn="r" fontAlgn="b"/>
                      <a:r>
                        <a:rPr lang="en-US" sz="1100" u="none" strike="noStrike" dirty="0"/>
                        <a:t>1.563</a:t>
                      </a:r>
                      <a:endParaRPr lang="en-US" sz="1100" b="0" i="0" u="none" strike="noStrike" dirty="0">
                        <a:solidFill>
                          <a:srgbClr val="000000"/>
                        </a:solidFill>
                        <a:latin typeface="Calibri"/>
                      </a:endParaRPr>
                    </a:p>
                  </a:txBody>
                  <a:tcPr marL="7815" marR="7815" marT="7815" marB="0" anchor="b"/>
                </a:tc>
                <a:tc>
                  <a:txBody>
                    <a:bodyPr/>
                    <a:lstStyle/>
                    <a:p>
                      <a:pPr algn="r" fontAlgn="b"/>
                      <a:r>
                        <a:rPr lang="en-US" sz="1100" u="none" strike="noStrike" dirty="0"/>
                        <a:t>1.563</a:t>
                      </a:r>
                      <a:endParaRPr lang="en-US" sz="1100" b="0" i="0" u="none" strike="noStrike" dirty="0">
                        <a:solidFill>
                          <a:srgbClr val="000000"/>
                        </a:solidFill>
                        <a:latin typeface="Calibri"/>
                      </a:endParaRPr>
                    </a:p>
                  </a:txBody>
                  <a:tcPr marL="7815" marR="7815" marT="7815" marB="0" anchor="b"/>
                </a:tc>
                <a:tc>
                  <a:txBody>
                    <a:bodyPr/>
                    <a:lstStyle/>
                    <a:p>
                      <a:pPr algn="r" fontAlgn="b"/>
                      <a:r>
                        <a:rPr lang="en-US" sz="1100" u="none" strike="noStrike" dirty="0"/>
                        <a:t>2.779</a:t>
                      </a:r>
                      <a:endParaRPr lang="en-US" sz="1100" b="0" i="0" u="none" strike="noStrike" dirty="0">
                        <a:solidFill>
                          <a:srgbClr val="000000"/>
                        </a:solidFill>
                        <a:latin typeface="Calibri"/>
                      </a:endParaRPr>
                    </a:p>
                  </a:txBody>
                  <a:tcPr marL="7815" marR="7815" marT="7815" marB="0" anchor="b"/>
                </a:tc>
              </a:tr>
              <a:tr h="172961">
                <a:tc>
                  <a:txBody>
                    <a:bodyPr/>
                    <a:lstStyle/>
                    <a:p>
                      <a:pPr algn="ctr" fontAlgn="b"/>
                      <a:r>
                        <a:rPr lang="en-US" sz="1100" u="none" strike="noStrike" dirty="0"/>
                        <a:t>d2</a:t>
                      </a:r>
                      <a:endParaRPr lang="en-US" sz="1100" b="0" i="0" u="none" strike="noStrike" dirty="0">
                        <a:solidFill>
                          <a:srgbClr val="000000"/>
                        </a:solidFill>
                        <a:latin typeface="Calibri"/>
                      </a:endParaRPr>
                    </a:p>
                  </a:txBody>
                  <a:tcPr marL="7815" marR="7815" marT="7815" marB="0" anchor="b"/>
                </a:tc>
                <a:tc>
                  <a:txBody>
                    <a:bodyPr/>
                    <a:lstStyle/>
                    <a:p>
                      <a:pPr algn="r" fontAlgn="b"/>
                      <a:r>
                        <a:rPr lang="en-US" sz="1100" u="none" strike="noStrike" dirty="0"/>
                        <a:t>1.081</a:t>
                      </a:r>
                      <a:endParaRPr lang="en-US" sz="1100" b="0" i="0" u="none" strike="noStrike" dirty="0">
                        <a:solidFill>
                          <a:srgbClr val="000000"/>
                        </a:solidFill>
                        <a:latin typeface="Calibri"/>
                      </a:endParaRPr>
                    </a:p>
                  </a:txBody>
                  <a:tcPr marL="7815" marR="7815" marT="7815" marB="0" anchor="b"/>
                </a:tc>
                <a:tc>
                  <a:txBody>
                    <a:bodyPr/>
                    <a:lstStyle/>
                    <a:p>
                      <a:pPr algn="r" fontAlgn="b"/>
                      <a:r>
                        <a:rPr lang="en-US" sz="1100" u="none" strike="noStrike" dirty="0"/>
                        <a:t>0.347</a:t>
                      </a:r>
                      <a:endParaRPr lang="en-US" sz="1100" b="0" i="0" u="none" strike="noStrike" dirty="0">
                        <a:solidFill>
                          <a:srgbClr val="000000"/>
                        </a:solidFill>
                        <a:latin typeface="Calibri"/>
                      </a:endParaRPr>
                    </a:p>
                  </a:txBody>
                  <a:tcPr marL="7815" marR="7815" marT="7815" marB="0" anchor="b"/>
                </a:tc>
                <a:tc>
                  <a:txBody>
                    <a:bodyPr/>
                    <a:lstStyle/>
                    <a:p>
                      <a:pPr algn="r" fontAlgn="b"/>
                      <a:r>
                        <a:rPr lang="en-US" sz="1100" u="none" strike="noStrike" dirty="0"/>
                        <a:t>0.000</a:t>
                      </a:r>
                      <a:endParaRPr lang="en-US" sz="1100" b="0" i="0" u="none" strike="noStrike" dirty="0">
                        <a:solidFill>
                          <a:srgbClr val="000000"/>
                        </a:solidFill>
                        <a:latin typeface="Calibri"/>
                      </a:endParaRPr>
                    </a:p>
                  </a:txBody>
                  <a:tcPr marL="7815" marR="7815" marT="7815" marB="0" anchor="b"/>
                </a:tc>
                <a:tc>
                  <a:txBody>
                    <a:bodyPr/>
                    <a:lstStyle/>
                    <a:p>
                      <a:pPr algn="r" fontAlgn="b"/>
                      <a:r>
                        <a:rPr lang="en-US" sz="1100" u="none" strike="noStrike"/>
                        <a:t>0.000</a:t>
                      </a:r>
                      <a:endParaRPr lang="en-US" sz="1100" b="0" i="0" u="none" strike="noStrike">
                        <a:solidFill>
                          <a:srgbClr val="000000"/>
                        </a:solidFill>
                        <a:latin typeface="Calibri"/>
                      </a:endParaRPr>
                    </a:p>
                  </a:txBody>
                  <a:tcPr marL="7815" marR="7815" marT="7815" marB="0" anchor="b"/>
                </a:tc>
                <a:tc>
                  <a:txBody>
                    <a:bodyPr/>
                    <a:lstStyle/>
                    <a:p>
                      <a:pPr algn="r" fontAlgn="b"/>
                      <a:r>
                        <a:rPr lang="en-US" sz="1100" u="none" strike="noStrike" dirty="0"/>
                        <a:t>0.000</a:t>
                      </a:r>
                      <a:endParaRPr lang="en-US" sz="1100" b="0" i="0" u="none" strike="noStrike" dirty="0">
                        <a:solidFill>
                          <a:srgbClr val="000000"/>
                        </a:solidFill>
                        <a:latin typeface="Calibri"/>
                      </a:endParaRPr>
                    </a:p>
                  </a:txBody>
                  <a:tcPr marL="7815" marR="7815" marT="7815" marB="0" anchor="b"/>
                </a:tc>
                <a:tc>
                  <a:txBody>
                    <a:bodyPr/>
                    <a:lstStyle/>
                    <a:p>
                      <a:pPr algn="r" fontAlgn="b"/>
                      <a:r>
                        <a:rPr lang="en-US" sz="1100" u="none" strike="noStrike"/>
                        <a:t>0.000</a:t>
                      </a:r>
                      <a:endParaRPr lang="en-US" sz="1100" b="0" i="0" u="none" strike="noStrike">
                        <a:solidFill>
                          <a:srgbClr val="000000"/>
                        </a:solidFill>
                        <a:latin typeface="Calibri"/>
                      </a:endParaRPr>
                    </a:p>
                  </a:txBody>
                  <a:tcPr marL="7815" marR="7815" marT="7815" marB="0" anchor="b"/>
                </a:tc>
                <a:tc>
                  <a:txBody>
                    <a:bodyPr/>
                    <a:lstStyle/>
                    <a:p>
                      <a:pPr algn="r" fontAlgn="b"/>
                      <a:r>
                        <a:rPr lang="en-US" sz="1100" u="none" strike="noStrike"/>
                        <a:t>1.290</a:t>
                      </a:r>
                      <a:endParaRPr lang="en-US" sz="1100" b="0" i="0" u="none" strike="noStrike">
                        <a:solidFill>
                          <a:srgbClr val="000000"/>
                        </a:solidFill>
                        <a:latin typeface="Calibri"/>
                      </a:endParaRPr>
                    </a:p>
                  </a:txBody>
                  <a:tcPr marL="7815" marR="7815" marT="7815" marB="0" anchor="b"/>
                </a:tc>
                <a:tc>
                  <a:txBody>
                    <a:bodyPr/>
                    <a:lstStyle/>
                    <a:p>
                      <a:pPr algn="r" fontAlgn="b"/>
                      <a:r>
                        <a:rPr lang="en-US" sz="1100" u="none" strike="noStrike"/>
                        <a:t>1.290</a:t>
                      </a:r>
                      <a:endParaRPr lang="en-US" sz="1100" b="0" i="0" u="none" strike="noStrike">
                        <a:solidFill>
                          <a:srgbClr val="000000"/>
                        </a:solidFill>
                        <a:latin typeface="Calibri"/>
                      </a:endParaRPr>
                    </a:p>
                  </a:txBody>
                  <a:tcPr marL="7815" marR="7815" marT="7815" marB="0" anchor="b"/>
                </a:tc>
              </a:tr>
              <a:tr h="168470">
                <a:tc>
                  <a:txBody>
                    <a:bodyPr/>
                    <a:lstStyle/>
                    <a:p>
                      <a:pPr algn="ctr" fontAlgn="b"/>
                      <a:r>
                        <a:rPr lang="en-US" sz="1100" u="none" strike="noStrike"/>
                        <a:t>d3</a:t>
                      </a:r>
                      <a:endParaRPr lang="en-US" sz="1100" b="0" i="0" u="none" strike="noStrike">
                        <a:solidFill>
                          <a:srgbClr val="000000"/>
                        </a:solidFill>
                        <a:latin typeface="Calibri"/>
                      </a:endParaRPr>
                    </a:p>
                  </a:txBody>
                  <a:tcPr marL="7815" marR="7815" marT="7815" marB="0" anchor="b"/>
                </a:tc>
                <a:tc>
                  <a:txBody>
                    <a:bodyPr/>
                    <a:lstStyle/>
                    <a:p>
                      <a:pPr algn="r" fontAlgn="b"/>
                      <a:r>
                        <a:rPr lang="en-US" sz="1100" u="none" strike="noStrike"/>
                        <a:t>1.718</a:t>
                      </a:r>
                      <a:endParaRPr lang="en-US" sz="1100" b="0" i="0" u="none" strike="noStrike">
                        <a:solidFill>
                          <a:srgbClr val="000000"/>
                        </a:solidFill>
                        <a:latin typeface="Calibri"/>
                      </a:endParaRPr>
                    </a:p>
                  </a:txBody>
                  <a:tcPr marL="7815" marR="7815" marT="7815" marB="0" anchor="b"/>
                </a:tc>
                <a:tc>
                  <a:txBody>
                    <a:bodyPr/>
                    <a:lstStyle/>
                    <a:p>
                      <a:pPr algn="r" fontAlgn="b"/>
                      <a:r>
                        <a:rPr lang="en-US" sz="1100" u="none" strike="noStrike"/>
                        <a:t>2.162</a:t>
                      </a:r>
                      <a:endParaRPr lang="en-US" sz="1100" b="0" i="0" u="none" strike="noStrike">
                        <a:solidFill>
                          <a:srgbClr val="000000"/>
                        </a:solidFill>
                        <a:latin typeface="Calibri"/>
                      </a:endParaRPr>
                    </a:p>
                  </a:txBody>
                  <a:tcPr marL="7815" marR="7815" marT="7815" marB="0" anchor="b"/>
                </a:tc>
                <a:tc>
                  <a:txBody>
                    <a:bodyPr/>
                    <a:lstStyle/>
                    <a:p>
                      <a:pPr algn="r" fontAlgn="b"/>
                      <a:r>
                        <a:rPr lang="en-US" sz="1100" u="none" strike="noStrike"/>
                        <a:t>0.000</a:t>
                      </a:r>
                      <a:endParaRPr lang="en-US" sz="1100" b="0" i="0" u="none" strike="noStrike">
                        <a:solidFill>
                          <a:srgbClr val="000000"/>
                        </a:solidFill>
                        <a:latin typeface="Calibri"/>
                      </a:endParaRPr>
                    </a:p>
                  </a:txBody>
                  <a:tcPr marL="7815" marR="7815" marT="7815" marB="0" anchor="b"/>
                </a:tc>
                <a:tc>
                  <a:txBody>
                    <a:bodyPr/>
                    <a:lstStyle/>
                    <a:p>
                      <a:pPr algn="r" fontAlgn="b"/>
                      <a:r>
                        <a:rPr lang="en-US" sz="1100" u="none" strike="noStrike"/>
                        <a:t>0.000</a:t>
                      </a:r>
                      <a:endParaRPr lang="en-US" sz="1100" b="0" i="0" u="none" strike="noStrike">
                        <a:solidFill>
                          <a:srgbClr val="000000"/>
                        </a:solidFill>
                        <a:latin typeface="Calibri"/>
                      </a:endParaRPr>
                    </a:p>
                  </a:txBody>
                  <a:tcPr marL="7815" marR="7815" marT="7815" marB="0" anchor="b"/>
                </a:tc>
                <a:tc>
                  <a:txBody>
                    <a:bodyPr/>
                    <a:lstStyle/>
                    <a:p>
                      <a:pPr algn="r" fontAlgn="b"/>
                      <a:r>
                        <a:rPr lang="en-US" sz="1100" u="none" strike="noStrike" dirty="0"/>
                        <a:t>0.000</a:t>
                      </a:r>
                      <a:endParaRPr lang="en-US" sz="1100" b="0" i="0" u="none" strike="noStrike" dirty="0">
                        <a:solidFill>
                          <a:srgbClr val="000000"/>
                        </a:solidFill>
                        <a:latin typeface="Calibri"/>
                      </a:endParaRPr>
                    </a:p>
                  </a:txBody>
                  <a:tcPr marL="7815" marR="7815" marT="7815" marB="0" anchor="b"/>
                </a:tc>
                <a:tc>
                  <a:txBody>
                    <a:bodyPr/>
                    <a:lstStyle/>
                    <a:p>
                      <a:pPr algn="r" fontAlgn="b"/>
                      <a:r>
                        <a:rPr lang="en-US" sz="1100" u="none" strike="noStrike"/>
                        <a:t>0.695</a:t>
                      </a:r>
                      <a:endParaRPr lang="en-US" sz="1100" b="0" i="0" u="none" strike="noStrike">
                        <a:solidFill>
                          <a:srgbClr val="000000"/>
                        </a:solidFill>
                        <a:latin typeface="Calibri"/>
                      </a:endParaRPr>
                    </a:p>
                  </a:txBody>
                  <a:tcPr marL="7815" marR="7815" marT="7815" marB="0" anchor="b"/>
                </a:tc>
                <a:tc>
                  <a:txBody>
                    <a:bodyPr/>
                    <a:lstStyle/>
                    <a:p>
                      <a:pPr algn="r" fontAlgn="b"/>
                      <a:r>
                        <a:rPr lang="en-US" sz="1100" u="none" strike="noStrike"/>
                        <a:t>2.579</a:t>
                      </a:r>
                      <a:endParaRPr lang="en-US" sz="1100" b="0" i="0" u="none" strike="noStrike">
                        <a:solidFill>
                          <a:srgbClr val="000000"/>
                        </a:solidFill>
                        <a:latin typeface="Calibri"/>
                      </a:endParaRPr>
                    </a:p>
                  </a:txBody>
                  <a:tcPr marL="7815" marR="7815" marT="7815" marB="0" anchor="b"/>
                </a:tc>
                <a:tc>
                  <a:txBody>
                    <a:bodyPr/>
                    <a:lstStyle/>
                    <a:p>
                      <a:pPr algn="r" fontAlgn="b"/>
                      <a:r>
                        <a:rPr lang="en-US" sz="1100" u="none" strike="noStrike"/>
                        <a:t>2.579</a:t>
                      </a:r>
                      <a:endParaRPr lang="en-US" sz="1100" b="0" i="0" u="none" strike="noStrike">
                        <a:solidFill>
                          <a:srgbClr val="000000"/>
                        </a:solidFill>
                        <a:latin typeface="Calibri"/>
                      </a:endParaRPr>
                    </a:p>
                  </a:txBody>
                  <a:tcPr marL="7815" marR="7815" marT="7815" marB="0" anchor="b"/>
                </a:tc>
              </a:tr>
              <a:tr h="168470">
                <a:tc>
                  <a:txBody>
                    <a:bodyPr/>
                    <a:lstStyle/>
                    <a:p>
                      <a:pPr algn="ctr" fontAlgn="b"/>
                      <a:r>
                        <a:rPr lang="en-US" sz="1100" u="none" strike="noStrike"/>
                        <a:t>d4</a:t>
                      </a:r>
                      <a:endParaRPr lang="en-US" sz="1100" b="0" i="0" u="none" strike="noStrike">
                        <a:solidFill>
                          <a:srgbClr val="000000"/>
                        </a:solidFill>
                        <a:latin typeface="Calibri"/>
                      </a:endParaRPr>
                    </a:p>
                  </a:txBody>
                  <a:tcPr marL="7815" marR="7815" marT="7815" marB="0" anchor="b"/>
                </a:tc>
                <a:tc>
                  <a:txBody>
                    <a:bodyPr/>
                    <a:lstStyle/>
                    <a:p>
                      <a:pPr algn="r" fontAlgn="b"/>
                      <a:r>
                        <a:rPr lang="en-US" sz="1100" u="none" strike="noStrike"/>
                        <a:t>0.973</a:t>
                      </a:r>
                      <a:endParaRPr lang="en-US" sz="1100" b="0" i="0" u="none" strike="noStrike">
                        <a:solidFill>
                          <a:srgbClr val="000000"/>
                        </a:solidFill>
                        <a:latin typeface="Calibri"/>
                      </a:endParaRPr>
                    </a:p>
                  </a:txBody>
                  <a:tcPr marL="7815" marR="7815" marT="7815" marB="0" anchor="b"/>
                </a:tc>
                <a:tc>
                  <a:txBody>
                    <a:bodyPr/>
                    <a:lstStyle/>
                    <a:p>
                      <a:pPr algn="r" fontAlgn="b"/>
                      <a:r>
                        <a:rPr lang="en-US" sz="1100" u="none" strike="noStrike"/>
                        <a:t>0.556</a:t>
                      </a:r>
                      <a:endParaRPr lang="en-US" sz="1100" b="0" i="0" u="none" strike="noStrike">
                        <a:solidFill>
                          <a:srgbClr val="000000"/>
                        </a:solidFill>
                        <a:latin typeface="Calibri"/>
                      </a:endParaRPr>
                    </a:p>
                  </a:txBody>
                  <a:tcPr marL="7815" marR="7815" marT="7815" marB="0" anchor="b"/>
                </a:tc>
                <a:tc>
                  <a:txBody>
                    <a:bodyPr/>
                    <a:lstStyle/>
                    <a:p>
                      <a:pPr algn="r" fontAlgn="b"/>
                      <a:r>
                        <a:rPr lang="en-US" sz="1100" u="none" strike="noStrike" dirty="0"/>
                        <a:t>0.313</a:t>
                      </a:r>
                      <a:endParaRPr lang="en-US" sz="1100" b="0" i="0" u="none" strike="noStrike" dirty="0">
                        <a:solidFill>
                          <a:srgbClr val="000000"/>
                        </a:solidFill>
                        <a:latin typeface="Calibri"/>
                      </a:endParaRPr>
                    </a:p>
                  </a:txBody>
                  <a:tcPr marL="7815" marR="7815" marT="7815" marB="0" anchor="b"/>
                </a:tc>
                <a:tc>
                  <a:txBody>
                    <a:bodyPr/>
                    <a:lstStyle/>
                    <a:p>
                      <a:pPr algn="r" fontAlgn="b"/>
                      <a:r>
                        <a:rPr lang="en-US" sz="1100" u="none" strike="noStrike" dirty="0"/>
                        <a:t>0.000</a:t>
                      </a:r>
                      <a:endParaRPr lang="en-US" sz="1100" b="0" i="0" u="none" strike="noStrike" dirty="0">
                        <a:solidFill>
                          <a:srgbClr val="000000"/>
                        </a:solidFill>
                        <a:latin typeface="Calibri"/>
                      </a:endParaRPr>
                    </a:p>
                  </a:txBody>
                  <a:tcPr marL="7815" marR="7815" marT="7815" marB="0" anchor="b"/>
                </a:tc>
                <a:tc>
                  <a:txBody>
                    <a:bodyPr/>
                    <a:lstStyle/>
                    <a:p>
                      <a:pPr algn="r" fontAlgn="b"/>
                      <a:r>
                        <a:rPr lang="en-US" sz="1100" u="none" strike="noStrike" dirty="0"/>
                        <a:t>0.000</a:t>
                      </a:r>
                      <a:endParaRPr lang="en-US" sz="1100" b="0" i="0" u="none" strike="noStrike" dirty="0">
                        <a:solidFill>
                          <a:srgbClr val="000000"/>
                        </a:solidFill>
                        <a:latin typeface="Calibri"/>
                      </a:endParaRPr>
                    </a:p>
                  </a:txBody>
                  <a:tcPr marL="7815" marR="7815" marT="7815" marB="0" anchor="b"/>
                </a:tc>
                <a:tc>
                  <a:txBody>
                    <a:bodyPr/>
                    <a:lstStyle/>
                    <a:p>
                      <a:pPr algn="r" fontAlgn="b"/>
                      <a:r>
                        <a:rPr lang="en-US" sz="1100" u="none" strike="noStrike"/>
                        <a:t>0.313</a:t>
                      </a:r>
                      <a:endParaRPr lang="en-US" sz="1100" b="0" i="0" u="none" strike="noStrike">
                        <a:solidFill>
                          <a:srgbClr val="000000"/>
                        </a:solidFill>
                        <a:latin typeface="Calibri"/>
                      </a:endParaRPr>
                    </a:p>
                  </a:txBody>
                  <a:tcPr marL="7815" marR="7815" marT="7815" marB="0" anchor="b"/>
                </a:tc>
                <a:tc>
                  <a:txBody>
                    <a:bodyPr/>
                    <a:lstStyle/>
                    <a:p>
                      <a:pPr algn="r" fontAlgn="b"/>
                      <a:r>
                        <a:rPr lang="en-US" sz="1100" u="none" strike="noStrike"/>
                        <a:t>1.975</a:t>
                      </a:r>
                      <a:endParaRPr lang="en-US" sz="1100" b="0" i="0" u="none" strike="noStrike">
                        <a:solidFill>
                          <a:srgbClr val="000000"/>
                        </a:solidFill>
                        <a:latin typeface="Calibri"/>
                      </a:endParaRPr>
                    </a:p>
                  </a:txBody>
                  <a:tcPr marL="7815" marR="7815" marT="7815" marB="0" anchor="b"/>
                </a:tc>
                <a:tc>
                  <a:txBody>
                    <a:bodyPr/>
                    <a:lstStyle/>
                    <a:p>
                      <a:pPr algn="r" fontAlgn="b"/>
                      <a:r>
                        <a:rPr lang="en-US" sz="1100" u="none" strike="noStrike"/>
                        <a:t>1.669</a:t>
                      </a:r>
                      <a:endParaRPr lang="en-US" sz="1100" b="0" i="0" u="none" strike="noStrike">
                        <a:solidFill>
                          <a:srgbClr val="000000"/>
                        </a:solidFill>
                        <a:latin typeface="Calibri"/>
                      </a:endParaRPr>
                    </a:p>
                  </a:txBody>
                  <a:tcPr marL="7815" marR="7815" marT="7815" marB="0" anchor="b"/>
                </a:tc>
              </a:tr>
              <a:tr h="168470">
                <a:tc>
                  <a:txBody>
                    <a:bodyPr/>
                    <a:lstStyle/>
                    <a:p>
                      <a:pPr algn="ctr" fontAlgn="b"/>
                      <a:r>
                        <a:rPr lang="en-US" sz="1100" u="none" strike="noStrike"/>
                        <a:t>d5</a:t>
                      </a:r>
                      <a:endParaRPr lang="en-US" sz="1100" b="0" i="0" u="none" strike="noStrike">
                        <a:solidFill>
                          <a:srgbClr val="000000"/>
                        </a:solidFill>
                        <a:latin typeface="Calibri"/>
                      </a:endParaRPr>
                    </a:p>
                  </a:txBody>
                  <a:tcPr marL="7815" marR="7815" marT="7815" marB="0" anchor="b"/>
                </a:tc>
                <a:tc>
                  <a:txBody>
                    <a:bodyPr/>
                    <a:lstStyle/>
                    <a:p>
                      <a:pPr algn="r" fontAlgn="b"/>
                      <a:r>
                        <a:rPr lang="en-US" sz="1100" u="none" strike="noStrike"/>
                        <a:t>1.288</a:t>
                      </a:r>
                      <a:endParaRPr lang="en-US" sz="1100" b="0" i="0" u="none" strike="noStrike">
                        <a:solidFill>
                          <a:srgbClr val="000000"/>
                        </a:solidFill>
                        <a:latin typeface="Calibri"/>
                      </a:endParaRPr>
                    </a:p>
                  </a:txBody>
                  <a:tcPr marL="7815" marR="7815" marT="7815" marB="0" anchor="b"/>
                </a:tc>
                <a:tc>
                  <a:txBody>
                    <a:bodyPr/>
                    <a:lstStyle/>
                    <a:p>
                      <a:pPr algn="r" fontAlgn="b"/>
                      <a:r>
                        <a:rPr lang="en-US" sz="1100" u="none" strike="noStrike"/>
                        <a:t>0.926</a:t>
                      </a:r>
                      <a:endParaRPr lang="en-US" sz="1100" b="0" i="0" u="none" strike="noStrike">
                        <a:solidFill>
                          <a:srgbClr val="000000"/>
                        </a:solidFill>
                        <a:latin typeface="Calibri"/>
                      </a:endParaRPr>
                    </a:p>
                  </a:txBody>
                  <a:tcPr marL="7815" marR="7815" marT="7815" marB="0" anchor="b"/>
                </a:tc>
                <a:tc>
                  <a:txBody>
                    <a:bodyPr/>
                    <a:lstStyle/>
                    <a:p>
                      <a:pPr algn="r" fontAlgn="b"/>
                      <a:r>
                        <a:rPr lang="en-US" sz="1100" u="none" strike="noStrike" dirty="0"/>
                        <a:t>0.926</a:t>
                      </a:r>
                      <a:endParaRPr lang="en-US" sz="1100" b="0" i="0" u="none" strike="noStrike" dirty="0">
                        <a:solidFill>
                          <a:srgbClr val="000000"/>
                        </a:solidFill>
                        <a:latin typeface="Calibri"/>
                      </a:endParaRPr>
                    </a:p>
                  </a:txBody>
                  <a:tcPr marL="7815" marR="7815" marT="7815" marB="0" anchor="b"/>
                </a:tc>
                <a:tc>
                  <a:txBody>
                    <a:bodyPr/>
                    <a:lstStyle/>
                    <a:p>
                      <a:pPr algn="r" fontAlgn="b"/>
                      <a:r>
                        <a:rPr lang="en-US" sz="1100" u="none" strike="noStrike"/>
                        <a:t>0.521</a:t>
                      </a:r>
                      <a:endParaRPr lang="en-US" sz="1100" b="0" i="0" u="none" strike="noStrike">
                        <a:solidFill>
                          <a:srgbClr val="000000"/>
                        </a:solidFill>
                        <a:latin typeface="Calibri"/>
                      </a:endParaRPr>
                    </a:p>
                  </a:txBody>
                  <a:tcPr marL="7815" marR="7815" marT="7815" marB="0" anchor="b"/>
                </a:tc>
                <a:tc>
                  <a:txBody>
                    <a:bodyPr/>
                    <a:lstStyle/>
                    <a:p>
                      <a:pPr algn="r" fontAlgn="b"/>
                      <a:r>
                        <a:rPr lang="en-US" sz="1100" u="none" strike="noStrike"/>
                        <a:t>0.521</a:t>
                      </a:r>
                      <a:endParaRPr lang="en-US" sz="1100" b="0" i="0" u="none" strike="noStrike">
                        <a:solidFill>
                          <a:srgbClr val="000000"/>
                        </a:solidFill>
                        <a:latin typeface="Calibri"/>
                      </a:endParaRPr>
                    </a:p>
                  </a:txBody>
                  <a:tcPr marL="7815" marR="7815" marT="7815" marB="0" anchor="b"/>
                </a:tc>
                <a:tc>
                  <a:txBody>
                    <a:bodyPr/>
                    <a:lstStyle/>
                    <a:p>
                      <a:pPr algn="r" fontAlgn="b"/>
                      <a:r>
                        <a:rPr lang="en-US" sz="1100" u="none" strike="noStrike"/>
                        <a:t>0.521</a:t>
                      </a:r>
                      <a:endParaRPr lang="en-US" sz="1100" b="0" i="0" u="none" strike="noStrike">
                        <a:solidFill>
                          <a:srgbClr val="000000"/>
                        </a:solidFill>
                        <a:latin typeface="Calibri"/>
                      </a:endParaRPr>
                    </a:p>
                  </a:txBody>
                  <a:tcPr marL="7815" marR="7815" marT="7815" marB="0" anchor="b"/>
                </a:tc>
                <a:tc>
                  <a:txBody>
                    <a:bodyPr/>
                    <a:lstStyle/>
                    <a:p>
                      <a:pPr algn="r" fontAlgn="b"/>
                      <a:r>
                        <a:rPr lang="en-US" sz="1100" u="none" strike="noStrike"/>
                        <a:t>2.230</a:t>
                      </a:r>
                      <a:endParaRPr lang="en-US" sz="1100" b="0" i="0" u="none" strike="noStrike">
                        <a:solidFill>
                          <a:srgbClr val="000000"/>
                        </a:solidFill>
                        <a:latin typeface="Calibri"/>
                      </a:endParaRPr>
                    </a:p>
                  </a:txBody>
                  <a:tcPr marL="7815" marR="7815" marT="7815" marB="0" anchor="b"/>
                </a:tc>
                <a:tc>
                  <a:txBody>
                    <a:bodyPr/>
                    <a:lstStyle/>
                    <a:p>
                      <a:pPr algn="r" fontAlgn="b"/>
                      <a:r>
                        <a:rPr lang="en-US" sz="1100" u="none" strike="noStrike"/>
                        <a:t>1.622</a:t>
                      </a:r>
                      <a:endParaRPr lang="en-US" sz="1100" b="0" i="0" u="none" strike="noStrike">
                        <a:solidFill>
                          <a:srgbClr val="000000"/>
                        </a:solidFill>
                        <a:latin typeface="Calibri"/>
                      </a:endParaRPr>
                    </a:p>
                  </a:txBody>
                  <a:tcPr marL="7815" marR="7815" marT="7815" marB="0" anchor="b"/>
                </a:tc>
              </a:tr>
              <a:tr h="168470">
                <a:tc>
                  <a:txBody>
                    <a:bodyPr/>
                    <a:lstStyle/>
                    <a:p>
                      <a:pPr algn="ctr" fontAlgn="b"/>
                      <a:r>
                        <a:rPr lang="en-US" sz="1100" u="none" strike="noStrike" dirty="0"/>
                        <a:t>.</a:t>
                      </a:r>
                      <a:endParaRPr lang="en-US" sz="1100" b="0" i="0" u="none" strike="noStrike" dirty="0">
                        <a:solidFill>
                          <a:srgbClr val="000000"/>
                        </a:solidFill>
                        <a:latin typeface="Calibri"/>
                      </a:endParaRPr>
                    </a:p>
                  </a:txBody>
                  <a:tcPr marL="7815" marR="7815" marT="7815" marB="0" anchor="b"/>
                </a:tc>
                <a:tc>
                  <a:txBody>
                    <a:bodyPr/>
                    <a:lstStyle/>
                    <a:p>
                      <a:pPr algn="l" fontAlgn="b"/>
                      <a:r>
                        <a:rPr lang="en-US" sz="1100" u="none" strike="noStrike"/>
                        <a:t> </a:t>
                      </a:r>
                      <a:endParaRPr lang="en-US" sz="1100" b="0" i="0" u="none" strike="noStrike">
                        <a:solidFill>
                          <a:srgbClr val="000000"/>
                        </a:solidFill>
                        <a:latin typeface="Calibri"/>
                      </a:endParaRPr>
                    </a:p>
                  </a:txBody>
                  <a:tcPr marL="7815" marR="7815" marT="7815" marB="0" anchor="b"/>
                </a:tc>
                <a:tc>
                  <a:txBody>
                    <a:bodyPr/>
                    <a:lstStyle/>
                    <a:p>
                      <a:pPr algn="l" fontAlgn="b"/>
                      <a:r>
                        <a:rPr lang="en-US" sz="1100" u="none" strike="noStrike"/>
                        <a:t> </a:t>
                      </a:r>
                      <a:endParaRPr lang="en-US" sz="1100" b="0" i="0" u="none" strike="noStrike">
                        <a:solidFill>
                          <a:srgbClr val="000000"/>
                        </a:solidFill>
                        <a:latin typeface="Calibri"/>
                      </a:endParaRPr>
                    </a:p>
                  </a:txBody>
                  <a:tcPr marL="7815" marR="7815" marT="7815" marB="0" anchor="b"/>
                </a:tc>
                <a:tc>
                  <a:txBody>
                    <a:bodyPr/>
                    <a:lstStyle/>
                    <a:p>
                      <a:pPr algn="l" fontAlgn="b"/>
                      <a:r>
                        <a:rPr lang="en-US" sz="1100" u="none" strike="noStrike"/>
                        <a:t> </a:t>
                      </a:r>
                      <a:endParaRPr lang="en-US" sz="1100" b="0" i="0" u="none" strike="noStrike">
                        <a:solidFill>
                          <a:srgbClr val="000000"/>
                        </a:solidFill>
                        <a:latin typeface="Calibri"/>
                      </a:endParaRPr>
                    </a:p>
                  </a:txBody>
                  <a:tcPr marL="7815" marR="7815" marT="7815" marB="0" anchor="b"/>
                </a:tc>
                <a:tc>
                  <a:txBody>
                    <a:bodyPr/>
                    <a:lstStyle/>
                    <a:p>
                      <a:pPr algn="l" fontAlgn="b"/>
                      <a:r>
                        <a:rPr lang="en-US" sz="1100" u="none" strike="noStrike"/>
                        <a:t> </a:t>
                      </a:r>
                      <a:endParaRPr lang="en-US" sz="1100" b="0" i="0" u="none" strike="noStrike">
                        <a:solidFill>
                          <a:srgbClr val="000000"/>
                        </a:solidFill>
                        <a:latin typeface="Calibri"/>
                      </a:endParaRPr>
                    </a:p>
                  </a:txBody>
                  <a:tcPr marL="7815" marR="7815" marT="7815" marB="0" anchor="b"/>
                </a:tc>
                <a:tc>
                  <a:txBody>
                    <a:bodyPr/>
                    <a:lstStyle/>
                    <a:p>
                      <a:pPr algn="l" fontAlgn="b"/>
                      <a:r>
                        <a:rPr lang="en-US" sz="1100" u="none" strike="noStrike"/>
                        <a:t> </a:t>
                      </a:r>
                      <a:endParaRPr lang="en-US" sz="1100" b="0" i="0" u="none" strike="noStrike">
                        <a:solidFill>
                          <a:srgbClr val="000000"/>
                        </a:solidFill>
                        <a:latin typeface="Calibri"/>
                      </a:endParaRPr>
                    </a:p>
                  </a:txBody>
                  <a:tcPr marL="7815" marR="7815" marT="7815" marB="0" anchor="b"/>
                </a:tc>
                <a:tc>
                  <a:txBody>
                    <a:bodyPr/>
                    <a:lstStyle/>
                    <a:p>
                      <a:pPr algn="l" fontAlgn="b"/>
                      <a:r>
                        <a:rPr lang="en-US" sz="1100" u="none" strike="noStrike"/>
                        <a:t> </a:t>
                      </a:r>
                      <a:endParaRPr lang="en-US" sz="1100" b="0" i="0" u="none" strike="noStrike">
                        <a:solidFill>
                          <a:srgbClr val="000000"/>
                        </a:solidFill>
                        <a:latin typeface="Calibri"/>
                      </a:endParaRPr>
                    </a:p>
                  </a:txBody>
                  <a:tcPr marL="7815" marR="7815" marT="7815" marB="0" anchor="b"/>
                </a:tc>
                <a:tc>
                  <a:txBody>
                    <a:bodyPr/>
                    <a:lstStyle/>
                    <a:p>
                      <a:pPr algn="l" fontAlgn="b"/>
                      <a:r>
                        <a:rPr lang="en-US" sz="1100" u="none" strike="noStrike"/>
                        <a:t> </a:t>
                      </a:r>
                      <a:endParaRPr lang="en-US" sz="1100" b="0" i="0" u="none" strike="noStrike">
                        <a:solidFill>
                          <a:srgbClr val="000000"/>
                        </a:solidFill>
                        <a:latin typeface="Calibri"/>
                      </a:endParaRPr>
                    </a:p>
                  </a:txBody>
                  <a:tcPr marL="7815" marR="7815" marT="7815" marB="0" anchor="b"/>
                </a:tc>
                <a:tc>
                  <a:txBody>
                    <a:bodyPr/>
                    <a:lstStyle/>
                    <a:p>
                      <a:pPr algn="l" fontAlgn="b"/>
                      <a:r>
                        <a:rPr lang="en-US" sz="1100" u="none" strike="noStrike"/>
                        <a:t> </a:t>
                      </a:r>
                      <a:endParaRPr lang="en-US" sz="1100" b="0" i="0" u="none" strike="noStrike">
                        <a:solidFill>
                          <a:srgbClr val="000000"/>
                        </a:solidFill>
                        <a:latin typeface="Calibri"/>
                      </a:endParaRPr>
                    </a:p>
                  </a:txBody>
                  <a:tcPr marL="7815" marR="7815" marT="7815" marB="0" anchor="b"/>
                </a:tc>
              </a:tr>
              <a:tr h="168470">
                <a:tc>
                  <a:txBody>
                    <a:bodyPr/>
                    <a:lstStyle/>
                    <a:p>
                      <a:pPr algn="ctr" fontAlgn="b"/>
                      <a:r>
                        <a:rPr lang="en-US" sz="1100" u="none" strike="noStrike" dirty="0"/>
                        <a:t>.</a:t>
                      </a:r>
                      <a:endParaRPr lang="en-US" sz="1100" b="0" i="0" u="none" strike="noStrike" dirty="0">
                        <a:solidFill>
                          <a:srgbClr val="000000"/>
                        </a:solidFill>
                        <a:latin typeface="Calibri"/>
                      </a:endParaRPr>
                    </a:p>
                  </a:txBody>
                  <a:tcPr marL="7815" marR="7815" marT="7815" marB="0" anchor="b"/>
                </a:tc>
                <a:tc>
                  <a:txBody>
                    <a:bodyPr/>
                    <a:lstStyle/>
                    <a:p>
                      <a:pPr algn="l" fontAlgn="b"/>
                      <a:r>
                        <a:rPr lang="en-US" sz="1100" u="none" strike="noStrike"/>
                        <a:t> </a:t>
                      </a:r>
                      <a:endParaRPr lang="en-US" sz="1100" b="0" i="0" u="none" strike="noStrike">
                        <a:solidFill>
                          <a:srgbClr val="000000"/>
                        </a:solidFill>
                        <a:latin typeface="Calibri"/>
                      </a:endParaRPr>
                    </a:p>
                  </a:txBody>
                  <a:tcPr marL="7815" marR="7815" marT="7815" marB="0" anchor="b"/>
                </a:tc>
                <a:tc>
                  <a:txBody>
                    <a:bodyPr/>
                    <a:lstStyle/>
                    <a:p>
                      <a:pPr algn="l" fontAlgn="b"/>
                      <a:r>
                        <a:rPr lang="en-US" sz="1100" u="none" strike="noStrike"/>
                        <a:t> </a:t>
                      </a:r>
                      <a:endParaRPr lang="en-US" sz="1100" b="0" i="0" u="none" strike="noStrike">
                        <a:solidFill>
                          <a:srgbClr val="000000"/>
                        </a:solidFill>
                        <a:latin typeface="Calibri"/>
                      </a:endParaRPr>
                    </a:p>
                  </a:txBody>
                  <a:tcPr marL="7815" marR="7815" marT="7815" marB="0" anchor="b"/>
                </a:tc>
                <a:tc>
                  <a:txBody>
                    <a:bodyPr/>
                    <a:lstStyle/>
                    <a:p>
                      <a:pPr algn="l" fontAlgn="b"/>
                      <a:r>
                        <a:rPr lang="en-US" sz="1100" u="none" strike="noStrike"/>
                        <a:t> </a:t>
                      </a:r>
                      <a:endParaRPr lang="en-US" sz="1100" b="0" i="0" u="none" strike="noStrike">
                        <a:solidFill>
                          <a:srgbClr val="000000"/>
                        </a:solidFill>
                        <a:latin typeface="Calibri"/>
                      </a:endParaRPr>
                    </a:p>
                  </a:txBody>
                  <a:tcPr marL="7815" marR="7815" marT="7815" marB="0" anchor="b"/>
                </a:tc>
                <a:tc>
                  <a:txBody>
                    <a:bodyPr/>
                    <a:lstStyle/>
                    <a:p>
                      <a:pPr algn="l" fontAlgn="b"/>
                      <a:r>
                        <a:rPr lang="en-US" sz="1100" u="none" strike="noStrike"/>
                        <a:t> </a:t>
                      </a:r>
                      <a:endParaRPr lang="en-US" sz="1100" b="0" i="0" u="none" strike="noStrike">
                        <a:solidFill>
                          <a:srgbClr val="000000"/>
                        </a:solidFill>
                        <a:latin typeface="Calibri"/>
                      </a:endParaRPr>
                    </a:p>
                  </a:txBody>
                  <a:tcPr marL="7815" marR="7815" marT="7815" marB="0" anchor="b"/>
                </a:tc>
                <a:tc>
                  <a:txBody>
                    <a:bodyPr/>
                    <a:lstStyle/>
                    <a:p>
                      <a:pPr algn="l" fontAlgn="b"/>
                      <a:r>
                        <a:rPr lang="en-US" sz="1100" u="none" strike="noStrike"/>
                        <a:t> </a:t>
                      </a:r>
                      <a:endParaRPr lang="en-US" sz="1100" b="0" i="0" u="none" strike="noStrike">
                        <a:solidFill>
                          <a:srgbClr val="000000"/>
                        </a:solidFill>
                        <a:latin typeface="Calibri"/>
                      </a:endParaRPr>
                    </a:p>
                  </a:txBody>
                  <a:tcPr marL="7815" marR="7815" marT="7815" marB="0" anchor="b"/>
                </a:tc>
                <a:tc>
                  <a:txBody>
                    <a:bodyPr/>
                    <a:lstStyle/>
                    <a:p>
                      <a:pPr algn="l" fontAlgn="b"/>
                      <a:r>
                        <a:rPr lang="en-US" sz="1100" u="none" strike="noStrike" dirty="0"/>
                        <a:t> </a:t>
                      </a:r>
                      <a:endParaRPr lang="en-US" sz="1100" b="0" i="0" u="none" strike="noStrike" dirty="0">
                        <a:solidFill>
                          <a:srgbClr val="000000"/>
                        </a:solidFill>
                        <a:latin typeface="Calibri"/>
                      </a:endParaRPr>
                    </a:p>
                  </a:txBody>
                  <a:tcPr marL="7815" marR="7815" marT="7815" marB="0" anchor="b"/>
                </a:tc>
                <a:tc>
                  <a:txBody>
                    <a:bodyPr/>
                    <a:lstStyle/>
                    <a:p>
                      <a:pPr algn="l" fontAlgn="b"/>
                      <a:r>
                        <a:rPr lang="en-US" sz="1100" u="none" strike="noStrike"/>
                        <a:t> </a:t>
                      </a:r>
                      <a:endParaRPr lang="en-US" sz="1100" b="0" i="0" u="none" strike="noStrike">
                        <a:solidFill>
                          <a:srgbClr val="000000"/>
                        </a:solidFill>
                        <a:latin typeface="Calibri"/>
                      </a:endParaRPr>
                    </a:p>
                  </a:txBody>
                  <a:tcPr marL="7815" marR="7815" marT="7815" marB="0" anchor="b"/>
                </a:tc>
                <a:tc>
                  <a:txBody>
                    <a:bodyPr/>
                    <a:lstStyle/>
                    <a:p>
                      <a:pPr algn="l" fontAlgn="b"/>
                      <a:r>
                        <a:rPr lang="en-US" sz="1100" u="none" strike="noStrike"/>
                        <a:t> </a:t>
                      </a:r>
                      <a:endParaRPr lang="en-US" sz="1100" b="0" i="0" u="none" strike="noStrike">
                        <a:solidFill>
                          <a:srgbClr val="000000"/>
                        </a:solidFill>
                        <a:latin typeface="Calibri"/>
                      </a:endParaRPr>
                    </a:p>
                  </a:txBody>
                  <a:tcPr marL="7815" marR="7815" marT="7815" marB="0" anchor="b"/>
                </a:tc>
              </a:tr>
              <a:tr h="168470">
                <a:tc>
                  <a:txBody>
                    <a:bodyPr/>
                    <a:lstStyle/>
                    <a:p>
                      <a:pPr algn="ctr" fontAlgn="b"/>
                      <a:r>
                        <a:rPr lang="en-US" sz="1100" u="none" strike="noStrike" dirty="0"/>
                        <a:t>.</a:t>
                      </a:r>
                      <a:endParaRPr lang="en-US" sz="1100" b="0" i="0" u="none" strike="noStrike" dirty="0">
                        <a:solidFill>
                          <a:srgbClr val="000000"/>
                        </a:solidFill>
                        <a:latin typeface="Calibri"/>
                      </a:endParaRPr>
                    </a:p>
                  </a:txBody>
                  <a:tcPr marL="7815" marR="7815" marT="7815" marB="0" anchor="b"/>
                </a:tc>
                <a:tc>
                  <a:txBody>
                    <a:bodyPr/>
                    <a:lstStyle/>
                    <a:p>
                      <a:pPr algn="l" fontAlgn="b"/>
                      <a:r>
                        <a:rPr lang="en-US" sz="1100" u="none" strike="noStrike" dirty="0"/>
                        <a:t> </a:t>
                      </a:r>
                      <a:endParaRPr lang="en-US" sz="1100" b="0" i="0" u="none" strike="noStrike" dirty="0">
                        <a:solidFill>
                          <a:srgbClr val="000000"/>
                        </a:solidFill>
                        <a:latin typeface="Calibri"/>
                      </a:endParaRPr>
                    </a:p>
                  </a:txBody>
                  <a:tcPr marL="7815" marR="7815" marT="7815" marB="0" anchor="b"/>
                </a:tc>
                <a:tc>
                  <a:txBody>
                    <a:bodyPr/>
                    <a:lstStyle/>
                    <a:p>
                      <a:pPr algn="l" fontAlgn="b"/>
                      <a:r>
                        <a:rPr lang="en-US" sz="1100" u="none" strike="noStrike"/>
                        <a:t> </a:t>
                      </a:r>
                      <a:endParaRPr lang="en-US" sz="1100" b="0" i="0" u="none" strike="noStrike">
                        <a:solidFill>
                          <a:srgbClr val="000000"/>
                        </a:solidFill>
                        <a:latin typeface="Calibri"/>
                      </a:endParaRPr>
                    </a:p>
                  </a:txBody>
                  <a:tcPr marL="7815" marR="7815" marT="7815" marB="0" anchor="b"/>
                </a:tc>
                <a:tc>
                  <a:txBody>
                    <a:bodyPr/>
                    <a:lstStyle/>
                    <a:p>
                      <a:pPr algn="l" fontAlgn="b"/>
                      <a:r>
                        <a:rPr lang="en-US" sz="1100" u="none" strike="noStrike"/>
                        <a:t> </a:t>
                      </a:r>
                      <a:endParaRPr lang="en-US" sz="1100" b="0" i="0" u="none" strike="noStrike">
                        <a:solidFill>
                          <a:srgbClr val="000000"/>
                        </a:solidFill>
                        <a:latin typeface="Calibri"/>
                      </a:endParaRPr>
                    </a:p>
                  </a:txBody>
                  <a:tcPr marL="7815" marR="7815" marT="7815" marB="0" anchor="b"/>
                </a:tc>
                <a:tc>
                  <a:txBody>
                    <a:bodyPr/>
                    <a:lstStyle/>
                    <a:p>
                      <a:pPr algn="l" fontAlgn="b"/>
                      <a:r>
                        <a:rPr lang="en-US" sz="1100" u="none" strike="noStrike" dirty="0"/>
                        <a:t> </a:t>
                      </a:r>
                      <a:endParaRPr lang="en-US" sz="1100" b="0" i="0" u="none" strike="noStrike" dirty="0">
                        <a:solidFill>
                          <a:srgbClr val="000000"/>
                        </a:solidFill>
                        <a:latin typeface="Calibri"/>
                      </a:endParaRPr>
                    </a:p>
                  </a:txBody>
                  <a:tcPr marL="7815" marR="7815" marT="7815" marB="0" anchor="b"/>
                </a:tc>
                <a:tc>
                  <a:txBody>
                    <a:bodyPr/>
                    <a:lstStyle/>
                    <a:p>
                      <a:pPr algn="l" fontAlgn="b"/>
                      <a:r>
                        <a:rPr lang="en-US" sz="1100" u="none" strike="noStrike"/>
                        <a:t> </a:t>
                      </a:r>
                      <a:endParaRPr lang="en-US" sz="1100" b="0" i="0" u="none" strike="noStrike">
                        <a:solidFill>
                          <a:srgbClr val="000000"/>
                        </a:solidFill>
                        <a:latin typeface="Calibri"/>
                      </a:endParaRPr>
                    </a:p>
                  </a:txBody>
                  <a:tcPr marL="7815" marR="7815" marT="7815" marB="0" anchor="b"/>
                </a:tc>
                <a:tc>
                  <a:txBody>
                    <a:bodyPr/>
                    <a:lstStyle/>
                    <a:p>
                      <a:pPr algn="l" fontAlgn="b"/>
                      <a:r>
                        <a:rPr lang="en-US" sz="1100" u="none" strike="noStrike"/>
                        <a:t> </a:t>
                      </a:r>
                      <a:endParaRPr lang="en-US" sz="1100" b="0" i="0" u="none" strike="noStrike">
                        <a:solidFill>
                          <a:srgbClr val="000000"/>
                        </a:solidFill>
                        <a:latin typeface="Calibri"/>
                      </a:endParaRPr>
                    </a:p>
                  </a:txBody>
                  <a:tcPr marL="7815" marR="7815" marT="7815" marB="0" anchor="b"/>
                </a:tc>
                <a:tc>
                  <a:txBody>
                    <a:bodyPr/>
                    <a:lstStyle/>
                    <a:p>
                      <a:pPr algn="l" fontAlgn="b"/>
                      <a:r>
                        <a:rPr lang="en-US" sz="1100" u="none" strike="noStrike"/>
                        <a:t> </a:t>
                      </a:r>
                      <a:endParaRPr lang="en-US" sz="1100" b="0" i="0" u="none" strike="noStrike">
                        <a:solidFill>
                          <a:srgbClr val="000000"/>
                        </a:solidFill>
                        <a:latin typeface="Calibri"/>
                      </a:endParaRPr>
                    </a:p>
                  </a:txBody>
                  <a:tcPr marL="7815" marR="7815" marT="7815" marB="0" anchor="b"/>
                </a:tc>
                <a:tc>
                  <a:txBody>
                    <a:bodyPr/>
                    <a:lstStyle/>
                    <a:p>
                      <a:pPr algn="l" fontAlgn="b"/>
                      <a:r>
                        <a:rPr lang="en-US" sz="1100" u="none" strike="noStrike"/>
                        <a:t> </a:t>
                      </a:r>
                      <a:endParaRPr lang="en-US" sz="1100" b="0" i="0" u="none" strike="noStrike">
                        <a:solidFill>
                          <a:srgbClr val="000000"/>
                        </a:solidFill>
                        <a:latin typeface="Calibri"/>
                      </a:endParaRPr>
                    </a:p>
                  </a:txBody>
                  <a:tcPr marL="7815" marR="7815" marT="7815" marB="0" anchor="b"/>
                </a:tc>
              </a:tr>
              <a:tr h="168470">
                <a:tc>
                  <a:txBody>
                    <a:bodyPr/>
                    <a:lstStyle/>
                    <a:p>
                      <a:pPr algn="ctr" fontAlgn="b"/>
                      <a:r>
                        <a:rPr lang="en-US" sz="1100" u="none" strike="noStrike" dirty="0"/>
                        <a:t>d9</a:t>
                      </a:r>
                      <a:endParaRPr lang="en-US" sz="1100" b="0" i="0" u="none" strike="noStrike" dirty="0">
                        <a:solidFill>
                          <a:srgbClr val="000000"/>
                        </a:solidFill>
                        <a:latin typeface="Calibri"/>
                      </a:endParaRPr>
                    </a:p>
                  </a:txBody>
                  <a:tcPr marL="7815" marR="7815" marT="7815" marB="0" anchor="b"/>
                </a:tc>
                <a:tc>
                  <a:txBody>
                    <a:bodyPr/>
                    <a:lstStyle/>
                    <a:p>
                      <a:pPr algn="r" fontAlgn="b"/>
                      <a:r>
                        <a:rPr lang="en-US" sz="1100" u="none" strike="noStrike"/>
                        <a:t>1.946</a:t>
                      </a:r>
                      <a:endParaRPr lang="en-US" sz="1100" b="0" i="0" u="none" strike="noStrike">
                        <a:solidFill>
                          <a:srgbClr val="000000"/>
                        </a:solidFill>
                        <a:latin typeface="Calibri"/>
                      </a:endParaRPr>
                    </a:p>
                  </a:txBody>
                  <a:tcPr marL="7815" marR="7815" marT="7815" marB="0" anchor="b"/>
                </a:tc>
                <a:tc>
                  <a:txBody>
                    <a:bodyPr/>
                    <a:lstStyle/>
                    <a:p>
                      <a:pPr algn="r" fontAlgn="b"/>
                      <a:r>
                        <a:rPr lang="en-US" sz="1100" u="none" strike="noStrike"/>
                        <a:t>1.546</a:t>
                      </a:r>
                      <a:endParaRPr lang="en-US" sz="1100" b="0" i="0" u="none" strike="noStrike">
                        <a:solidFill>
                          <a:srgbClr val="000000"/>
                        </a:solidFill>
                        <a:latin typeface="Calibri"/>
                      </a:endParaRPr>
                    </a:p>
                  </a:txBody>
                  <a:tcPr marL="7815" marR="7815" marT="7815" marB="0" anchor="b"/>
                </a:tc>
                <a:tc>
                  <a:txBody>
                    <a:bodyPr/>
                    <a:lstStyle/>
                    <a:p>
                      <a:pPr algn="r" fontAlgn="b"/>
                      <a:r>
                        <a:rPr lang="en-US" sz="1100" u="none" strike="noStrike"/>
                        <a:t>1.112</a:t>
                      </a:r>
                      <a:endParaRPr lang="en-US" sz="1100" b="0" i="0" u="none" strike="noStrike">
                        <a:solidFill>
                          <a:srgbClr val="000000"/>
                        </a:solidFill>
                        <a:latin typeface="Calibri"/>
                      </a:endParaRPr>
                    </a:p>
                  </a:txBody>
                  <a:tcPr marL="7815" marR="7815" marT="7815" marB="0" anchor="b"/>
                </a:tc>
                <a:tc>
                  <a:txBody>
                    <a:bodyPr/>
                    <a:lstStyle/>
                    <a:p>
                      <a:pPr algn="r" fontAlgn="b"/>
                      <a:r>
                        <a:rPr lang="en-US" sz="1100" u="none" strike="noStrike"/>
                        <a:t>0.625</a:t>
                      </a:r>
                      <a:endParaRPr lang="en-US" sz="1100" b="0" i="0" u="none" strike="noStrike">
                        <a:solidFill>
                          <a:srgbClr val="000000"/>
                        </a:solidFill>
                        <a:latin typeface="Calibri"/>
                      </a:endParaRPr>
                    </a:p>
                  </a:txBody>
                  <a:tcPr marL="7815" marR="7815" marT="7815" marB="0" anchor="b"/>
                </a:tc>
                <a:tc>
                  <a:txBody>
                    <a:bodyPr/>
                    <a:lstStyle/>
                    <a:p>
                      <a:pPr algn="r" fontAlgn="b"/>
                      <a:r>
                        <a:rPr lang="en-US" sz="1100" u="none" strike="noStrike" dirty="0"/>
                        <a:t>1.112</a:t>
                      </a:r>
                      <a:endParaRPr lang="en-US" sz="1100" b="0" i="0" u="none" strike="noStrike" dirty="0">
                        <a:solidFill>
                          <a:srgbClr val="000000"/>
                        </a:solidFill>
                        <a:latin typeface="Calibri"/>
                      </a:endParaRPr>
                    </a:p>
                  </a:txBody>
                  <a:tcPr marL="7815" marR="7815" marT="7815" marB="0" anchor="b"/>
                </a:tc>
                <a:tc>
                  <a:txBody>
                    <a:bodyPr/>
                    <a:lstStyle/>
                    <a:p>
                      <a:pPr algn="r" fontAlgn="b"/>
                      <a:r>
                        <a:rPr lang="en-US" sz="1100" u="none" strike="noStrike" dirty="0"/>
                        <a:t>0.625</a:t>
                      </a:r>
                      <a:endParaRPr lang="en-US" sz="1100" b="0" i="0" u="none" strike="noStrike" dirty="0">
                        <a:solidFill>
                          <a:srgbClr val="000000"/>
                        </a:solidFill>
                        <a:latin typeface="Calibri"/>
                      </a:endParaRPr>
                    </a:p>
                  </a:txBody>
                  <a:tcPr marL="7815" marR="7815" marT="7815" marB="0" anchor="b"/>
                </a:tc>
                <a:tc>
                  <a:txBody>
                    <a:bodyPr/>
                    <a:lstStyle/>
                    <a:p>
                      <a:pPr algn="r" fontAlgn="b"/>
                      <a:r>
                        <a:rPr lang="en-US" sz="1100" u="none" strike="noStrike" dirty="0"/>
                        <a:t>3.949</a:t>
                      </a:r>
                      <a:endParaRPr lang="en-US" sz="1100" b="0" i="0" u="none" strike="noStrike" dirty="0">
                        <a:solidFill>
                          <a:srgbClr val="000000"/>
                        </a:solidFill>
                        <a:latin typeface="Calibri"/>
                      </a:endParaRPr>
                    </a:p>
                  </a:txBody>
                  <a:tcPr marL="7815" marR="7815" marT="7815" marB="0" anchor="b"/>
                </a:tc>
                <a:tc>
                  <a:txBody>
                    <a:bodyPr/>
                    <a:lstStyle/>
                    <a:p>
                      <a:pPr algn="r" fontAlgn="b"/>
                      <a:r>
                        <a:rPr lang="en-US" sz="1100" u="none" strike="noStrike"/>
                        <a:t>1.946</a:t>
                      </a:r>
                      <a:endParaRPr lang="en-US" sz="1100" b="0" i="0" u="none" strike="noStrike">
                        <a:solidFill>
                          <a:srgbClr val="000000"/>
                        </a:solidFill>
                        <a:latin typeface="Calibri"/>
                      </a:endParaRPr>
                    </a:p>
                  </a:txBody>
                  <a:tcPr marL="7815" marR="7815" marT="7815" marB="0" anchor="b"/>
                </a:tc>
              </a:tr>
              <a:tr h="38295">
                <a:tc>
                  <a:txBody>
                    <a:bodyPr/>
                    <a:lstStyle/>
                    <a:p>
                      <a:pPr algn="ctr" fontAlgn="b"/>
                      <a:r>
                        <a:rPr lang="en-US" sz="1100" u="none" strike="noStrike" dirty="0"/>
                        <a:t>d10</a:t>
                      </a:r>
                      <a:endParaRPr lang="en-US" sz="1100" b="0" i="0" u="none" strike="noStrike" dirty="0">
                        <a:solidFill>
                          <a:srgbClr val="000000"/>
                        </a:solidFill>
                        <a:latin typeface="Calibri"/>
                      </a:endParaRPr>
                    </a:p>
                  </a:txBody>
                  <a:tcPr marL="7815" marR="7815" marT="7815" marB="0" anchor="b"/>
                </a:tc>
                <a:tc>
                  <a:txBody>
                    <a:bodyPr/>
                    <a:lstStyle/>
                    <a:p>
                      <a:pPr algn="r" fontAlgn="b"/>
                      <a:r>
                        <a:rPr lang="en-US" sz="1100" u="none" strike="noStrike"/>
                        <a:t>2.110</a:t>
                      </a:r>
                      <a:endParaRPr lang="en-US" sz="1100" b="0" i="0" u="none" strike="noStrike">
                        <a:solidFill>
                          <a:srgbClr val="000000"/>
                        </a:solidFill>
                        <a:latin typeface="Calibri"/>
                      </a:endParaRPr>
                    </a:p>
                  </a:txBody>
                  <a:tcPr marL="7815" marR="7815" marT="7815" marB="0" anchor="b"/>
                </a:tc>
                <a:tc>
                  <a:txBody>
                    <a:bodyPr/>
                    <a:lstStyle/>
                    <a:p>
                      <a:pPr algn="r" fontAlgn="b"/>
                      <a:r>
                        <a:rPr lang="en-US" sz="1100" u="none" strike="noStrike"/>
                        <a:t>1.405</a:t>
                      </a:r>
                      <a:endParaRPr lang="en-US" sz="1100" b="0" i="0" u="none" strike="noStrike">
                        <a:solidFill>
                          <a:srgbClr val="000000"/>
                        </a:solidFill>
                        <a:latin typeface="Calibri"/>
                      </a:endParaRPr>
                    </a:p>
                  </a:txBody>
                  <a:tcPr marL="7815" marR="7815" marT="7815" marB="0" anchor="b"/>
                </a:tc>
                <a:tc>
                  <a:txBody>
                    <a:bodyPr/>
                    <a:lstStyle/>
                    <a:p>
                      <a:pPr algn="r" fontAlgn="b"/>
                      <a:r>
                        <a:rPr lang="en-US" sz="1100" u="none" strike="noStrike" dirty="0"/>
                        <a:t>0.000</a:t>
                      </a:r>
                      <a:endParaRPr lang="en-US" sz="1100" b="0" i="0" u="none" strike="noStrike" dirty="0">
                        <a:solidFill>
                          <a:srgbClr val="000000"/>
                        </a:solidFill>
                        <a:latin typeface="Calibri"/>
                      </a:endParaRPr>
                    </a:p>
                  </a:txBody>
                  <a:tcPr marL="7815" marR="7815" marT="7815" marB="0" anchor="b"/>
                </a:tc>
                <a:tc>
                  <a:txBody>
                    <a:bodyPr/>
                    <a:lstStyle/>
                    <a:p>
                      <a:pPr algn="r" fontAlgn="b"/>
                      <a:r>
                        <a:rPr lang="en-US" sz="1100" u="none" strike="noStrike"/>
                        <a:t>0.000</a:t>
                      </a:r>
                      <a:endParaRPr lang="en-US" sz="1100" b="0" i="0" u="none" strike="noStrike">
                        <a:solidFill>
                          <a:srgbClr val="000000"/>
                        </a:solidFill>
                        <a:latin typeface="Calibri"/>
                      </a:endParaRPr>
                    </a:p>
                  </a:txBody>
                  <a:tcPr marL="7815" marR="7815" marT="7815" marB="0" anchor="b"/>
                </a:tc>
                <a:tc>
                  <a:txBody>
                    <a:bodyPr/>
                    <a:lstStyle/>
                    <a:p>
                      <a:pPr algn="r" fontAlgn="b"/>
                      <a:r>
                        <a:rPr lang="en-US" sz="1100" u="none" strike="noStrike" dirty="0"/>
                        <a:t>0.000</a:t>
                      </a:r>
                      <a:endParaRPr lang="en-US" sz="1100" b="0" i="0" u="none" strike="noStrike" dirty="0">
                        <a:solidFill>
                          <a:srgbClr val="000000"/>
                        </a:solidFill>
                        <a:latin typeface="Calibri"/>
                      </a:endParaRPr>
                    </a:p>
                  </a:txBody>
                  <a:tcPr marL="7815" marR="7815" marT="7815" marB="0" anchor="b"/>
                </a:tc>
                <a:tc>
                  <a:txBody>
                    <a:bodyPr/>
                    <a:lstStyle/>
                    <a:p>
                      <a:pPr algn="r" fontAlgn="b"/>
                      <a:r>
                        <a:rPr lang="en-US" sz="1100" u="none" strike="noStrike"/>
                        <a:t>0.568</a:t>
                      </a:r>
                      <a:endParaRPr lang="en-US" sz="1100" b="0" i="0" u="none" strike="noStrike">
                        <a:solidFill>
                          <a:srgbClr val="000000"/>
                        </a:solidFill>
                        <a:latin typeface="Calibri"/>
                      </a:endParaRPr>
                    </a:p>
                  </a:txBody>
                  <a:tcPr marL="7815" marR="7815" marT="7815" marB="0" anchor="b"/>
                </a:tc>
                <a:tc>
                  <a:txBody>
                    <a:bodyPr/>
                    <a:lstStyle/>
                    <a:p>
                      <a:pPr algn="r" fontAlgn="b"/>
                      <a:r>
                        <a:rPr lang="en-US" sz="1100" u="none" strike="noStrike"/>
                        <a:t>2.740</a:t>
                      </a:r>
                      <a:endParaRPr lang="en-US" sz="1100" b="0" i="0" u="none" strike="noStrike">
                        <a:solidFill>
                          <a:srgbClr val="000000"/>
                        </a:solidFill>
                        <a:latin typeface="Calibri"/>
                      </a:endParaRPr>
                    </a:p>
                  </a:txBody>
                  <a:tcPr marL="7815" marR="7815" marT="7815" marB="0" anchor="b"/>
                </a:tc>
                <a:tc>
                  <a:txBody>
                    <a:bodyPr/>
                    <a:lstStyle/>
                    <a:p>
                      <a:pPr algn="r" fontAlgn="b"/>
                      <a:r>
                        <a:rPr lang="en-US" sz="1100" u="none" strike="noStrike" dirty="0"/>
                        <a:t>2.433</a:t>
                      </a:r>
                      <a:endParaRPr lang="en-US" sz="1100" b="0" i="0" u="none" strike="noStrike" dirty="0">
                        <a:solidFill>
                          <a:srgbClr val="000000"/>
                        </a:solidFill>
                        <a:latin typeface="Calibri"/>
                      </a:endParaRPr>
                    </a:p>
                  </a:txBody>
                  <a:tcPr marL="7815" marR="7815" marT="7815" marB="0" anchor="b"/>
                </a:tc>
              </a:tr>
            </a:tbl>
          </a:graphicData>
        </a:graphic>
      </p:graphicFrame>
      <p:pic>
        <p:nvPicPr>
          <p:cNvPr id="32770" name="Picture 2" descr="http://img.scoop.it/2hQ1azB2rKzLkzwa8JaQuYXXXL4j3HpexhjNOf_P3Yl8OUA1Pf4W60NdP8VBP0e8"/>
          <p:cNvPicPr>
            <a:picLocks noChangeAspect="1" noChangeArrowheads="1"/>
          </p:cNvPicPr>
          <p:nvPr/>
        </p:nvPicPr>
        <p:blipFill>
          <a:blip r:embed="rId8" cstate="print"/>
          <a:srcRect/>
          <a:stretch>
            <a:fillRect/>
          </a:stretch>
        </p:blipFill>
        <p:spPr bwMode="auto">
          <a:xfrm>
            <a:off x="5486400" y="533400"/>
            <a:ext cx="2746248" cy="609600"/>
          </a:xfrm>
          <a:prstGeom prst="rect">
            <a:avLst/>
          </a:prstGeom>
          <a:noFill/>
        </p:spPr>
      </p:pic>
      <p:sp>
        <p:nvSpPr>
          <p:cNvPr id="7" name="Can 6"/>
          <p:cNvSpPr/>
          <p:nvPr/>
        </p:nvSpPr>
        <p:spPr>
          <a:xfrm>
            <a:off x="8229600" y="609600"/>
            <a:ext cx="685800" cy="68580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772" name="Picture 4" descr="http://images.dailytech.com/nimage/34502_large_Google_Translate_FP_Wide.png"/>
          <p:cNvPicPr>
            <a:picLocks noChangeAspect="1" noChangeArrowheads="1"/>
          </p:cNvPicPr>
          <p:nvPr/>
        </p:nvPicPr>
        <p:blipFill>
          <a:blip r:embed="rId9" cstate="print"/>
          <a:srcRect/>
          <a:stretch>
            <a:fillRect/>
          </a:stretch>
        </p:blipFill>
        <p:spPr bwMode="auto">
          <a:xfrm>
            <a:off x="5289445" y="2133600"/>
            <a:ext cx="1720955" cy="838200"/>
          </a:xfrm>
          <a:prstGeom prst="rect">
            <a:avLst/>
          </a:prstGeom>
          <a:noFill/>
        </p:spPr>
      </p:pic>
      <p:sp>
        <p:nvSpPr>
          <p:cNvPr id="9" name="TextBox 8"/>
          <p:cNvSpPr txBox="1"/>
          <p:nvPr/>
        </p:nvSpPr>
        <p:spPr>
          <a:xfrm>
            <a:off x="6705600" y="1066800"/>
            <a:ext cx="914400" cy="369332"/>
          </a:xfrm>
          <a:prstGeom prst="rect">
            <a:avLst/>
          </a:prstGeom>
          <a:noFill/>
        </p:spPr>
        <p:txBody>
          <a:bodyPr wrap="square" rtlCol="0">
            <a:spAutoFit/>
          </a:bodyPr>
          <a:lstStyle/>
          <a:p>
            <a:r>
              <a:rPr lang="en-US" b="1" i="1" dirty="0" smtClean="0">
                <a:solidFill>
                  <a:schemeClr val="tx2">
                    <a:lumMod val="60000"/>
                    <a:lumOff val="40000"/>
                  </a:schemeClr>
                </a:solidFill>
                <a:latin typeface="+mj-lt"/>
              </a:rPr>
              <a:t>English</a:t>
            </a:r>
            <a:endParaRPr lang="en-US" b="1" i="1" dirty="0">
              <a:solidFill>
                <a:schemeClr val="tx2">
                  <a:lumMod val="60000"/>
                  <a:lumOff val="40000"/>
                </a:schemeClr>
              </a:solidFill>
              <a:latin typeface="+mj-lt"/>
            </a:endParaRPr>
          </a:p>
        </p:txBody>
      </p:sp>
      <p:pic>
        <p:nvPicPr>
          <p:cNvPr id="32776" name="Picture 8" descr="https://www.python.org/static/community_logos/python-logo-master-v3-TM.png"/>
          <p:cNvPicPr>
            <a:picLocks noChangeAspect="1" noChangeArrowheads="1"/>
          </p:cNvPicPr>
          <p:nvPr/>
        </p:nvPicPr>
        <p:blipFill>
          <a:blip r:embed="rId10" cstate="print"/>
          <a:srcRect/>
          <a:stretch>
            <a:fillRect/>
          </a:stretch>
        </p:blipFill>
        <p:spPr bwMode="auto">
          <a:xfrm>
            <a:off x="7162800" y="2286000"/>
            <a:ext cx="1804775" cy="609600"/>
          </a:xfrm>
          <a:prstGeom prst="rect">
            <a:avLst/>
          </a:prstGeom>
          <a:noFill/>
        </p:spPr>
      </p:pic>
      <p:pic>
        <p:nvPicPr>
          <p:cNvPr id="12" name="Picture 2" descr="http://img.scoop.it/2hQ1azB2rKzLkzwa8JaQuYXXXL4j3HpexhjNOf_P3Yl8OUA1Pf4W60NdP8VBP0e8"/>
          <p:cNvPicPr>
            <a:picLocks noChangeAspect="1" noChangeArrowheads="1"/>
          </p:cNvPicPr>
          <p:nvPr/>
        </p:nvPicPr>
        <p:blipFill>
          <a:blip r:embed="rId8" cstate="print"/>
          <a:srcRect/>
          <a:stretch>
            <a:fillRect/>
          </a:stretch>
        </p:blipFill>
        <p:spPr bwMode="auto">
          <a:xfrm>
            <a:off x="5562600" y="3352800"/>
            <a:ext cx="2746248" cy="609600"/>
          </a:xfrm>
          <a:prstGeom prst="rect">
            <a:avLst/>
          </a:prstGeom>
          <a:noFill/>
        </p:spPr>
      </p:pic>
      <p:sp>
        <p:nvSpPr>
          <p:cNvPr id="13" name="TextBox 12"/>
          <p:cNvSpPr txBox="1"/>
          <p:nvPr/>
        </p:nvSpPr>
        <p:spPr>
          <a:xfrm>
            <a:off x="6781800" y="3886200"/>
            <a:ext cx="1981200" cy="369332"/>
          </a:xfrm>
          <a:prstGeom prst="rect">
            <a:avLst/>
          </a:prstGeom>
          <a:noFill/>
        </p:spPr>
        <p:txBody>
          <a:bodyPr wrap="square" rtlCol="0">
            <a:spAutoFit/>
          </a:bodyPr>
          <a:lstStyle/>
          <a:p>
            <a:r>
              <a:rPr lang="en-US" b="1" i="1" dirty="0" err="1" smtClean="0">
                <a:solidFill>
                  <a:schemeClr val="tx2">
                    <a:lumMod val="60000"/>
                    <a:lumOff val="40000"/>
                  </a:schemeClr>
                </a:solidFill>
                <a:latin typeface="+mj-lt"/>
              </a:rPr>
              <a:t>Bahasa</a:t>
            </a:r>
            <a:r>
              <a:rPr lang="en-US" b="1" i="1" dirty="0" smtClean="0">
                <a:solidFill>
                  <a:schemeClr val="tx2">
                    <a:lumMod val="60000"/>
                    <a:lumOff val="40000"/>
                  </a:schemeClr>
                </a:solidFill>
                <a:latin typeface="+mj-lt"/>
              </a:rPr>
              <a:t> Indonesia</a:t>
            </a:r>
            <a:endParaRPr lang="en-US" b="1" i="1" dirty="0">
              <a:solidFill>
                <a:schemeClr val="tx2">
                  <a:lumMod val="60000"/>
                  <a:lumOff val="40000"/>
                </a:schemeClr>
              </a:solidFill>
              <a:latin typeface="+mj-lt"/>
            </a:endParaRPr>
          </a:p>
        </p:txBody>
      </p:sp>
      <p:sp>
        <p:nvSpPr>
          <p:cNvPr id="14" name="Can 13"/>
          <p:cNvSpPr/>
          <p:nvPr/>
        </p:nvSpPr>
        <p:spPr>
          <a:xfrm>
            <a:off x="8305800" y="3124200"/>
            <a:ext cx="685800" cy="68580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Down Arrow 14"/>
          <p:cNvSpPr/>
          <p:nvPr/>
        </p:nvSpPr>
        <p:spPr>
          <a:xfrm>
            <a:off x="6781800" y="1524000"/>
            <a:ext cx="762000" cy="5334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Down Arrow 15"/>
          <p:cNvSpPr/>
          <p:nvPr/>
        </p:nvSpPr>
        <p:spPr>
          <a:xfrm>
            <a:off x="6858000" y="2819400"/>
            <a:ext cx="762000" cy="5334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2" name="Table 21"/>
          <p:cNvGraphicFramePr>
            <a:graphicFrameLocks noGrp="1"/>
          </p:cNvGraphicFramePr>
          <p:nvPr/>
        </p:nvGraphicFramePr>
        <p:xfrm>
          <a:off x="76200" y="685800"/>
          <a:ext cx="5257800" cy="2295525"/>
        </p:xfrm>
        <a:graphic>
          <a:graphicData uri="http://schemas.openxmlformats.org/drawingml/2006/table">
            <a:tbl>
              <a:tblPr/>
              <a:tblGrid>
                <a:gridCol w="838200"/>
                <a:gridCol w="304800"/>
                <a:gridCol w="762000"/>
                <a:gridCol w="1027106"/>
                <a:gridCol w="649294"/>
                <a:gridCol w="457200"/>
                <a:gridCol w="457200"/>
                <a:gridCol w="762000"/>
              </a:tblGrid>
              <a:tr h="381000">
                <a:tc>
                  <a:txBody>
                    <a:bodyPr/>
                    <a:lstStyle/>
                    <a:p>
                      <a:pPr algn="ctr" fontAlgn="ctr"/>
                      <a:r>
                        <a:rPr lang="en-US" sz="1200" b="0" i="0" u="none" strike="noStrike" dirty="0">
                          <a:solidFill>
                            <a:srgbClr val="000000"/>
                          </a:solidFill>
                          <a:latin typeface="Calibri"/>
                        </a:rPr>
                        <a:t>Doc Terms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latin typeface="Calibri"/>
                        </a:rPr>
                        <a:t>POS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latin typeface="Calibri"/>
                        </a:rPr>
                        <a:t>SWN Terms</a:t>
                      </a:r>
                      <a:br>
                        <a:rPr lang="en-US" sz="1200" b="0" i="0" u="none" strike="noStrike" dirty="0">
                          <a:solidFill>
                            <a:srgbClr val="000000"/>
                          </a:solidFill>
                          <a:latin typeface="Calibri"/>
                        </a:rPr>
                      </a:br>
                      <a:r>
                        <a:rPr lang="en-US" sz="1200" b="0" i="0" u="none" strike="noStrike" dirty="0">
                          <a:solidFill>
                            <a:srgbClr val="000000"/>
                          </a:solidFill>
                          <a:latin typeface="Calibri"/>
                        </a:rPr>
                        <a:t>English</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Calibri"/>
                        </a:rPr>
                        <a:t>SWN Terms</a:t>
                      </a:r>
                      <a:br>
                        <a:rPr lang="en-US" sz="1200" b="0" i="0" u="none" strike="noStrike">
                          <a:solidFill>
                            <a:srgbClr val="000000"/>
                          </a:solidFill>
                          <a:latin typeface="Calibri"/>
                        </a:rPr>
                      </a:br>
                      <a:r>
                        <a:rPr lang="en-US" sz="1200" b="0" i="0" u="none" strike="noStrike">
                          <a:solidFill>
                            <a:srgbClr val="000000"/>
                          </a:solidFill>
                          <a:latin typeface="Calibri"/>
                        </a:rPr>
                        <a:t>Bahasa</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latin typeface="Calibri"/>
                        </a:rPr>
                        <a:t>Lev. </a:t>
                      </a:r>
                      <a:endParaRPr lang="en-US" sz="1200" b="0" i="0" u="none" strike="noStrike" dirty="0" smtClean="0">
                        <a:solidFill>
                          <a:srgbClr val="000000"/>
                        </a:solidFill>
                        <a:latin typeface="Calibri"/>
                      </a:endParaRPr>
                    </a:p>
                    <a:p>
                      <a:pPr algn="ctr" fontAlgn="ctr"/>
                      <a:r>
                        <a:rPr lang="en-US" sz="1200" b="0" i="0" u="none" strike="noStrike" dirty="0" smtClean="0">
                          <a:solidFill>
                            <a:srgbClr val="000000"/>
                          </a:solidFill>
                          <a:latin typeface="Calibri"/>
                        </a:rPr>
                        <a:t>Distance</a:t>
                      </a:r>
                      <a:endParaRPr lang="en-US" sz="1200" b="0" i="0" u="none" strike="noStrike" dirty="0">
                        <a:solidFill>
                          <a:srgbClr val="000000"/>
                        </a:solidFill>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Calibri"/>
                        </a:rPr>
                        <a:t>Pos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Calibri"/>
                        </a:rPr>
                        <a:t>Neg</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Calibri"/>
                        </a:rPr>
                        <a:t>Sentiment</a:t>
                      </a:r>
                      <a:br>
                        <a:rPr lang="en-US" sz="1200" b="0" i="0" u="none" strike="noStrike">
                          <a:solidFill>
                            <a:srgbClr val="000000"/>
                          </a:solidFill>
                          <a:latin typeface="Calibri"/>
                        </a:rPr>
                      </a:br>
                      <a:r>
                        <a:rPr lang="en-US" sz="1200" b="0" i="0" u="none" strike="noStrike">
                          <a:solidFill>
                            <a:srgbClr val="000000"/>
                          </a:solidFill>
                          <a:latin typeface="Calibri"/>
                        </a:rPr>
                        <a:t>Score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0500">
                <a:tc>
                  <a:txBody>
                    <a:bodyPr/>
                    <a:lstStyle/>
                    <a:p>
                      <a:pPr algn="l" fontAlgn="b"/>
                      <a:r>
                        <a:rPr lang="en-US" sz="1200" b="0" i="0" u="none" strike="noStrike">
                          <a:solidFill>
                            <a:srgbClr val="000000"/>
                          </a:solidFill>
                          <a:latin typeface="Calibri"/>
                        </a:rPr>
                        <a:t>benchmark</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latin typeface="Calibri"/>
                        </a:rPr>
                        <a:t>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dirty="0">
                          <a:solidFill>
                            <a:srgbClr val="000000"/>
                          </a:solidFill>
                          <a:latin typeface="Calibri"/>
                        </a:rPr>
                        <a:t>benchmark</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b"/>
                      <a:r>
                        <a:rPr lang="en-US" sz="1200" b="0" i="0" u="none" strike="noStrike" dirty="0">
                          <a:solidFill>
                            <a:srgbClr val="000000"/>
                          </a:solidFill>
                          <a:latin typeface="Calibri"/>
                        </a:rPr>
                        <a:t>benchmark</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r" fontAlgn="b"/>
                      <a:r>
                        <a:rPr lang="en-US" sz="1200" b="0" i="0" u="none" strike="noStrike">
                          <a:solidFill>
                            <a:srgbClr val="000000"/>
                          </a:solidFill>
                          <a:latin typeface="Calibri"/>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0" i="0" u="none" strike="noStrike">
                          <a:solidFill>
                            <a:srgbClr val="000000"/>
                          </a:solidFill>
                          <a:latin typeface="Calibri"/>
                        </a:rPr>
                        <a:t>0.0625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0" i="0" u="none" strike="noStrike">
                          <a:solidFill>
                            <a:srgbClr val="000000"/>
                          </a:solidFill>
                          <a:latin typeface="Calibri"/>
                        </a:rPr>
                        <a:t>0.0625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dirty="0">
                          <a:solidFill>
                            <a:srgbClr val="000000"/>
                          </a:solidFill>
                          <a:latin typeface="Calibri"/>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0500">
                <a:tc>
                  <a:txBody>
                    <a:bodyPr/>
                    <a:lstStyle/>
                    <a:p>
                      <a:pPr algn="l" fontAlgn="b"/>
                      <a:r>
                        <a:rPr lang="en-US" sz="1200" b="0" i="0" u="none" strike="noStrike">
                          <a:solidFill>
                            <a:srgbClr val="000000"/>
                          </a:solidFill>
                          <a:latin typeface="Calibri"/>
                        </a:rPr>
                        <a:t>sektor</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latin typeface="Calibri"/>
                        </a:rPr>
                        <a:t>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latin typeface="Calibri"/>
                        </a:rPr>
                        <a:t>sector</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b"/>
                      <a:r>
                        <a:rPr lang="en-US" sz="1200" b="0" i="0" u="none" strike="noStrike" dirty="0" err="1">
                          <a:solidFill>
                            <a:srgbClr val="000000"/>
                          </a:solidFill>
                          <a:latin typeface="Calibri"/>
                        </a:rPr>
                        <a:t>sektor</a:t>
                      </a:r>
                      <a:endParaRPr lang="en-US" sz="1200" b="0" i="0" u="none" strike="noStrike" dirty="0">
                        <a:solidFill>
                          <a:srgbClr val="000000"/>
                        </a:solidFill>
                        <a:latin typeface="Calibri"/>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r" fontAlgn="b"/>
                      <a:r>
                        <a:rPr lang="en-US" sz="1200" b="0" i="0" u="none" strike="noStrike">
                          <a:solidFill>
                            <a:srgbClr val="000000"/>
                          </a:solidFill>
                          <a:latin typeface="Calibri"/>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0" i="0" u="none" strike="noStrike">
                          <a:solidFill>
                            <a:srgbClr val="000000"/>
                          </a:solidFill>
                          <a:latin typeface="Calibri"/>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0" i="0" u="none" strike="noStrike">
                          <a:solidFill>
                            <a:srgbClr val="000000"/>
                          </a:solidFill>
                          <a:latin typeface="Calibri"/>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latin typeface="Calibri"/>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0500">
                <a:tc>
                  <a:txBody>
                    <a:bodyPr/>
                    <a:lstStyle/>
                    <a:p>
                      <a:pPr algn="l" fontAlgn="b"/>
                      <a:r>
                        <a:rPr lang="en-US" sz="1200" b="0" i="0" u="none" strike="noStrike">
                          <a:solidFill>
                            <a:srgbClr val="000000"/>
                          </a:solidFill>
                          <a:latin typeface="Calibri"/>
                        </a:rPr>
                        <a:t>perdagangan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latin typeface="Calibri"/>
                        </a:rPr>
                        <a:t>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dirty="0">
                          <a:solidFill>
                            <a:srgbClr val="000000"/>
                          </a:solidFill>
                          <a:latin typeface="Calibri"/>
                        </a:rPr>
                        <a:t>trade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b"/>
                      <a:r>
                        <a:rPr lang="en-US" sz="1200" b="0" i="0" u="none" strike="noStrike">
                          <a:solidFill>
                            <a:srgbClr val="000000"/>
                          </a:solidFill>
                          <a:latin typeface="Calibri"/>
                        </a:rPr>
                        <a:t>perdagangan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r" fontAlgn="b"/>
                      <a:r>
                        <a:rPr lang="en-US" sz="1200" b="0" i="0" u="none" strike="noStrike" dirty="0">
                          <a:solidFill>
                            <a:srgbClr val="000000"/>
                          </a:solidFill>
                          <a:latin typeface="Calibri"/>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0" i="0" u="none" strike="noStrike" dirty="0">
                          <a:solidFill>
                            <a:srgbClr val="000000"/>
                          </a:solidFill>
                          <a:latin typeface="Calibri"/>
                        </a:rPr>
                        <a:t>0.0114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0" i="0" u="none" strike="noStrike">
                          <a:solidFill>
                            <a:srgbClr val="000000"/>
                          </a:solidFill>
                          <a:latin typeface="Calibri"/>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dirty="0">
                          <a:solidFill>
                            <a:srgbClr val="000000"/>
                          </a:solidFill>
                          <a:latin typeface="Calibri"/>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0500">
                <a:tc>
                  <a:txBody>
                    <a:bodyPr/>
                    <a:lstStyle/>
                    <a:p>
                      <a:pPr algn="l" fontAlgn="b"/>
                      <a:r>
                        <a:rPr lang="en-US" sz="1200" b="0" i="0" u="none" strike="noStrike">
                          <a:solidFill>
                            <a:srgbClr val="000000"/>
                          </a:solidFill>
                          <a:latin typeface="Calibri"/>
                        </a:rPr>
                        <a:t>retail</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latin typeface="Calibri"/>
                        </a:rPr>
                        <a:t>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latin typeface="Calibri"/>
                        </a:rPr>
                        <a:t>retail</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b"/>
                      <a:r>
                        <a:rPr lang="en-US" sz="1200" b="0" i="0" u="none" strike="noStrike">
                          <a:solidFill>
                            <a:srgbClr val="000000"/>
                          </a:solidFill>
                          <a:latin typeface="Calibri"/>
                        </a:rPr>
                        <a:t>eceran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r" fontAlgn="b"/>
                      <a:r>
                        <a:rPr lang="en-US" sz="1200" b="0" i="0" u="none" strike="noStrike">
                          <a:solidFill>
                            <a:srgbClr val="000000"/>
                          </a:solidFill>
                          <a:latin typeface="Calibri"/>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0" i="0" u="none" strike="noStrike" dirty="0">
                          <a:solidFill>
                            <a:srgbClr val="000000"/>
                          </a:solidFill>
                          <a:latin typeface="Calibri"/>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0" i="0" u="none" strike="noStrike">
                          <a:solidFill>
                            <a:srgbClr val="000000"/>
                          </a:solidFill>
                          <a:latin typeface="Calibri"/>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latin typeface="Calibri"/>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0500">
                <a:tc>
                  <a:txBody>
                    <a:bodyPr/>
                    <a:lstStyle/>
                    <a:p>
                      <a:pPr algn="l" fontAlgn="b"/>
                      <a:r>
                        <a:rPr lang="en-US" sz="1200" b="0" i="0" u="none" strike="noStrike">
                          <a:solidFill>
                            <a:srgbClr val="000000"/>
                          </a:solidFill>
                          <a:latin typeface="Calibri"/>
                        </a:rPr>
                        <a:t>mobil</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latin typeface="Calibri"/>
                        </a:rPr>
                        <a:t>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latin typeface="Calibri"/>
                        </a:rPr>
                        <a:t>car</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b"/>
                      <a:r>
                        <a:rPr lang="en-US" sz="1200" b="0" i="0" u="none" strike="noStrike">
                          <a:solidFill>
                            <a:srgbClr val="000000"/>
                          </a:solidFill>
                          <a:latin typeface="Calibri"/>
                        </a:rPr>
                        <a:t>mobil</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r" fontAlgn="b"/>
                      <a:r>
                        <a:rPr lang="en-US" sz="1200" b="0" i="0" u="none" strike="noStrike">
                          <a:solidFill>
                            <a:srgbClr val="000000"/>
                          </a:solidFill>
                          <a:latin typeface="Calibri"/>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0" i="0" u="none" strike="noStrike">
                          <a:solidFill>
                            <a:srgbClr val="000000"/>
                          </a:solidFill>
                          <a:latin typeface="Calibri"/>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0" i="0" u="none" strike="noStrike" dirty="0">
                          <a:solidFill>
                            <a:srgbClr val="000000"/>
                          </a:solidFill>
                          <a:latin typeface="Calibri"/>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latin typeface="Calibri"/>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0500">
                <a:tc>
                  <a:txBody>
                    <a:bodyPr/>
                    <a:lstStyle/>
                    <a:p>
                      <a:pPr algn="l" fontAlgn="b"/>
                      <a:r>
                        <a:rPr lang="en-US" sz="1200" b="0" i="0" u="none" strike="noStrike" dirty="0" err="1" smtClean="0">
                          <a:solidFill>
                            <a:srgbClr val="000000"/>
                          </a:solidFill>
                          <a:latin typeface="Calibri"/>
                        </a:rPr>
                        <a:t>risiko</a:t>
                      </a:r>
                      <a:endParaRPr lang="en-US" sz="1200" b="0" i="0" u="none" strike="noStrike" dirty="0">
                        <a:solidFill>
                          <a:srgbClr val="000000"/>
                        </a:solidFill>
                        <a:latin typeface="Calibri"/>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dirty="0">
                          <a:solidFill>
                            <a:srgbClr val="000000"/>
                          </a:solidFill>
                          <a:latin typeface="Calibri"/>
                        </a:rPr>
                        <a:t>a</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dirty="0" smtClean="0">
                          <a:solidFill>
                            <a:srgbClr val="000000"/>
                          </a:solidFill>
                          <a:latin typeface="Calibri"/>
                        </a:rPr>
                        <a:t>risk</a:t>
                      </a:r>
                      <a:endParaRPr lang="en-US" sz="1200" b="0" i="0" u="none" strike="noStrike" dirty="0">
                        <a:solidFill>
                          <a:srgbClr val="000000"/>
                        </a:solidFill>
                        <a:latin typeface="Calibri"/>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b"/>
                      <a:r>
                        <a:rPr lang="en-US" sz="1200" b="0" i="0" u="none" strike="noStrike" dirty="0" err="1">
                          <a:solidFill>
                            <a:srgbClr val="000000"/>
                          </a:solidFill>
                          <a:latin typeface="Calibri"/>
                        </a:rPr>
                        <a:t>berdasarkan</a:t>
                      </a:r>
                      <a:endParaRPr lang="en-US" sz="1200" b="0" i="0" u="none" strike="noStrike" dirty="0">
                        <a:solidFill>
                          <a:srgbClr val="000000"/>
                        </a:solidFill>
                        <a:latin typeface="Calibri"/>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r" fontAlgn="b"/>
                      <a:r>
                        <a:rPr lang="en-US" sz="1200" b="0" i="0" u="none" strike="noStrike">
                          <a:solidFill>
                            <a:srgbClr val="000000"/>
                          </a:solidFill>
                          <a:latin typeface="Calibri"/>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0" i="0" u="none" strike="noStrike" dirty="0">
                          <a:solidFill>
                            <a:srgbClr val="000000"/>
                          </a:solidFill>
                          <a:latin typeface="Calibri"/>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0" i="0" u="none" strike="noStrike" dirty="0">
                          <a:solidFill>
                            <a:srgbClr val="000000"/>
                          </a:solidFill>
                          <a:latin typeface="Calibri"/>
                        </a:rPr>
                        <a:t>0.071428571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dirty="0">
                          <a:solidFill>
                            <a:srgbClr val="000000"/>
                          </a:solidFill>
                          <a:latin typeface="Calibri"/>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0500">
                <a:tc>
                  <a:txBody>
                    <a:bodyPr/>
                    <a:lstStyle/>
                    <a:p>
                      <a:pPr algn="l" fontAlgn="b"/>
                      <a:r>
                        <a:rPr lang="en-US" sz="1200" b="0" i="0" u="none" strike="noStrike">
                          <a:solidFill>
                            <a:srgbClr val="000000"/>
                          </a:solidFill>
                          <a:latin typeface="Calibri"/>
                        </a:rPr>
                        <a:t>perhitungan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latin typeface="Calibri"/>
                        </a:rPr>
                        <a:t>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dirty="0">
                          <a:solidFill>
                            <a:srgbClr val="000000"/>
                          </a:solidFill>
                          <a:latin typeface="Calibri"/>
                        </a:rPr>
                        <a:t>calculation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b"/>
                      <a:r>
                        <a:rPr lang="en-US" sz="1200" b="0" i="0" u="none" strike="noStrike">
                          <a:solidFill>
                            <a:srgbClr val="000000"/>
                          </a:solidFill>
                          <a:latin typeface="Calibri"/>
                        </a:rPr>
                        <a:t>perhitungan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r" fontAlgn="b"/>
                      <a:r>
                        <a:rPr lang="en-US" sz="1200" b="0" i="0" u="none" strike="noStrike">
                          <a:solidFill>
                            <a:srgbClr val="000000"/>
                          </a:solidFill>
                          <a:latin typeface="Calibri"/>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0" i="0" u="none" strike="noStrike">
                          <a:solidFill>
                            <a:srgbClr val="000000"/>
                          </a:solidFill>
                          <a:latin typeface="Calibri"/>
                        </a:rPr>
                        <a:t>0.0104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0" i="0" u="none" strike="noStrike" dirty="0">
                          <a:solidFill>
                            <a:srgbClr val="000000"/>
                          </a:solidFill>
                          <a:latin typeface="Calibri"/>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dirty="0">
                          <a:solidFill>
                            <a:srgbClr val="000000"/>
                          </a:solidFill>
                          <a:latin typeface="Calibri"/>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0500">
                <a:tc>
                  <a:txBody>
                    <a:bodyPr/>
                    <a:lstStyle/>
                    <a:p>
                      <a:pPr algn="l" fontAlgn="b"/>
                      <a:r>
                        <a:rPr lang="en-US" sz="1200" b="0" i="0" u="none" strike="noStrike">
                          <a:solidFill>
                            <a:srgbClr val="000000"/>
                          </a:solidFill>
                          <a:latin typeface="Calibri"/>
                        </a:rPr>
                        <a:t>rasio</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dirty="0">
                          <a:solidFill>
                            <a:srgbClr val="000000"/>
                          </a:solidFill>
                          <a:latin typeface="Calibri"/>
                        </a:rPr>
                        <a:t>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dirty="0">
                          <a:solidFill>
                            <a:srgbClr val="000000"/>
                          </a:solidFill>
                          <a:latin typeface="Calibri"/>
                        </a:rPr>
                        <a:t>ratio</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b"/>
                      <a:r>
                        <a:rPr lang="en-US" sz="1200" b="0" i="0" u="none" strike="noStrike" dirty="0" err="1">
                          <a:solidFill>
                            <a:srgbClr val="000000"/>
                          </a:solidFill>
                          <a:latin typeface="Calibri"/>
                        </a:rPr>
                        <a:t>perbandingan</a:t>
                      </a:r>
                      <a:endParaRPr lang="en-US" sz="1200" b="0" i="0" u="none" strike="noStrike" dirty="0">
                        <a:solidFill>
                          <a:srgbClr val="000000"/>
                        </a:solidFill>
                        <a:latin typeface="Calibri"/>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r" fontAlgn="b"/>
                      <a:r>
                        <a:rPr lang="en-US" sz="1200" b="0" i="0" u="none" strike="noStrike">
                          <a:solidFill>
                            <a:srgbClr val="000000"/>
                          </a:solidFill>
                          <a:latin typeface="Calibri"/>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0" i="0" u="none" strike="noStrike">
                          <a:solidFill>
                            <a:srgbClr val="000000"/>
                          </a:solidFill>
                          <a:latin typeface="Calibri"/>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0" i="0" u="none" strike="noStrike">
                          <a:solidFill>
                            <a:srgbClr val="000000"/>
                          </a:solidFill>
                          <a:latin typeface="Calibri"/>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dirty="0">
                          <a:solidFill>
                            <a:srgbClr val="000000"/>
                          </a:solidFill>
                          <a:latin typeface="Calibri"/>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0500">
                <a:tc>
                  <a:txBody>
                    <a:bodyPr/>
                    <a:lstStyle/>
                    <a:p>
                      <a:pPr algn="l" fontAlgn="b"/>
                      <a:r>
                        <a:rPr lang="en-US" sz="1200" b="0" i="0" u="none" strike="noStrike">
                          <a:solidFill>
                            <a:srgbClr val="000000"/>
                          </a:solidFill>
                          <a:latin typeface="Calibri"/>
                        </a:rPr>
                        <a:t>keuangan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latin typeface="Calibri"/>
                        </a:rPr>
                        <a:t>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dirty="0">
                          <a:solidFill>
                            <a:srgbClr val="000000"/>
                          </a:solidFill>
                          <a:latin typeface="Calibri"/>
                        </a:rPr>
                        <a:t>finance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b"/>
                      <a:r>
                        <a:rPr lang="en-US" sz="1200" b="0" i="0" u="none" strike="noStrike" dirty="0" err="1">
                          <a:solidFill>
                            <a:srgbClr val="000000"/>
                          </a:solidFill>
                          <a:latin typeface="Calibri"/>
                        </a:rPr>
                        <a:t>keuangan</a:t>
                      </a:r>
                      <a:endParaRPr lang="en-US" sz="1200" b="0" i="0" u="none" strike="noStrike" dirty="0">
                        <a:solidFill>
                          <a:srgbClr val="000000"/>
                        </a:solidFill>
                        <a:latin typeface="Calibri"/>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r" fontAlgn="b"/>
                      <a:r>
                        <a:rPr lang="en-US" sz="1200" b="0" i="0" u="none" strike="noStrike" dirty="0">
                          <a:solidFill>
                            <a:srgbClr val="000000"/>
                          </a:solidFill>
                          <a:latin typeface="Calibri"/>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0" i="0" u="none" strike="noStrike">
                          <a:solidFill>
                            <a:srgbClr val="000000"/>
                          </a:solidFill>
                          <a:latin typeface="Calibri"/>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0" i="0" u="none" strike="noStrike">
                          <a:solidFill>
                            <a:srgbClr val="000000"/>
                          </a:solidFill>
                          <a:latin typeface="Calibri"/>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dirty="0">
                          <a:solidFill>
                            <a:srgbClr val="000000"/>
                          </a:solidFill>
                          <a:latin typeface="Calibri"/>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sp>
        <p:nvSpPr>
          <p:cNvPr id="23" name="Rectangle 22"/>
          <p:cNvSpPr/>
          <p:nvPr/>
        </p:nvSpPr>
        <p:spPr>
          <a:xfrm>
            <a:off x="1981200" y="685800"/>
            <a:ext cx="1066800" cy="2286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0" y="1066800"/>
            <a:ext cx="990600" cy="2286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1981200" y="1066800"/>
            <a:ext cx="990600" cy="2286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381000" y="3352800"/>
            <a:ext cx="685800" cy="3048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0" y="1295400"/>
            <a:ext cx="990600" cy="2286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1981200" y="1295400"/>
            <a:ext cx="990600" cy="2286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1066800" y="3352800"/>
            <a:ext cx="381000" cy="3048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0" y="1676400"/>
            <a:ext cx="990600" cy="2286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1219200" y="1676400"/>
            <a:ext cx="762000" cy="2286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a:off x="2209800" y="3352800"/>
            <a:ext cx="381000" cy="3048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0" y="2209800"/>
            <a:ext cx="990600" cy="2286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p:nvSpPr>
        <p:spPr>
          <a:xfrm>
            <a:off x="1981200" y="2209800"/>
            <a:ext cx="990600" cy="2286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2590800" y="3352800"/>
            <a:ext cx="762000" cy="3048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7" name="Table 36"/>
          <p:cNvGraphicFramePr>
            <a:graphicFrameLocks noGrp="1"/>
          </p:cNvGraphicFramePr>
          <p:nvPr/>
        </p:nvGraphicFramePr>
        <p:xfrm>
          <a:off x="76201" y="3352800"/>
          <a:ext cx="5181599" cy="2112300"/>
        </p:xfrm>
        <a:graphic>
          <a:graphicData uri="http://schemas.openxmlformats.org/drawingml/2006/table">
            <a:tbl>
              <a:tblPr firstRow="1" firstCol="1" bandRow="1">
                <a:tableStyleId>{35758FB7-9AC5-4552-8A53-C91805E547FA}</a:tableStyleId>
              </a:tblPr>
              <a:tblGrid>
                <a:gridCol w="304800"/>
                <a:gridCol w="685800"/>
                <a:gridCol w="394724"/>
                <a:gridCol w="781140"/>
                <a:gridCol w="348135"/>
                <a:gridCol w="762000"/>
                <a:gridCol w="762000"/>
                <a:gridCol w="457200"/>
                <a:gridCol w="685800"/>
              </a:tblGrid>
              <a:tr h="76199">
                <a:tc>
                  <a:txBody>
                    <a:bodyPr/>
                    <a:lstStyle/>
                    <a:p>
                      <a:pPr algn="l" fontAlgn="b"/>
                      <a:r>
                        <a:rPr lang="en-US" sz="700" u="none" strike="noStrike" dirty="0"/>
                        <a:t> </a:t>
                      </a:r>
                      <a:endParaRPr lang="en-US" sz="700" b="0" i="0" u="none" strike="noStrike" dirty="0">
                        <a:solidFill>
                          <a:srgbClr val="000000"/>
                        </a:solidFill>
                        <a:latin typeface="Calibri"/>
                      </a:endParaRPr>
                    </a:p>
                  </a:txBody>
                  <a:tcPr marL="7815" marR="7815" marT="7815" marB="0" anchor="b"/>
                </a:tc>
                <a:tc>
                  <a:txBody>
                    <a:bodyPr/>
                    <a:lstStyle/>
                    <a:p>
                      <a:pPr algn="ctr" fontAlgn="b"/>
                      <a:r>
                        <a:rPr lang="en-US" sz="1100" u="none" strike="noStrike" dirty="0" smtClean="0"/>
                        <a:t>benchmark</a:t>
                      </a:r>
                    </a:p>
                    <a:p>
                      <a:pPr algn="ctr" fontAlgn="b"/>
                      <a:r>
                        <a:rPr lang="en-US" sz="1100" u="none" strike="noStrike" dirty="0" smtClean="0"/>
                        <a:t>|</a:t>
                      </a:r>
                      <a:r>
                        <a:rPr lang="en-US" sz="1100" u="none" strike="noStrike" dirty="0"/>
                        <a:t>n</a:t>
                      </a:r>
                      <a:endParaRPr lang="en-US" sz="1100" b="0" i="0" u="none" strike="noStrike" dirty="0">
                        <a:solidFill>
                          <a:srgbClr val="000000"/>
                        </a:solidFill>
                        <a:latin typeface="Calibri"/>
                      </a:endParaRPr>
                    </a:p>
                  </a:txBody>
                  <a:tcPr marL="7815" marR="7815" marT="7815" marB="0" anchor="b"/>
                </a:tc>
                <a:tc>
                  <a:txBody>
                    <a:bodyPr/>
                    <a:lstStyle/>
                    <a:p>
                      <a:pPr algn="ctr" fontAlgn="b"/>
                      <a:r>
                        <a:rPr lang="en-US" sz="1100" u="none" strike="noStrike" dirty="0" err="1" smtClean="0"/>
                        <a:t>sektor</a:t>
                      </a:r>
                      <a:endParaRPr lang="en-US" sz="1100" u="none" strike="noStrike" dirty="0" smtClean="0"/>
                    </a:p>
                    <a:p>
                      <a:pPr algn="ctr" fontAlgn="b"/>
                      <a:r>
                        <a:rPr lang="en-US" sz="1100" u="none" strike="noStrike" dirty="0" smtClean="0"/>
                        <a:t>|</a:t>
                      </a:r>
                      <a:r>
                        <a:rPr lang="en-US" sz="1100" u="none" strike="noStrike" dirty="0"/>
                        <a:t>n</a:t>
                      </a:r>
                      <a:endParaRPr lang="en-US" sz="1100" b="0" i="0" u="none" strike="noStrike" dirty="0">
                        <a:solidFill>
                          <a:srgbClr val="000000"/>
                        </a:solidFill>
                        <a:latin typeface="Calibri"/>
                      </a:endParaRPr>
                    </a:p>
                  </a:txBody>
                  <a:tcPr marL="7815" marR="7815" marT="7815" marB="0" anchor="b"/>
                </a:tc>
                <a:tc>
                  <a:txBody>
                    <a:bodyPr/>
                    <a:lstStyle/>
                    <a:p>
                      <a:pPr algn="ctr" fontAlgn="b"/>
                      <a:r>
                        <a:rPr lang="en-US" sz="1100" u="none" strike="noStrike" dirty="0" err="1" smtClean="0"/>
                        <a:t>perdagangan</a:t>
                      </a:r>
                      <a:endParaRPr lang="en-US" sz="1100" u="none" strike="noStrike" dirty="0" smtClean="0"/>
                    </a:p>
                    <a:p>
                      <a:pPr algn="ctr" fontAlgn="b"/>
                      <a:r>
                        <a:rPr lang="en-US" sz="1100" u="none" strike="noStrike" dirty="0" smtClean="0"/>
                        <a:t>|</a:t>
                      </a:r>
                      <a:r>
                        <a:rPr lang="en-US" sz="1100" u="none" strike="noStrike" dirty="0"/>
                        <a:t>n</a:t>
                      </a:r>
                      <a:endParaRPr lang="en-US" sz="1100" b="0" i="0" u="none" strike="noStrike" dirty="0">
                        <a:solidFill>
                          <a:srgbClr val="000000"/>
                        </a:solidFill>
                        <a:latin typeface="Calibri"/>
                      </a:endParaRPr>
                    </a:p>
                  </a:txBody>
                  <a:tcPr marL="7815" marR="7815" marT="7815" marB="0" anchor="b"/>
                </a:tc>
                <a:tc>
                  <a:txBody>
                    <a:bodyPr/>
                    <a:lstStyle/>
                    <a:p>
                      <a:pPr algn="ctr" fontAlgn="b"/>
                      <a:r>
                        <a:rPr lang="en-US" sz="1100" u="none" strike="noStrike" dirty="0" smtClean="0"/>
                        <a:t>retail</a:t>
                      </a:r>
                    </a:p>
                    <a:p>
                      <a:pPr algn="ctr" fontAlgn="b"/>
                      <a:r>
                        <a:rPr lang="en-US" sz="1100" u="none" strike="noStrike" dirty="0" smtClean="0"/>
                        <a:t>|</a:t>
                      </a:r>
                      <a:r>
                        <a:rPr lang="en-US" sz="1100" u="none" strike="noStrike" dirty="0"/>
                        <a:t>n</a:t>
                      </a:r>
                      <a:endParaRPr lang="en-US" sz="1100" b="0" i="0" u="none" strike="noStrike" dirty="0">
                        <a:solidFill>
                          <a:srgbClr val="000000"/>
                        </a:solidFill>
                        <a:latin typeface="Calibri"/>
                      </a:endParaRPr>
                    </a:p>
                  </a:txBody>
                  <a:tcPr marL="7815" marR="7815" marT="7815" marB="0" anchor="b"/>
                </a:tc>
                <a:tc>
                  <a:txBody>
                    <a:bodyPr/>
                    <a:lstStyle/>
                    <a:p>
                      <a:pPr algn="ctr" fontAlgn="b"/>
                      <a:r>
                        <a:rPr lang="en-US" sz="1100" b="0" i="0" u="none" strike="noStrike" dirty="0" err="1" smtClean="0">
                          <a:solidFill>
                            <a:schemeClr val="bg1"/>
                          </a:solidFill>
                          <a:latin typeface="Calibri"/>
                        </a:rPr>
                        <a:t>risiko</a:t>
                      </a:r>
                      <a:endParaRPr lang="en-US" sz="1100" b="0" i="0" u="none" strike="noStrike" dirty="0" smtClean="0">
                        <a:solidFill>
                          <a:schemeClr val="bg1"/>
                        </a:solidFill>
                        <a:latin typeface="Calibri"/>
                      </a:endParaRPr>
                    </a:p>
                    <a:p>
                      <a:pPr algn="ctr" fontAlgn="b"/>
                      <a:r>
                        <a:rPr lang="en-US" sz="1100" b="0" i="0" u="none" strike="noStrike" baseline="0" dirty="0" smtClean="0">
                          <a:solidFill>
                            <a:schemeClr val="bg1"/>
                          </a:solidFill>
                          <a:latin typeface="Calibri"/>
                        </a:rPr>
                        <a:t>|a</a:t>
                      </a:r>
                      <a:endParaRPr lang="en-US" sz="1100" b="0" i="0" u="none" strike="noStrike" dirty="0">
                        <a:solidFill>
                          <a:schemeClr val="bg1"/>
                        </a:solidFill>
                        <a:latin typeface="Calibri"/>
                      </a:endParaRPr>
                    </a:p>
                  </a:txBody>
                  <a:tcPr marL="7815" marR="7815" marT="7815" marB="0" anchor="b"/>
                </a:tc>
                <a:tc>
                  <a:txBody>
                    <a:bodyPr/>
                    <a:lstStyle/>
                    <a:p>
                      <a:pPr algn="ctr" fontAlgn="b"/>
                      <a:r>
                        <a:rPr lang="en-US" sz="1100" u="none" strike="noStrike" dirty="0" err="1" smtClean="0"/>
                        <a:t>perhitungan</a:t>
                      </a:r>
                      <a:endParaRPr lang="en-US" sz="1100" u="none" strike="noStrike" dirty="0" smtClean="0"/>
                    </a:p>
                    <a:p>
                      <a:pPr algn="ctr" fontAlgn="b"/>
                      <a:r>
                        <a:rPr lang="en-US" sz="1100" u="none" strike="noStrike" dirty="0" smtClean="0"/>
                        <a:t>|</a:t>
                      </a:r>
                      <a:r>
                        <a:rPr lang="en-US" sz="1100" u="none" strike="noStrike" dirty="0"/>
                        <a:t>n</a:t>
                      </a:r>
                      <a:endParaRPr lang="en-US" sz="1100" b="0" i="0" u="none" strike="noStrike" dirty="0">
                        <a:solidFill>
                          <a:srgbClr val="000000"/>
                        </a:solidFill>
                        <a:latin typeface="Calibri"/>
                      </a:endParaRPr>
                    </a:p>
                  </a:txBody>
                  <a:tcPr marL="7815" marR="7815" marT="7815" marB="0" anchor="b"/>
                </a:tc>
                <a:tc>
                  <a:txBody>
                    <a:bodyPr/>
                    <a:lstStyle/>
                    <a:p>
                      <a:pPr algn="ctr" fontAlgn="b"/>
                      <a:r>
                        <a:rPr lang="en-US" sz="1100" u="none" strike="noStrike" dirty="0" err="1" smtClean="0"/>
                        <a:t>rasio</a:t>
                      </a:r>
                      <a:endParaRPr lang="en-US" sz="1100" u="none" strike="noStrike" dirty="0" smtClean="0"/>
                    </a:p>
                    <a:p>
                      <a:pPr algn="ctr" fontAlgn="b"/>
                      <a:r>
                        <a:rPr lang="en-US" sz="1100" u="none" strike="noStrike" dirty="0" smtClean="0"/>
                        <a:t>|</a:t>
                      </a:r>
                      <a:r>
                        <a:rPr lang="en-US" sz="1100" u="none" strike="noStrike" dirty="0"/>
                        <a:t>n</a:t>
                      </a:r>
                      <a:endParaRPr lang="en-US" sz="1100" b="0" i="0" u="none" strike="noStrike" dirty="0">
                        <a:solidFill>
                          <a:srgbClr val="000000"/>
                        </a:solidFill>
                        <a:latin typeface="Calibri"/>
                      </a:endParaRPr>
                    </a:p>
                  </a:txBody>
                  <a:tcPr marL="7815" marR="7815" marT="7815" marB="0" anchor="b"/>
                </a:tc>
                <a:tc>
                  <a:txBody>
                    <a:bodyPr/>
                    <a:lstStyle/>
                    <a:p>
                      <a:pPr algn="ctr" fontAlgn="b"/>
                      <a:r>
                        <a:rPr lang="en-US" sz="1100" u="none" strike="noStrike" dirty="0" err="1" smtClean="0"/>
                        <a:t>keuangan</a:t>
                      </a:r>
                      <a:endParaRPr lang="en-US" sz="1100" u="none" strike="noStrike" dirty="0" smtClean="0"/>
                    </a:p>
                    <a:p>
                      <a:pPr algn="ctr" fontAlgn="b"/>
                      <a:r>
                        <a:rPr lang="en-US" sz="1100" u="none" strike="noStrike" dirty="0" smtClean="0"/>
                        <a:t>|</a:t>
                      </a:r>
                      <a:r>
                        <a:rPr lang="en-US" sz="1100" u="none" strike="noStrike" dirty="0"/>
                        <a:t>n</a:t>
                      </a:r>
                      <a:endParaRPr lang="en-US" sz="1100" b="0" i="0" u="none" strike="noStrike" dirty="0">
                        <a:solidFill>
                          <a:srgbClr val="000000"/>
                        </a:solidFill>
                        <a:latin typeface="Calibri"/>
                      </a:endParaRPr>
                    </a:p>
                  </a:txBody>
                  <a:tcPr marL="7815" marR="7815" marT="7815" marB="0" anchor="b"/>
                </a:tc>
              </a:tr>
              <a:tr h="190110">
                <a:tc>
                  <a:txBody>
                    <a:bodyPr/>
                    <a:lstStyle/>
                    <a:p>
                      <a:pPr algn="ctr" fontAlgn="b"/>
                      <a:r>
                        <a:rPr lang="en-US" sz="1100" u="none" strike="noStrike" dirty="0"/>
                        <a:t>d1</a:t>
                      </a:r>
                      <a:endParaRPr lang="en-US" sz="1100" b="0" i="0" u="none" strike="noStrike" dirty="0">
                        <a:solidFill>
                          <a:srgbClr val="000000"/>
                        </a:solidFill>
                        <a:latin typeface="Calibri"/>
                      </a:endParaRPr>
                    </a:p>
                  </a:txBody>
                  <a:tcPr marL="7815" marR="7815" marT="7815" marB="0" anchor="b"/>
                </a:tc>
                <a:tc>
                  <a:txBody>
                    <a:bodyPr/>
                    <a:lstStyle/>
                    <a:p>
                      <a:pPr algn="r" fontAlgn="b"/>
                      <a:r>
                        <a:rPr lang="en-US" sz="1100" u="none" strike="noStrike"/>
                        <a:t>1.563</a:t>
                      </a:r>
                      <a:endParaRPr lang="en-US" sz="1100" b="0" i="0" u="none" strike="noStrike">
                        <a:solidFill>
                          <a:srgbClr val="000000"/>
                        </a:solidFill>
                        <a:latin typeface="Calibri"/>
                      </a:endParaRPr>
                    </a:p>
                  </a:txBody>
                  <a:tcPr marL="7815" marR="7815" marT="7815" marB="0" anchor="b"/>
                </a:tc>
                <a:tc>
                  <a:txBody>
                    <a:bodyPr/>
                    <a:lstStyle/>
                    <a:p>
                      <a:pPr algn="r" fontAlgn="b"/>
                      <a:r>
                        <a:rPr lang="en-US" sz="1100" u="none" strike="noStrike" dirty="0"/>
                        <a:t>3.865</a:t>
                      </a:r>
                      <a:endParaRPr lang="en-US" sz="1100" b="0" i="0" u="none" strike="noStrike" dirty="0">
                        <a:solidFill>
                          <a:srgbClr val="000000"/>
                        </a:solidFill>
                        <a:latin typeface="Calibri"/>
                      </a:endParaRPr>
                    </a:p>
                  </a:txBody>
                  <a:tcPr marL="7815" marR="7815" marT="7815" marB="0" anchor="b"/>
                </a:tc>
                <a:tc>
                  <a:txBody>
                    <a:bodyPr/>
                    <a:lstStyle/>
                    <a:p>
                      <a:pPr algn="r" fontAlgn="b"/>
                      <a:r>
                        <a:rPr lang="en-US" sz="1100" u="none" strike="noStrike"/>
                        <a:t>1.563</a:t>
                      </a:r>
                      <a:endParaRPr lang="en-US" sz="1100" b="0" i="0" u="none" strike="noStrike">
                        <a:solidFill>
                          <a:srgbClr val="000000"/>
                        </a:solidFill>
                        <a:latin typeface="Calibri"/>
                      </a:endParaRPr>
                    </a:p>
                  </a:txBody>
                  <a:tcPr marL="7815" marR="7815" marT="7815" marB="0" anchor="b"/>
                </a:tc>
                <a:tc>
                  <a:txBody>
                    <a:bodyPr/>
                    <a:lstStyle/>
                    <a:p>
                      <a:pPr algn="r" fontAlgn="b"/>
                      <a:r>
                        <a:rPr lang="en-US" sz="1100" u="none" strike="noStrike"/>
                        <a:t>1.563</a:t>
                      </a:r>
                      <a:endParaRPr lang="en-US" sz="1100" b="0" i="0" u="none" strike="noStrike">
                        <a:solidFill>
                          <a:srgbClr val="000000"/>
                        </a:solidFill>
                        <a:latin typeface="Calibri"/>
                      </a:endParaRPr>
                    </a:p>
                  </a:txBody>
                  <a:tcPr marL="7815" marR="7815" marT="7815" marB="0" anchor="b"/>
                </a:tc>
                <a:tc>
                  <a:txBody>
                    <a:bodyPr/>
                    <a:lstStyle/>
                    <a:p>
                      <a:pPr algn="r" fontAlgn="b"/>
                      <a:r>
                        <a:rPr lang="en-US" sz="1100" u="none" strike="noStrike" dirty="0" smtClean="0"/>
                        <a:t>-1.563</a:t>
                      </a:r>
                      <a:endParaRPr lang="en-US" sz="1100" b="0" i="0" u="none" strike="noStrike" dirty="0">
                        <a:solidFill>
                          <a:srgbClr val="000000"/>
                        </a:solidFill>
                        <a:latin typeface="Calibri"/>
                      </a:endParaRPr>
                    </a:p>
                  </a:txBody>
                  <a:tcPr marL="7815" marR="7815" marT="7815" marB="0" anchor="b">
                    <a:solidFill>
                      <a:schemeClr val="accent1">
                        <a:lumMod val="20000"/>
                        <a:lumOff val="80000"/>
                      </a:schemeClr>
                    </a:solidFill>
                  </a:tcPr>
                </a:tc>
                <a:tc>
                  <a:txBody>
                    <a:bodyPr/>
                    <a:lstStyle/>
                    <a:p>
                      <a:pPr algn="r" fontAlgn="b"/>
                      <a:r>
                        <a:rPr lang="en-US" sz="1100" u="none" strike="noStrike" dirty="0"/>
                        <a:t>1.563</a:t>
                      </a:r>
                      <a:endParaRPr lang="en-US" sz="1100" b="0" i="0" u="none" strike="noStrike" dirty="0">
                        <a:solidFill>
                          <a:srgbClr val="000000"/>
                        </a:solidFill>
                        <a:latin typeface="Calibri"/>
                      </a:endParaRPr>
                    </a:p>
                  </a:txBody>
                  <a:tcPr marL="7815" marR="7815" marT="7815" marB="0" anchor="b"/>
                </a:tc>
                <a:tc>
                  <a:txBody>
                    <a:bodyPr/>
                    <a:lstStyle/>
                    <a:p>
                      <a:pPr algn="r" fontAlgn="b"/>
                      <a:r>
                        <a:rPr lang="en-US" sz="1100" u="none" strike="noStrike" dirty="0"/>
                        <a:t>1.563</a:t>
                      </a:r>
                      <a:endParaRPr lang="en-US" sz="1100" b="0" i="0" u="none" strike="noStrike" dirty="0">
                        <a:solidFill>
                          <a:srgbClr val="000000"/>
                        </a:solidFill>
                        <a:latin typeface="Calibri"/>
                      </a:endParaRPr>
                    </a:p>
                  </a:txBody>
                  <a:tcPr marL="7815" marR="7815" marT="7815" marB="0" anchor="b"/>
                </a:tc>
                <a:tc>
                  <a:txBody>
                    <a:bodyPr/>
                    <a:lstStyle/>
                    <a:p>
                      <a:pPr algn="r" fontAlgn="b"/>
                      <a:r>
                        <a:rPr lang="en-US" sz="1100" u="none" strike="noStrike" dirty="0"/>
                        <a:t>2.779</a:t>
                      </a:r>
                      <a:endParaRPr lang="en-US" sz="1100" b="0" i="0" u="none" strike="noStrike" dirty="0">
                        <a:solidFill>
                          <a:srgbClr val="000000"/>
                        </a:solidFill>
                        <a:latin typeface="Calibri"/>
                      </a:endParaRPr>
                    </a:p>
                  </a:txBody>
                  <a:tcPr marL="7815" marR="7815" marT="7815" marB="0" anchor="b"/>
                </a:tc>
              </a:tr>
              <a:tr h="172961">
                <a:tc>
                  <a:txBody>
                    <a:bodyPr/>
                    <a:lstStyle/>
                    <a:p>
                      <a:pPr algn="ctr" fontAlgn="b"/>
                      <a:r>
                        <a:rPr lang="en-US" sz="1100" u="none" strike="noStrike" dirty="0"/>
                        <a:t>d2</a:t>
                      </a:r>
                      <a:endParaRPr lang="en-US" sz="1100" b="0" i="0" u="none" strike="noStrike" dirty="0">
                        <a:solidFill>
                          <a:srgbClr val="000000"/>
                        </a:solidFill>
                        <a:latin typeface="Calibri"/>
                      </a:endParaRPr>
                    </a:p>
                  </a:txBody>
                  <a:tcPr marL="7815" marR="7815" marT="7815" marB="0" anchor="b"/>
                </a:tc>
                <a:tc>
                  <a:txBody>
                    <a:bodyPr/>
                    <a:lstStyle/>
                    <a:p>
                      <a:pPr algn="r" fontAlgn="b"/>
                      <a:r>
                        <a:rPr lang="en-US" sz="1100" u="none" strike="noStrike" dirty="0"/>
                        <a:t>1.081</a:t>
                      </a:r>
                      <a:endParaRPr lang="en-US" sz="1100" b="0" i="0" u="none" strike="noStrike" dirty="0">
                        <a:solidFill>
                          <a:srgbClr val="000000"/>
                        </a:solidFill>
                        <a:latin typeface="Calibri"/>
                      </a:endParaRPr>
                    </a:p>
                  </a:txBody>
                  <a:tcPr marL="7815" marR="7815" marT="7815" marB="0" anchor="b"/>
                </a:tc>
                <a:tc>
                  <a:txBody>
                    <a:bodyPr/>
                    <a:lstStyle/>
                    <a:p>
                      <a:pPr algn="r" fontAlgn="b"/>
                      <a:r>
                        <a:rPr lang="en-US" sz="1100" u="none" strike="noStrike" dirty="0"/>
                        <a:t>0.347</a:t>
                      </a:r>
                      <a:endParaRPr lang="en-US" sz="1100" b="0" i="0" u="none" strike="noStrike" dirty="0">
                        <a:solidFill>
                          <a:srgbClr val="000000"/>
                        </a:solidFill>
                        <a:latin typeface="Calibri"/>
                      </a:endParaRPr>
                    </a:p>
                  </a:txBody>
                  <a:tcPr marL="7815" marR="7815" marT="7815" marB="0" anchor="b"/>
                </a:tc>
                <a:tc>
                  <a:txBody>
                    <a:bodyPr/>
                    <a:lstStyle/>
                    <a:p>
                      <a:pPr algn="r" fontAlgn="b"/>
                      <a:r>
                        <a:rPr lang="en-US" sz="1100" u="none" strike="noStrike" dirty="0"/>
                        <a:t>0.000</a:t>
                      </a:r>
                      <a:endParaRPr lang="en-US" sz="1100" b="0" i="0" u="none" strike="noStrike" dirty="0">
                        <a:solidFill>
                          <a:srgbClr val="000000"/>
                        </a:solidFill>
                        <a:latin typeface="Calibri"/>
                      </a:endParaRPr>
                    </a:p>
                  </a:txBody>
                  <a:tcPr marL="7815" marR="7815" marT="7815" marB="0" anchor="b"/>
                </a:tc>
                <a:tc>
                  <a:txBody>
                    <a:bodyPr/>
                    <a:lstStyle/>
                    <a:p>
                      <a:pPr algn="r" fontAlgn="b"/>
                      <a:r>
                        <a:rPr lang="en-US" sz="1100" u="none" strike="noStrike"/>
                        <a:t>0.000</a:t>
                      </a:r>
                      <a:endParaRPr lang="en-US" sz="1100" b="0" i="0" u="none" strike="noStrike">
                        <a:solidFill>
                          <a:srgbClr val="000000"/>
                        </a:solidFill>
                        <a:latin typeface="Calibri"/>
                      </a:endParaRPr>
                    </a:p>
                  </a:txBody>
                  <a:tcPr marL="7815" marR="7815" marT="7815" marB="0" anchor="b"/>
                </a:tc>
                <a:tc>
                  <a:txBody>
                    <a:bodyPr/>
                    <a:lstStyle/>
                    <a:p>
                      <a:pPr algn="r" fontAlgn="b"/>
                      <a:r>
                        <a:rPr lang="en-US" sz="1100" u="none" strike="noStrike" dirty="0"/>
                        <a:t>0.000</a:t>
                      </a:r>
                      <a:endParaRPr lang="en-US" sz="1100" b="0" i="0" u="none" strike="noStrike" dirty="0">
                        <a:solidFill>
                          <a:srgbClr val="000000"/>
                        </a:solidFill>
                        <a:latin typeface="Calibri"/>
                      </a:endParaRPr>
                    </a:p>
                  </a:txBody>
                  <a:tcPr marL="7815" marR="7815" marT="7815" marB="0" anchor="b">
                    <a:solidFill>
                      <a:schemeClr val="accent1">
                        <a:lumMod val="20000"/>
                        <a:lumOff val="80000"/>
                      </a:schemeClr>
                    </a:solidFill>
                  </a:tcPr>
                </a:tc>
                <a:tc>
                  <a:txBody>
                    <a:bodyPr/>
                    <a:lstStyle/>
                    <a:p>
                      <a:pPr algn="r" fontAlgn="b"/>
                      <a:r>
                        <a:rPr lang="en-US" sz="1100" u="none" strike="noStrike"/>
                        <a:t>0.000</a:t>
                      </a:r>
                      <a:endParaRPr lang="en-US" sz="1100" b="0" i="0" u="none" strike="noStrike">
                        <a:solidFill>
                          <a:srgbClr val="000000"/>
                        </a:solidFill>
                        <a:latin typeface="Calibri"/>
                      </a:endParaRPr>
                    </a:p>
                  </a:txBody>
                  <a:tcPr marL="7815" marR="7815" marT="7815" marB="0" anchor="b"/>
                </a:tc>
                <a:tc>
                  <a:txBody>
                    <a:bodyPr/>
                    <a:lstStyle/>
                    <a:p>
                      <a:pPr algn="r" fontAlgn="b"/>
                      <a:r>
                        <a:rPr lang="en-US" sz="1100" u="none" strike="noStrike"/>
                        <a:t>1.290</a:t>
                      </a:r>
                      <a:endParaRPr lang="en-US" sz="1100" b="0" i="0" u="none" strike="noStrike">
                        <a:solidFill>
                          <a:srgbClr val="000000"/>
                        </a:solidFill>
                        <a:latin typeface="Calibri"/>
                      </a:endParaRPr>
                    </a:p>
                  </a:txBody>
                  <a:tcPr marL="7815" marR="7815" marT="7815" marB="0" anchor="b"/>
                </a:tc>
                <a:tc>
                  <a:txBody>
                    <a:bodyPr/>
                    <a:lstStyle/>
                    <a:p>
                      <a:pPr algn="r" fontAlgn="b"/>
                      <a:r>
                        <a:rPr lang="en-US" sz="1100" u="none" strike="noStrike"/>
                        <a:t>1.290</a:t>
                      </a:r>
                      <a:endParaRPr lang="en-US" sz="1100" b="0" i="0" u="none" strike="noStrike">
                        <a:solidFill>
                          <a:srgbClr val="000000"/>
                        </a:solidFill>
                        <a:latin typeface="Calibri"/>
                      </a:endParaRPr>
                    </a:p>
                  </a:txBody>
                  <a:tcPr marL="7815" marR="7815" marT="7815" marB="0" anchor="b"/>
                </a:tc>
              </a:tr>
              <a:tr h="168470">
                <a:tc>
                  <a:txBody>
                    <a:bodyPr/>
                    <a:lstStyle/>
                    <a:p>
                      <a:pPr algn="ctr" fontAlgn="b"/>
                      <a:r>
                        <a:rPr lang="en-US" sz="1100" u="none" strike="noStrike"/>
                        <a:t>d3</a:t>
                      </a:r>
                      <a:endParaRPr lang="en-US" sz="1100" b="0" i="0" u="none" strike="noStrike">
                        <a:solidFill>
                          <a:srgbClr val="000000"/>
                        </a:solidFill>
                        <a:latin typeface="Calibri"/>
                      </a:endParaRPr>
                    </a:p>
                  </a:txBody>
                  <a:tcPr marL="7815" marR="7815" marT="7815" marB="0" anchor="b"/>
                </a:tc>
                <a:tc>
                  <a:txBody>
                    <a:bodyPr/>
                    <a:lstStyle/>
                    <a:p>
                      <a:pPr algn="r" fontAlgn="b"/>
                      <a:r>
                        <a:rPr lang="en-US" sz="1100" u="none" strike="noStrike"/>
                        <a:t>1.718</a:t>
                      </a:r>
                      <a:endParaRPr lang="en-US" sz="1100" b="0" i="0" u="none" strike="noStrike">
                        <a:solidFill>
                          <a:srgbClr val="000000"/>
                        </a:solidFill>
                        <a:latin typeface="Calibri"/>
                      </a:endParaRPr>
                    </a:p>
                  </a:txBody>
                  <a:tcPr marL="7815" marR="7815" marT="7815" marB="0" anchor="b"/>
                </a:tc>
                <a:tc>
                  <a:txBody>
                    <a:bodyPr/>
                    <a:lstStyle/>
                    <a:p>
                      <a:pPr algn="r" fontAlgn="b"/>
                      <a:r>
                        <a:rPr lang="en-US" sz="1100" u="none" strike="noStrike"/>
                        <a:t>2.162</a:t>
                      </a:r>
                      <a:endParaRPr lang="en-US" sz="1100" b="0" i="0" u="none" strike="noStrike">
                        <a:solidFill>
                          <a:srgbClr val="000000"/>
                        </a:solidFill>
                        <a:latin typeface="Calibri"/>
                      </a:endParaRPr>
                    </a:p>
                  </a:txBody>
                  <a:tcPr marL="7815" marR="7815" marT="7815" marB="0" anchor="b"/>
                </a:tc>
                <a:tc>
                  <a:txBody>
                    <a:bodyPr/>
                    <a:lstStyle/>
                    <a:p>
                      <a:pPr algn="r" fontAlgn="b"/>
                      <a:r>
                        <a:rPr lang="en-US" sz="1100" u="none" strike="noStrike"/>
                        <a:t>0.000</a:t>
                      </a:r>
                      <a:endParaRPr lang="en-US" sz="1100" b="0" i="0" u="none" strike="noStrike">
                        <a:solidFill>
                          <a:srgbClr val="000000"/>
                        </a:solidFill>
                        <a:latin typeface="Calibri"/>
                      </a:endParaRPr>
                    </a:p>
                  </a:txBody>
                  <a:tcPr marL="7815" marR="7815" marT="7815" marB="0" anchor="b"/>
                </a:tc>
                <a:tc>
                  <a:txBody>
                    <a:bodyPr/>
                    <a:lstStyle/>
                    <a:p>
                      <a:pPr algn="r" fontAlgn="b"/>
                      <a:r>
                        <a:rPr lang="en-US" sz="1100" u="none" strike="noStrike"/>
                        <a:t>0.000</a:t>
                      </a:r>
                      <a:endParaRPr lang="en-US" sz="1100" b="0" i="0" u="none" strike="noStrike">
                        <a:solidFill>
                          <a:srgbClr val="000000"/>
                        </a:solidFill>
                        <a:latin typeface="Calibri"/>
                      </a:endParaRPr>
                    </a:p>
                  </a:txBody>
                  <a:tcPr marL="7815" marR="7815" marT="7815" marB="0" anchor="b"/>
                </a:tc>
                <a:tc>
                  <a:txBody>
                    <a:bodyPr/>
                    <a:lstStyle/>
                    <a:p>
                      <a:pPr algn="r" fontAlgn="b"/>
                      <a:r>
                        <a:rPr lang="en-US" sz="1100" u="none" strike="noStrike" dirty="0"/>
                        <a:t>0.000</a:t>
                      </a:r>
                      <a:endParaRPr lang="en-US" sz="1100" b="0" i="0" u="none" strike="noStrike" dirty="0">
                        <a:solidFill>
                          <a:srgbClr val="000000"/>
                        </a:solidFill>
                        <a:latin typeface="Calibri"/>
                      </a:endParaRPr>
                    </a:p>
                  </a:txBody>
                  <a:tcPr marL="7815" marR="7815" marT="7815" marB="0" anchor="b">
                    <a:solidFill>
                      <a:schemeClr val="accent1">
                        <a:lumMod val="20000"/>
                        <a:lumOff val="80000"/>
                      </a:schemeClr>
                    </a:solidFill>
                  </a:tcPr>
                </a:tc>
                <a:tc>
                  <a:txBody>
                    <a:bodyPr/>
                    <a:lstStyle/>
                    <a:p>
                      <a:pPr algn="r" fontAlgn="b"/>
                      <a:r>
                        <a:rPr lang="en-US" sz="1100" u="none" strike="noStrike"/>
                        <a:t>0.695</a:t>
                      </a:r>
                      <a:endParaRPr lang="en-US" sz="1100" b="0" i="0" u="none" strike="noStrike">
                        <a:solidFill>
                          <a:srgbClr val="000000"/>
                        </a:solidFill>
                        <a:latin typeface="Calibri"/>
                      </a:endParaRPr>
                    </a:p>
                  </a:txBody>
                  <a:tcPr marL="7815" marR="7815" marT="7815" marB="0" anchor="b"/>
                </a:tc>
                <a:tc>
                  <a:txBody>
                    <a:bodyPr/>
                    <a:lstStyle/>
                    <a:p>
                      <a:pPr algn="r" fontAlgn="b"/>
                      <a:r>
                        <a:rPr lang="en-US" sz="1100" u="none" strike="noStrike"/>
                        <a:t>2.579</a:t>
                      </a:r>
                      <a:endParaRPr lang="en-US" sz="1100" b="0" i="0" u="none" strike="noStrike">
                        <a:solidFill>
                          <a:srgbClr val="000000"/>
                        </a:solidFill>
                        <a:latin typeface="Calibri"/>
                      </a:endParaRPr>
                    </a:p>
                  </a:txBody>
                  <a:tcPr marL="7815" marR="7815" marT="7815" marB="0" anchor="b"/>
                </a:tc>
                <a:tc>
                  <a:txBody>
                    <a:bodyPr/>
                    <a:lstStyle/>
                    <a:p>
                      <a:pPr algn="r" fontAlgn="b"/>
                      <a:r>
                        <a:rPr lang="en-US" sz="1100" u="none" strike="noStrike"/>
                        <a:t>2.579</a:t>
                      </a:r>
                      <a:endParaRPr lang="en-US" sz="1100" b="0" i="0" u="none" strike="noStrike">
                        <a:solidFill>
                          <a:srgbClr val="000000"/>
                        </a:solidFill>
                        <a:latin typeface="Calibri"/>
                      </a:endParaRPr>
                    </a:p>
                  </a:txBody>
                  <a:tcPr marL="7815" marR="7815" marT="7815" marB="0" anchor="b"/>
                </a:tc>
              </a:tr>
              <a:tr h="168470">
                <a:tc>
                  <a:txBody>
                    <a:bodyPr/>
                    <a:lstStyle/>
                    <a:p>
                      <a:pPr algn="ctr" fontAlgn="b"/>
                      <a:r>
                        <a:rPr lang="en-US" sz="1100" u="none" strike="noStrike"/>
                        <a:t>d4</a:t>
                      </a:r>
                      <a:endParaRPr lang="en-US" sz="1100" b="0" i="0" u="none" strike="noStrike">
                        <a:solidFill>
                          <a:srgbClr val="000000"/>
                        </a:solidFill>
                        <a:latin typeface="Calibri"/>
                      </a:endParaRPr>
                    </a:p>
                  </a:txBody>
                  <a:tcPr marL="7815" marR="7815" marT="7815" marB="0" anchor="b"/>
                </a:tc>
                <a:tc>
                  <a:txBody>
                    <a:bodyPr/>
                    <a:lstStyle/>
                    <a:p>
                      <a:pPr algn="r" fontAlgn="b"/>
                      <a:r>
                        <a:rPr lang="en-US" sz="1100" u="none" strike="noStrike"/>
                        <a:t>0.973</a:t>
                      </a:r>
                      <a:endParaRPr lang="en-US" sz="1100" b="0" i="0" u="none" strike="noStrike">
                        <a:solidFill>
                          <a:srgbClr val="000000"/>
                        </a:solidFill>
                        <a:latin typeface="Calibri"/>
                      </a:endParaRPr>
                    </a:p>
                  </a:txBody>
                  <a:tcPr marL="7815" marR="7815" marT="7815" marB="0" anchor="b"/>
                </a:tc>
                <a:tc>
                  <a:txBody>
                    <a:bodyPr/>
                    <a:lstStyle/>
                    <a:p>
                      <a:pPr algn="r" fontAlgn="b"/>
                      <a:r>
                        <a:rPr lang="en-US" sz="1100" u="none" strike="noStrike"/>
                        <a:t>0.556</a:t>
                      </a:r>
                      <a:endParaRPr lang="en-US" sz="1100" b="0" i="0" u="none" strike="noStrike">
                        <a:solidFill>
                          <a:srgbClr val="000000"/>
                        </a:solidFill>
                        <a:latin typeface="Calibri"/>
                      </a:endParaRPr>
                    </a:p>
                  </a:txBody>
                  <a:tcPr marL="7815" marR="7815" marT="7815" marB="0" anchor="b"/>
                </a:tc>
                <a:tc>
                  <a:txBody>
                    <a:bodyPr/>
                    <a:lstStyle/>
                    <a:p>
                      <a:pPr algn="r" fontAlgn="b"/>
                      <a:r>
                        <a:rPr lang="en-US" sz="1100" u="none" strike="noStrike" dirty="0"/>
                        <a:t>0.313</a:t>
                      </a:r>
                      <a:endParaRPr lang="en-US" sz="1100" b="0" i="0" u="none" strike="noStrike" dirty="0">
                        <a:solidFill>
                          <a:srgbClr val="000000"/>
                        </a:solidFill>
                        <a:latin typeface="Calibri"/>
                      </a:endParaRPr>
                    </a:p>
                  </a:txBody>
                  <a:tcPr marL="7815" marR="7815" marT="7815" marB="0" anchor="b"/>
                </a:tc>
                <a:tc>
                  <a:txBody>
                    <a:bodyPr/>
                    <a:lstStyle/>
                    <a:p>
                      <a:pPr algn="r" fontAlgn="b"/>
                      <a:r>
                        <a:rPr lang="en-US" sz="1100" u="none" strike="noStrike" dirty="0"/>
                        <a:t>0.000</a:t>
                      </a:r>
                      <a:endParaRPr lang="en-US" sz="1100" b="0" i="0" u="none" strike="noStrike" dirty="0">
                        <a:solidFill>
                          <a:srgbClr val="000000"/>
                        </a:solidFill>
                        <a:latin typeface="Calibri"/>
                      </a:endParaRPr>
                    </a:p>
                  </a:txBody>
                  <a:tcPr marL="7815" marR="7815" marT="7815" marB="0" anchor="b"/>
                </a:tc>
                <a:tc>
                  <a:txBody>
                    <a:bodyPr/>
                    <a:lstStyle/>
                    <a:p>
                      <a:pPr algn="r" fontAlgn="b"/>
                      <a:r>
                        <a:rPr lang="en-US" sz="1100" u="none" strike="noStrike" dirty="0"/>
                        <a:t>0.000</a:t>
                      </a:r>
                      <a:endParaRPr lang="en-US" sz="1100" b="0" i="0" u="none" strike="noStrike" dirty="0">
                        <a:solidFill>
                          <a:srgbClr val="000000"/>
                        </a:solidFill>
                        <a:latin typeface="Calibri"/>
                      </a:endParaRPr>
                    </a:p>
                  </a:txBody>
                  <a:tcPr marL="7815" marR="7815" marT="7815" marB="0" anchor="b">
                    <a:solidFill>
                      <a:schemeClr val="accent1">
                        <a:lumMod val="20000"/>
                        <a:lumOff val="80000"/>
                      </a:schemeClr>
                    </a:solidFill>
                  </a:tcPr>
                </a:tc>
                <a:tc>
                  <a:txBody>
                    <a:bodyPr/>
                    <a:lstStyle/>
                    <a:p>
                      <a:pPr algn="r" fontAlgn="b"/>
                      <a:r>
                        <a:rPr lang="en-US" sz="1100" u="none" strike="noStrike"/>
                        <a:t>0.313</a:t>
                      </a:r>
                      <a:endParaRPr lang="en-US" sz="1100" b="0" i="0" u="none" strike="noStrike">
                        <a:solidFill>
                          <a:srgbClr val="000000"/>
                        </a:solidFill>
                        <a:latin typeface="Calibri"/>
                      </a:endParaRPr>
                    </a:p>
                  </a:txBody>
                  <a:tcPr marL="7815" marR="7815" marT="7815" marB="0" anchor="b"/>
                </a:tc>
                <a:tc>
                  <a:txBody>
                    <a:bodyPr/>
                    <a:lstStyle/>
                    <a:p>
                      <a:pPr algn="r" fontAlgn="b"/>
                      <a:r>
                        <a:rPr lang="en-US" sz="1100" u="none" strike="noStrike"/>
                        <a:t>1.975</a:t>
                      </a:r>
                      <a:endParaRPr lang="en-US" sz="1100" b="0" i="0" u="none" strike="noStrike">
                        <a:solidFill>
                          <a:srgbClr val="000000"/>
                        </a:solidFill>
                        <a:latin typeface="Calibri"/>
                      </a:endParaRPr>
                    </a:p>
                  </a:txBody>
                  <a:tcPr marL="7815" marR="7815" marT="7815" marB="0" anchor="b"/>
                </a:tc>
                <a:tc>
                  <a:txBody>
                    <a:bodyPr/>
                    <a:lstStyle/>
                    <a:p>
                      <a:pPr algn="r" fontAlgn="b"/>
                      <a:r>
                        <a:rPr lang="en-US" sz="1100" u="none" strike="noStrike"/>
                        <a:t>1.669</a:t>
                      </a:r>
                      <a:endParaRPr lang="en-US" sz="1100" b="0" i="0" u="none" strike="noStrike">
                        <a:solidFill>
                          <a:srgbClr val="000000"/>
                        </a:solidFill>
                        <a:latin typeface="Calibri"/>
                      </a:endParaRPr>
                    </a:p>
                  </a:txBody>
                  <a:tcPr marL="7815" marR="7815" marT="7815" marB="0" anchor="b"/>
                </a:tc>
              </a:tr>
              <a:tr h="168470">
                <a:tc>
                  <a:txBody>
                    <a:bodyPr/>
                    <a:lstStyle/>
                    <a:p>
                      <a:pPr algn="ctr" fontAlgn="b"/>
                      <a:r>
                        <a:rPr lang="en-US" sz="1100" u="none" strike="noStrike"/>
                        <a:t>d5</a:t>
                      </a:r>
                      <a:endParaRPr lang="en-US" sz="1100" b="0" i="0" u="none" strike="noStrike">
                        <a:solidFill>
                          <a:srgbClr val="000000"/>
                        </a:solidFill>
                        <a:latin typeface="Calibri"/>
                      </a:endParaRPr>
                    </a:p>
                  </a:txBody>
                  <a:tcPr marL="7815" marR="7815" marT="7815" marB="0" anchor="b"/>
                </a:tc>
                <a:tc>
                  <a:txBody>
                    <a:bodyPr/>
                    <a:lstStyle/>
                    <a:p>
                      <a:pPr algn="r" fontAlgn="b"/>
                      <a:r>
                        <a:rPr lang="en-US" sz="1100" u="none" strike="noStrike"/>
                        <a:t>1.288</a:t>
                      </a:r>
                      <a:endParaRPr lang="en-US" sz="1100" b="0" i="0" u="none" strike="noStrike">
                        <a:solidFill>
                          <a:srgbClr val="000000"/>
                        </a:solidFill>
                        <a:latin typeface="Calibri"/>
                      </a:endParaRPr>
                    </a:p>
                  </a:txBody>
                  <a:tcPr marL="7815" marR="7815" marT="7815" marB="0" anchor="b"/>
                </a:tc>
                <a:tc>
                  <a:txBody>
                    <a:bodyPr/>
                    <a:lstStyle/>
                    <a:p>
                      <a:pPr algn="r" fontAlgn="b"/>
                      <a:r>
                        <a:rPr lang="en-US" sz="1100" u="none" strike="noStrike"/>
                        <a:t>0.926</a:t>
                      </a:r>
                      <a:endParaRPr lang="en-US" sz="1100" b="0" i="0" u="none" strike="noStrike">
                        <a:solidFill>
                          <a:srgbClr val="000000"/>
                        </a:solidFill>
                        <a:latin typeface="Calibri"/>
                      </a:endParaRPr>
                    </a:p>
                  </a:txBody>
                  <a:tcPr marL="7815" marR="7815" marT="7815" marB="0" anchor="b"/>
                </a:tc>
                <a:tc>
                  <a:txBody>
                    <a:bodyPr/>
                    <a:lstStyle/>
                    <a:p>
                      <a:pPr algn="r" fontAlgn="b"/>
                      <a:r>
                        <a:rPr lang="en-US" sz="1100" u="none" strike="noStrike" dirty="0"/>
                        <a:t>0.926</a:t>
                      </a:r>
                      <a:endParaRPr lang="en-US" sz="1100" b="0" i="0" u="none" strike="noStrike" dirty="0">
                        <a:solidFill>
                          <a:srgbClr val="000000"/>
                        </a:solidFill>
                        <a:latin typeface="Calibri"/>
                      </a:endParaRPr>
                    </a:p>
                  </a:txBody>
                  <a:tcPr marL="7815" marR="7815" marT="7815" marB="0" anchor="b"/>
                </a:tc>
                <a:tc>
                  <a:txBody>
                    <a:bodyPr/>
                    <a:lstStyle/>
                    <a:p>
                      <a:pPr algn="r" fontAlgn="b"/>
                      <a:r>
                        <a:rPr lang="en-US" sz="1100" u="none" strike="noStrike"/>
                        <a:t>0.521</a:t>
                      </a:r>
                      <a:endParaRPr lang="en-US" sz="1100" b="0" i="0" u="none" strike="noStrike">
                        <a:solidFill>
                          <a:srgbClr val="000000"/>
                        </a:solidFill>
                        <a:latin typeface="Calibri"/>
                      </a:endParaRPr>
                    </a:p>
                  </a:txBody>
                  <a:tcPr marL="7815" marR="7815" marT="7815" marB="0" anchor="b"/>
                </a:tc>
                <a:tc>
                  <a:txBody>
                    <a:bodyPr/>
                    <a:lstStyle/>
                    <a:p>
                      <a:pPr algn="r" fontAlgn="b"/>
                      <a:r>
                        <a:rPr lang="en-US" sz="1100" u="none" strike="noStrike" dirty="0" smtClean="0"/>
                        <a:t>-0.521</a:t>
                      </a:r>
                      <a:endParaRPr lang="en-US" sz="1100" b="0" i="0" u="none" strike="noStrike" dirty="0">
                        <a:solidFill>
                          <a:srgbClr val="000000"/>
                        </a:solidFill>
                        <a:latin typeface="Calibri"/>
                      </a:endParaRPr>
                    </a:p>
                  </a:txBody>
                  <a:tcPr marL="7815" marR="7815" marT="7815" marB="0" anchor="b">
                    <a:solidFill>
                      <a:schemeClr val="accent1">
                        <a:lumMod val="20000"/>
                        <a:lumOff val="80000"/>
                      </a:schemeClr>
                    </a:solidFill>
                  </a:tcPr>
                </a:tc>
                <a:tc>
                  <a:txBody>
                    <a:bodyPr/>
                    <a:lstStyle/>
                    <a:p>
                      <a:pPr algn="r" fontAlgn="b"/>
                      <a:r>
                        <a:rPr lang="en-US" sz="1100" u="none" strike="noStrike"/>
                        <a:t>0.521</a:t>
                      </a:r>
                      <a:endParaRPr lang="en-US" sz="1100" b="0" i="0" u="none" strike="noStrike">
                        <a:solidFill>
                          <a:srgbClr val="000000"/>
                        </a:solidFill>
                        <a:latin typeface="Calibri"/>
                      </a:endParaRPr>
                    </a:p>
                  </a:txBody>
                  <a:tcPr marL="7815" marR="7815" marT="7815" marB="0" anchor="b"/>
                </a:tc>
                <a:tc>
                  <a:txBody>
                    <a:bodyPr/>
                    <a:lstStyle/>
                    <a:p>
                      <a:pPr algn="r" fontAlgn="b"/>
                      <a:r>
                        <a:rPr lang="en-US" sz="1100" u="none" strike="noStrike"/>
                        <a:t>2.230</a:t>
                      </a:r>
                      <a:endParaRPr lang="en-US" sz="1100" b="0" i="0" u="none" strike="noStrike">
                        <a:solidFill>
                          <a:srgbClr val="000000"/>
                        </a:solidFill>
                        <a:latin typeface="Calibri"/>
                      </a:endParaRPr>
                    </a:p>
                  </a:txBody>
                  <a:tcPr marL="7815" marR="7815" marT="7815" marB="0" anchor="b"/>
                </a:tc>
                <a:tc>
                  <a:txBody>
                    <a:bodyPr/>
                    <a:lstStyle/>
                    <a:p>
                      <a:pPr algn="r" fontAlgn="b"/>
                      <a:r>
                        <a:rPr lang="en-US" sz="1100" u="none" strike="noStrike"/>
                        <a:t>1.622</a:t>
                      </a:r>
                      <a:endParaRPr lang="en-US" sz="1100" b="0" i="0" u="none" strike="noStrike">
                        <a:solidFill>
                          <a:srgbClr val="000000"/>
                        </a:solidFill>
                        <a:latin typeface="Calibri"/>
                      </a:endParaRPr>
                    </a:p>
                  </a:txBody>
                  <a:tcPr marL="7815" marR="7815" marT="7815" marB="0" anchor="b"/>
                </a:tc>
              </a:tr>
              <a:tr h="168470">
                <a:tc>
                  <a:txBody>
                    <a:bodyPr/>
                    <a:lstStyle/>
                    <a:p>
                      <a:pPr algn="ctr" fontAlgn="b"/>
                      <a:r>
                        <a:rPr lang="en-US" sz="1100" u="none" strike="noStrike" dirty="0"/>
                        <a:t>.</a:t>
                      </a:r>
                      <a:endParaRPr lang="en-US" sz="1100" b="0" i="0" u="none" strike="noStrike" dirty="0">
                        <a:solidFill>
                          <a:srgbClr val="000000"/>
                        </a:solidFill>
                        <a:latin typeface="Calibri"/>
                      </a:endParaRPr>
                    </a:p>
                  </a:txBody>
                  <a:tcPr marL="7815" marR="7815" marT="7815" marB="0" anchor="b"/>
                </a:tc>
                <a:tc>
                  <a:txBody>
                    <a:bodyPr/>
                    <a:lstStyle/>
                    <a:p>
                      <a:pPr algn="l" fontAlgn="b"/>
                      <a:r>
                        <a:rPr lang="en-US" sz="1100" u="none" strike="noStrike"/>
                        <a:t> </a:t>
                      </a:r>
                      <a:endParaRPr lang="en-US" sz="1100" b="0" i="0" u="none" strike="noStrike">
                        <a:solidFill>
                          <a:srgbClr val="000000"/>
                        </a:solidFill>
                        <a:latin typeface="Calibri"/>
                      </a:endParaRPr>
                    </a:p>
                  </a:txBody>
                  <a:tcPr marL="7815" marR="7815" marT="7815" marB="0" anchor="b"/>
                </a:tc>
                <a:tc>
                  <a:txBody>
                    <a:bodyPr/>
                    <a:lstStyle/>
                    <a:p>
                      <a:pPr algn="l" fontAlgn="b"/>
                      <a:r>
                        <a:rPr lang="en-US" sz="1100" u="none" strike="noStrike"/>
                        <a:t> </a:t>
                      </a:r>
                      <a:endParaRPr lang="en-US" sz="1100" b="0" i="0" u="none" strike="noStrike">
                        <a:solidFill>
                          <a:srgbClr val="000000"/>
                        </a:solidFill>
                        <a:latin typeface="Calibri"/>
                      </a:endParaRPr>
                    </a:p>
                  </a:txBody>
                  <a:tcPr marL="7815" marR="7815" marT="7815" marB="0" anchor="b"/>
                </a:tc>
                <a:tc>
                  <a:txBody>
                    <a:bodyPr/>
                    <a:lstStyle/>
                    <a:p>
                      <a:pPr algn="l" fontAlgn="b"/>
                      <a:r>
                        <a:rPr lang="en-US" sz="1100" u="none" strike="noStrike"/>
                        <a:t> </a:t>
                      </a:r>
                      <a:endParaRPr lang="en-US" sz="1100" b="0" i="0" u="none" strike="noStrike">
                        <a:solidFill>
                          <a:srgbClr val="000000"/>
                        </a:solidFill>
                        <a:latin typeface="Calibri"/>
                      </a:endParaRPr>
                    </a:p>
                  </a:txBody>
                  <a:tcPr marL="7815" marR="7815" marT="7815" marB="0" anchor="b"/>
                </a:tc>
                <a:tc>
                  <a:txBody>
                    <a:bodyPr/>
                    <a:lstStyle/>
                    <a:p>
                      <a:pPr algn="l" fontAlgn="b"/>
                      <a:r>
                        <a:rPr lang="en-US" sz="1100" u="none" strike="noStrike"/>
                        <a:t> </a:t>
                      </a:r>
                      <a:endParaRPr lang="en-US" sz="1100" b="0" i="0" u="none" strike="noStrike">
                        <a:solidFill>
                          <a:srgbClr val="000000"/>
                        </a:solidFill>
                        <a:latin typeface="Calibri"/>
                      </a:endParaRPr>
                    </a:p>
                  </a:txBody>
                  <a:tcPr marL="7815" marR="7815" marT="7815" marB="0" anchor="b"/>
                </a:tc>
                <a:tc>
                  <a:txBody>
                    <a:bodyPr/>
                    <a:lstStyle/>
                    <a:p>
                      <a:pPr algn="l" fontAlgn="b"/>
                      <a:r>
                        <a:rPr lang="en-US" sz="1100" u="none" strike="noStrike" dirty="0"/>
                        <a:t> </a:t>
                      </a:r>
                      <a:endParaRPr lang="en-US" sz="1100" b="0" i="0" u="none" strike="noStrike" dirty="0">
                        <a:solidFill>
                          <a:srgbClr val="000000"/>
                        </a:solidFill>
                        <a:latin typeface="Calibri"/>
                      </a:endParaRPr>
                    </a:p>
                  </a:txBody>
                  <a:tcPr marL="7815" marR="7815" marT="7815" marB="0" anchor="b">
                    <a:solidFill>
                      <a:schemeClr val="accent1">
                        <a:lumMod val="20000"/>
                        <a:lumOff val="80000"/>
                      </a:schemeClr>
                    </a:solidFill>
                  </a:tcPr>
                </a:tc>
                <a:tc>
                  <a:txBody>
                    <a:bodyPr/>
                    <a:lstStyle/>
                    <a:p>
                      <a:pPr algn="l" fontAlgn="b"/>
                      <a:r>
                        <a:rPr lang="en-US" sz="1100" u="none" strike="noStrike"/>
                        <a:t> </a:t>
                      </a:r>
                      <a:endParaRPr lang="en-US" sz="1100" b="0" i="0" u="none" strike="noStrike">
                        <a:solidFill>
                          <a:srgbClr val="000000"/>
                        </a:solidFill>
                        <a:latin typeface="Calibri"/>
                      </a:endParaRPr>
                    </a:p>
                  </a:txBody>
                  <a:tcPr marL="7815" marR="7815" marT="7815" marB="0" anchor="b"/>
                </a:tc>
                <a:tc>
                  <a:txBody>
                    <a:bodyPr/>
                    <a:lstStyle/>
                    <a:p>
                      <a:pPr algn="l" fontAlgn="b"/>
                      <a:r>
                        <a:rPr lang="en-US" sz="1100" u="none" strike="noStrike"/>
                        <a:t> </a:t>
                      </a:r>
                      <a:endParaRPr lang="en-US" sz="1100" b="0" i="0" u="none" strike="noStrike">
                        <a:solidFill>
                          <a:srgbClr val="000000"/>
                        </a:solidFill>
                        <a:latin typeface="Calibri"/>
                      </a:endParaRPr>
                    </a:p>
                  </a:txBody>
                  <a:tcPr marL="7815" marR="7815" marT="7815" marB="0" anchor="b"/>
                </a:tc>
                <a:tc>
                  <a:txBody>
                    <a:bodyPr/>
                    <a:lstStyle/>
                    <a:p>
                      <a:pPr algn="l" fontAlgn="b"/>
                      <a:r>
                        <a:rPr lang="en-US" sz="1100" u="none" strike="noStrike"/>
                        <a:t> </a:t>
                      </a:r>
                      <a:endParaRPr lang="en-US" sz="1100" b="0" i="0" u="none" strike="noStrike">
                        <a:solidFill>
                          <a:srgbClr val="000000"/>
                        </a:solidFill>
                        <a:latin typeface="Calibri"/>
                      </a:endParaRPr>
                    </a:p>
                  </a:txBody>
                  <a:tcPr marL="7815" marR="7815" marT="7815" marB="0" anchor="b"/>
                </a:tc>
              </a:tr>
              <a:tr h="168470">
                <a:tc>
                  <a:txBody>
                    <a:bodyPr/>
                    <a:lstStyle/>
                    <a:p>
                      <a:pPr algn="ctr" fontAlgn="b"/>
                      <a:r>
                        <a:rPr lang="en-US" sz="1100" u="none" strike="noStrike" dirty="0"/>
                        <a:t>.</a:t>
                      </a:r>
                      <a:endParaRPr lang="en-US" sz="1100" b="0" i="0" u="none" strike="noStrike" dirty="0">
                        <a:solidFill>
                          <a:srgbClr val="000000"/>
                        </a:solidFill>
                        <a:latin typeface="Calibri"/>
                      </a:endParaRPr>
                    </a:p>
                  </a:txBody>
                  <a:tcPr marL="7815" marR="7815" marT="7815" marB="0" anchor="b"/>
                </a:tc>
                <a:tc>
                  <a:txBody>
                    <a:bodyPr/>
                    <a:lstStyle/>
                    <a:p>
                      <a:pPr algn="l" fontAlgn="b"/>
                      <a:r>
                        <a:rPr lang="en-US" sz="1100" u="none" strike="noStrike"/>
                        <a:t> </a:t>
                      </a:r>
                      <a:endParaRPr lang="en-US" sz="1100" b="0" i="0" u="none" strike="noStrike">
                        <a:solidFill>
                          <a:srgbClr val="000000"/>
                        </a:solidFill>
                        <a:latin typeface="Calibri"/>
                      </a:endParaRPr>
                    </a:p>
                  </a:txBody>
                  <a:tcPr marL="7815" marR="7815" marT="7815" marB="0" anchor="b"/>
                </a:tc>
                <a:tc>
                  <a:txBody>
                    <a:bodyPr/>
                    <a:lstStyle/>
                    <a:p>
                      <a:pPr algn="l" fontAlgn="b"/>
                      <a:r>
                        <a:rPr lang="en-US" sz="1100" u="none" strike="noStrike"/>
                        <a:t> </a:t>
                      </a:r>
                      <a:endParaRPr lang="en-US" sz="1100" b="0" i="0" u="none" strike="noStrike">
                        <a:solidFill>
                          <a:srgbClr val="000000"/>
                        </a:solidFill>
                        <a:latin typeface="Calibri"/>
                      </a:endParaRPr>
                    </a:p>
                  </a:txBody>
                  <a:tcPr marL="7815" marR="7815" marT="7815" marB="0" anchor="b"/>
                </a:tc>
                <a:tc>
                  <a:txBody>
                    <a:bodyPr/>
                    <a:lstStyle/>
                    <a:p>
                      <a:pPr algn="l" fontAlgn="b"/>
                      <a:r>
                        <a:rPr lang="en-US" sz="1100" u="none" strike="noStrike"/>
                        <a:t> </a:t>
                      </a:r>
                      <a:endParaRPr lang="en-US" sz="1100" b="0" i="0" u="none" strike="noStrike">
                        <a:solidFill>
                          <a:srgbClr val="000000"/>
                        </a:solidFill>
                        <a:latin typeface="Calibri"/>
                      </a:endParaRPr>
                    </a:p>
                  </a:txBody>
                  <a:tcPr marL="7815" marR="7815" marT="7815" marB="0" anchor="b"/>
                </a:tc>
                <a:tc>
                  <a:txBody>
                    <a:bodyPr/>
                    <a:lstStyle/>
                    <a:p>
                      <a:pPr algn="l" fontAlgn="b"/>
                      <a:r>
                        <a:rPr lang="en-US" sz="1100" u="none" strike="noStrike"/>
                        <a:t> </a:t>
                      </a:r>
                      <a:endParaRPr lang="en-US" sz="1100" b="0" i="0" u="none" strike="noStrike">
                        <a:solidFill>
                          <a:srgbClr val="000000"/>
                        </a:solidFill>
                        <a:latin typeface="Calibri"/>
                      </a:endParaRPr>
                    </a:p>
                  </a:txBody>
                  <a:tcPr marL="7815" marR="7815" marT="7815" marB="0" anchor="b"/>
                </a:tc>
                <a:tc>
                  <a:txBody>
                    <a:bodyPr/>
                    <a:lstStyle/>
                    <a:p>
                      <a:pPr algn="l" fontAlgn="b"/>
                      <a:r>
                        <a:rPr lang="en-US" sz="1100" u="none" strike="noStrike" dirty="0"/>
                        <a:t> </a:t>
                      </a:r>
                      <a:endParaRPr lang="en-US" sz="1100" b="0" i="0" u="none" strike="noStrike" dirty="0">
                        <a:solidFill>
                          <a:srgbClr val="000000"/>
                        </a:solidFill>
                        <a:latin typeface="Calibri"/>
                      </a:endParaRPr>
                    </a:p>
                  </a:txBody>
                  <a:tcPr marL="7815" marR="7815" marT="7815" marB="0" anchor="b">
                    <a:solidFill>
                      <a:schemeClr val="accent1">
                        <a:lumMod val="20000"/>
                        <a:lumOff val="80000"/>
                      </a:schemeClr>
                    </a:solidFill>
                  </a:tcPr>
                </a:tc>
                <a:tc>
                  <a:txBody>
                    <a:bodyPr/>
                    <a:lstStyle/>
                    <a:p>
                      <a:pPr algn="l" fontAlgn="b"/>
                      <a:r>
                        <a:rPr lang="en-US" sz="1100" u="none" strike="noStrike" dirty="0"/>
                        <a:t> </a:t>
                      </a:r>
                      <a:endParaRPr lang="en-US" sz="1100" b="0" i="0" u="none" strike="noStrike" dirty="0">
                        <a:solidFill>
                          <a:srgbClr val="000000"/>
                        </a:solidFill>
                        <a:latin typeface="Calibri"/>
                      </a:endParaRPr>
                    </a:p>
                  </a:txBody>
                  <a:tcPr marL="7815" marR="7815" marT="7815" marB="0" anchor="b"/>
                </a:tc>
                <a:tc>
                  <a:txBody>
                    <a:bodyPr/>
                    <a:lstStyle/>
                    <a:p>
                      <a:pPr algn="l" fontAlgn="b"/>
                      <a:r>
                        <a:rPr lang="en-US" sz="1100" u="none" strike="noStrike"/>
                        <a:t> </a:t>
                      </a:r>
                      <a:endParaRPr lang="en-US" sz="1100" b="0" i="0" u="none" strike="noStrike">
                        <a:solidFill>
                          <a:srgbClr val="000000"/>
                        </a:solidFill>
                        <a:latin typeface="Calibri"/>
                      </a:endParaRPr>
                    </a:p>
                  </a:txBody>
                  <a:tcPr marL="7815" marR="7815" marT="7815" marB="0" anchor="b"/>
                </a:tc>
                <a:tc>
                  <a:txBody>
                    <a:bodyPr/>
                    <a:lstStyle/>
                    <a:p>
                      <a:pPr algn="l" fontAlgn="b"/>
                      <a:r>
                        <a:rPr lang="en-US" sz="1100" u="none" strike="noStrike"/>
                        <a:t> </a:t>
                      </a:r>
                      <a:endParaRPr lang="en-US" sz="1100" b="0" i="0" u="none" strike="noStrike">
                        <a:solidFill>
                          <a:srgbClr val="000000"/>
                        </a:solidFill>
                        <a:latin typeface="Calibri"/>
                      </a:endParaRPr>
                    </a:p>
                  </a:txBody>
                  <a:tcPr marL="7815" marR="7815" marT="7815" marB="0" anchor="b"/>
                </a:tc>
              </a:tr>
              <a:tr h="168470">
                <a:tc>
                  <a:txBody>
                    <a:bodyPr/>
                    <a:lstStyle/>
                    <a:p>
                      <a:pPr algn="ctr" fontAlgn="b"/>
                      <a:r>
                        <a:rPr lang="en-US" sz="1100" u="none" strike="noStrike" dirty="0"/>
                        <a:t>.</a:t>
                      </a:r>
                      <a:endParaRPr lang="en-US" sz="1100" b="0" i="0" u="none" strike="noStrike" dirty="0">
                        <a:solidFill>
                          <a:srgbClr val="000000"/>
                        </a:solidFill>
                        <a:latin typeface="Calibri"/>
                      </a:endParaRPr>
                    </a:p>
                  </a:txBody>
                  <a:tcPr marL="7815" marR="7815" marT="7815" marB="0" anchor="b"/>
                </a:tc>
                <a:tc>
                  <a:txBody>
                    <a:bodyPr/>
                    <a:lstStyle/>
                    <a:p>
                      <a:pPr algn="l" fontAlgn="b"/>
                      <a:r>
                        <a:rPr lang="en-US" sz="1100" u="none" strike="noStrike" dirty="0"/>
                        <a:t> </a:t>
                      </a:r>
                      <a:endParaRPr lang="en-US" sz="1100" b="0" i="0" u="none" strike="noStrike" dirty="0">
                        <a:solidFill>
                          <a:srgbClr val="000000"/>
                        </a:solidFill>
                        <a:latin typeface="Calibri"/>
                      </a:endParaRPr>
                    </a:p>
                  </a:txBody>
                  <a:tcPr marL="7815" marR="7815" marT="7815" marB="0" anchor="b"/>
                </a:tc>
                <a:tc>
                  <a:txBody>
                    <a:bodyPr/>
                    <a:lstStyle/>
                    <a:p>
                      <a:pPr algn="l" fontAlgn="b"/>
                      <a:r>
                        <a:rPr lang="en-US" sz="1100" u="none" strike="noStrike"/>
                        <a:t> </a:t>
                      </a:r>
                      <a:endParaRPr lang="en-US" sz="1100" b="0" i="0" u="none" strike="noStrike">
                        <a:solidFill>
                          <a:srgbClr val="000000"/>
                        </a:solidFill>
                        <a:latin typeface="Calibri"/>
                      </a:endParaRPr>
                    </a:p>
                  </a:txBody>
                  <a:tcPr marL="7815" marR="7815" marT="7815" marB="0" anchor="b"/>
                </a:tc>
                <a:tc>
                  <a:txBody>
                    <a:bodyPr/>
                    <a:lstStyle/>
                    <a:p>
                      <a:pPr algn="l" fontAlgn="b"/>
                      <a:r>
                        <a:rPr lang="en-US" sz="1100" u="none" strike="noStrike"/>
                        <a:t> </a:t>
                      </a:r>
                      <a:endParaRPr lang="en-US" sz="1100" b="0" i="0" u="none" strike="noStrike">
                        <a:solidFill>
                          <a:srgbClr val="000000"/>
                        </a:solidFill>
                        <a:latin typeface="Calibri"/>
                      </a:endParaRPr>
                    </a:p>
                  </a:txBody>
                  <a:tcPr marL="7815" marR="7815" marT="7815" marB="0" anchor="b"/>
                </a:tc>
                <a:tc>
                  <a:txBody>
                    <a:bodyPr/>
                    <a:lstStyle/>
                    <a:p>
                      <a:pPr algn="l" fontAlgn="b"/>
                      <a:r>
                        <a:rPr lang="en-US" sz="1100" u="none" strike="noStrike" dirty="0"/>
                        <a:t> </a:t>
                      </a:r>
                      <a:endParaRPr lang="en-US" sz="1100" b="0" i="0" u="none" strike="noStrike" dirty="0">
                        <a:solidFill>
                          <a:srgbClr val="000000"/>
                        </a:solidFill>
                        <a:latin typeface="Calibri"/>
                      </a:endParaRPr>
                    </a:p>
                  </a:txBody>
                  <a:tcPr marL="7815" marR="7815" marT="7815" marB="0" anchor="b"/>
                </a:tc>
                <a:tc>
                  <a:txBody>
                    <a:bodyPr/>
                    <a:lstStyle/>
                    <a:p>
                      <a:pPr algn="l" fontAlgn="b"/>
                      <a:r>
                        <a:rPr lang="en-US" sz="1100" u="none" strike="noStrike" dirty="0"/>
                        <a:t> </a:t>
                      </a:r>
                      <a:endParaRPr lang="en-US" sz="1100" b="0" i="0" u="none" strike="noStrike" dirty="0">
                        <a:solidFill>
                          <a:srgbClr val="000000"/>
                        </a:solidFill>
                        <a:latin typeface="Calibri"/>
                      </a:endParaRPr>
                    </a:p>
                  </a:txBody>
                  <a:tcPr marL="7815" marR="7815" marT="7815" marB="0" anchor="b">
                    <a:solidFill>
                      <a:schemeClr val="accent1">
                        <a:lumMod val="20000"/>
                        <a:lumOff val="80000"/>
                      </a:schemeClr>
                    </a:solidFill>
                  </a:tcPr>
                </a:tc>
                <a:tc>
                  <a:txBody>
                    <a:bodyPr/>
                    <a:lstStyle/>
                    <a:p>
                      <a:pPr algn="l" fontAlgn="b"/>
                      <a:r>
                        <a:rPr lang="en-US" sz="1100" u="none" strike="noStrike"/>
                        <a:t> </a:t>
                      </a:r>
                      <a:endParaRPr lang="en-US" sz="1100" b="0" i="0" u="none" strike="noStrike">
                        <a:solidFill>
                          <a:srgbClr val="000000"/>
                        </a:solidFill>
                        <a:latin typeface="Calibri"/>
                      </a:endParaRPr>
                    </a:p>
                  </a:txBody>
                  <a:tcPr marL="7815" marR="7815" marT="7815" marB="0" anchor="b"/>
                </a:tc>
                <a:tc>
                  <a:txBody>
                    <a:bodyPr/>
                    <a:lstStyle/>
                    <a:p>
                      <a:pPr algn="l" fontAlgn="b"/>
                      <a:r>
                        <a:rPr lang="en-US" sz="1100" u="none" strike="noStrike"/>
                        <a:t> </a:t>
                      </a:r>
                      <a:endParaRPr lang="en-US" sz="1100" b="0" i="0" u="none" strike="noStrike">
                        <a:solidFill>
                          <a:srgbClr val="000000"/>
                        </a:solidFill>
                        <a:latin typeface="Calibri"/>
                      </a:endParaRPr>
                    </a:p>
                  </a:txBody>
                  <a:tcPr marL="7815" marR="7815" marT="7815" marB="0" anchor="b"/>
                </a:tc>
                <a:tc>
                  <a:txBody>
                    <a:bodyPr/>
                    <a:lstStyle/>
                    <a:p>
                      <a:pPr algn="l" fontAlgn="b"/>
                      <a:r>
                        <a:rPr lang="en-US" sz="1100" u="none" strike="noStrike"/>
                        <a:t> </a:t>
                      </a:r>
                      <a:endParaRPr lang="en-US" sz="1100" b="0" i="0" u="none" strike="noStrike">
                        <a:solidFill>
                          <a:srgbClr val="000000"/>
                        </a:solidFill>
                        <a:latin typeface="Calibri"/>
                      </a:endParaRPr>
                    </a:p>
                  </a:txBody>
                  <a:tcPr marL="7815" marR="7815" marT="7815" marB="0" anchor="b"/>
                </a:tc>
              </a:tr>
              <a:tr h="168470">
                <a:tc>
                  <a:txBody>
                    <a:bodyPr/>
                    <a:lstStyle/>
                    <a:p>
                      <a:pPr algn="ctr" fontAlgn="b"/>
                      <a:r>
                        <a:rPr lang="en-US" sz="1100" u="none" strike="noStrike" dirty="0"/>
                        <a:t>d9</a:t>
                      </a:r>
                      <a:endParaRPr lang="en-US" sz="1100" b="0" i="0" u="none" strike="noStrike" dirty="0">
                        <a:solidFill>
                          <a:srgbClr val="000000"/>
                        </a:solidFill>
                        <a:latin typeface="Calibri"/>
                      </a:endParaRPr>
                    </a:p>
                  </a:txBody>
                  <a:tcPr marL="7815" marR="7815" marT="7815" marB="0" anchor="b"/>
                </a:tc>
                <a:tc>
                  <a:txBody>
                    <a:bodyPr/>
                    <a:lstStyle/>
                    <a:p>
                      <a:pPr algn="r" fontAlgn="b"/>
                      <a:r>
                        <a:rPr lang="en-US" sz="1100" u="none" strike="noStrike"/>
                        <a:t>1.946</a:t>
                      </a:r>
                      <a:endParaRPr lang="en-US" sz="1100" b="0" i="0" u="none" strike="noStrike">
                        <a:solidFill>
                          <a:srgbClr val="000000"/>
                        </a:solidFill>
                        <a:latin typeface="Calibri"/>
                      </a:endParaRPr>
                    </a:p>
                  </a:txBody>
                  <a:tcPr marL="7815" marR="7815" marT="7815" marB="0" anchor="b"/>
                </a:tc>
                <a:tc>
                  <a:txBody>
                    <a:bodyPr/>
                    <a:lstStyle/>
                    <a:p>
                      <a:pPr algn="r" fontAlgn="b"/>
                      <a:r>
                        <a:rPr lang="en-US" sz="1100" u="none" strike="noStrike"/>
                        <a:t>1.546</a:t>
                      </a:r>
                      <a:endParaRPr lang="en-US" sz="1100" b="0" i="0" u="none" strike="noStrike">
                        <a:solidFill>
                          <a:srgbClr val="000000"/>
                        </a:solidFill>
                        <a:latin typeface="Calibri"/>
                      </a:endParaRPr>
                    </a:p>
                  </a:txBody>
                  <a:tcPr marL="7815" marR="7815" marT="7815" marB="0" anchor="b"/>
                </a:tc>
                <a:tc>
                  <a:txBody>
                    <a:bodyPr/>
                    <a:lstStyle/>
                    <a:p>
                      <a:pPr algn="r" fontAlgn="b"/>
                      <a:r>
                        <a:rPr lang="en-US" sz="1100" u="none" strike="noStrike"/>
                        <a:t>1.112</a:t>
                      </a:r>
                      <a:endParaRPr lang="en-US" sz="1100" b="0" i="0" u="none" strike="noStrike">
                        <a:solidFill>
                          <a:srgbClr val="000000"/>
                        </a:solidFill>
                        <a:latin typeface="Calibri"/>
                      </a:endParaRPr>
                    </a:p>
                  </a:txBody>
                  <a:tcPr marL="7815" marR="7815" marT="7815" marB="0" anchor="b"/>
                </a:tc>
                <a:tc>
                  <a:txBody>
                    <a:bodyPr/>
                    <a:lstStyle/>
                    <a:p>
                      <a:pPr algn="r" fontAlgn="b"/>
                      <a:r>
                        <a:rPr lang="en-US" sz="1100" u="none" strike="noStrike"/>
                        <a:t>0.625</a:t>
                      </a:r>
                      <a:endParaRPr lang="en-US" sz="1100" b="0" i="0" u="none" strike="noStrike">
                        <a:solidFill>
                          <a:srgbClr val="000000"/>
                        </a:solidFill>
                        <a:latin typeface="Calibri"/>
                      </a:endParaRPr>
                    </a:p>
                  </a:txBody>
                  <a:tcPr marL="7815" marR="7815" marT="7815" marB="0" anchor="b"/>
                </a:tc>
                <a:tc>
                  <a:txBody>
                    <a:bodyPr/>
                    <a:lstStyle/>
                    <a:p>
                      <a:pPr algn="r" fontAlgn="b"/>
                      <a:r>
                        <a:rPr lang="en-US" sz="1100" u="none" strike="noStrike" dirty="0" smtClean="0"/>
                        <a:t>-1.112</a:t>
                      </a:r>
                      <a:endParaRPr lang="en-US" sz="1100" b="0" i="0" u="none" strike="noStrike" dirty="0">
                        <a:solidFill>
                          <a:srgbClr val="000000"/>
                        </a:solidFill>
                        <a:latin typeface="Calibri"/>
                      </a:endParaRPr>
                    </a:p>
                  </a:txBody>
                  <a:tcPr marL="7815" marR="7815" marT="7815" marB="0" anchor="b">
                    <a:solidFill>
                      <a:schemeClr val="accent1">
                        <a:lumMod val="20000"/>
                        <a:lumOff val="80000"/>
                      </a:schemeClr>
                    </a:solidFill>
                  </a:tcPr>
                </a:tc>
                <a:tc>
                  <a:txBody>
                    <a:bodyPr/>
                    <a:lstStyle/>
                    <a:p>
                      <a:pPr algn="r" fontAlgn="b"/>
                      <a:r>
                        <a:rPr lang="en-US" sz="1100" u="none" strike="noStrike" dirty="0"/>
                        <a:t>0.625</a:t>
                      </a:r>
                      <a:endParaRPr lang="en-US" sz="1100" b="0" i="0" u="none" strike="noStrike" dirty="0">
                        <a:solidFill>
                          <a:srgbClr val="000000"/>
                        </a:solidFill>
                        <a:latin typeface="Calibri"/>
                      </a:endParaRPr>
                    </a:p>
                  </a:txBody>
                  <a:tcPr marL="7815" marR="7815" marT="7815" marB="0" anchor="b"/>
                </a:tc>
                <a:tc>
                  <a:txBody>
                    <a:bodyPr/>
                    <a:lstStyle/>
                    <a:p>
                      <a:pPr algn="r" fontAlgn="b"/>
                      <a:r>
                        <a:rPr lang="en-US" sz="1100" u="none" strike="noStrike" dirty="0"/>
                        <a:t>3.949</a:t>
                      </a:r>
                      <a:endParaRPr lang="en-US" sz="1100" b="0" i="0" u="none" strike="noStrike" dirty="0">
                        <a:solidFill>
                          <a:srgbClr val="000000"/>
                        </a:solidFill>
                        <a:latin typeface="Calibri"/>
                      </a:endParaRPr>
                    </a:p>
                  </a:txBody>
                  <a:tcPr marL="7815" marR="7815" marT="7815" marB="0" anchor="b"/>
                </a:tc>
                <a:tc>
                  <a:txBody>
                    <a:bodyPr/>
                    <a:lstStyle/>
                    <a:p>
                      <a:pPr algn="r" fontAlgn="b"/>
                      <a:r>
                        <a:rPr lang="en-US" sz="1100" u="none" strike="noStrike"/>
                        <a:t>1.946</a:t>
                      </a:r>
                      <a:endParaRPr lang="en-US" sz="1100" b="0" i="0" u="none" strike="noStrike">
                        <a:solidFill>
                          <a:srgbClr val="000000"/>
                        </a:solidFill>
                        <a:latin typeface="Calibri"/>
                      </a:endParaRPr>
                    </a:p>
                  </a:txBody>
                  <a:tcPr marL="7815" marR="7815" marT="7815" marB="0" anchor="b"/>
                </a:tc>
              </a:tr>
              <a:tr h="38295">
                <a:tc>
                  <a:txBody>
                    <a:bodyPr/>
                    <a:lstStyle/>
                    <a:p>
                      <a:pPr algn="ctr" fontAlgn="b"/>
                      <a:r>
                        <a:rPr lang="en-US" sz="1100" u="none" strike="noStrike" dirty="0"/>
                        <a:t>d10</a:t>
                      </a:r>
                      <a:endParaRPr lang="en-US" sz="1100" b="0" i="0" u="none" strike="noStrike" dirty="0">
                        <a:solidFill>
                          <a:srgbClr val="000000"/>
                        </a:solidFill>
                        <a:latin typeface="Calibri"/>
                      </a:endParaRPr>
                    </a:p>
                  </a:txBody>
                  <a:tcPr marL="7815" marR="7815" marT="7815" marB="0" anchor="b"/>
                </a:tc>
                <a:tc>
                  <a:txBody>
                    <a:bodyPr/>
                    <a:lstStyle/>
                    <a:p>
                      <a:pPr algn="r" fontAlgn="b"/>
                      <a:r>
                        <a:rPr lang="en-US" sz="1100" u="none" strike="noStrike"/>
                        <a:t>2.110</a:t>
                      </a:r>
                      <a:endParaRPr lang="en-US" sz="1100" b="0" i="0" u="none" strike="noStrike">
                        <a:solidFill>
                          <a:srgbClr val="000000"/>
                        </a:solidFill>
                        <a:latin typeface="Calibri"/>
                      </a:endParaRPr>
                    </a:p>
                  </a:txBody>
                  <a:tcPr marL="7815" marR="7815" marT="7815" marB="0" anchor="b"/>
                </a:tc>
                <a:tc>
                  <a:txBody>
                    <a:bodyPr/>
                    <a:lstStyle/>
                    <a:p>
                      <a:pPr algn="r" fontAlgn="b"/>
                      <a:r>
                        <a:rPr lang="en-US" sz="1100" u="none" strike="noStrike"/>
                        <a:t>1.405</a:t>
                      </a:r>
                      <a:endParaRPr lang="en-US" sz="1100" b="0" i="0" u="none" strike="noStrike">
                        <a:solidFill>
                          <a:srgbClr val="000000"/>
                        </a:solidFill>
                        <a:latin typeface="Calibri"/>
                      </a:endParaRPr>
                    </a:p>
                  </a:txBody>
                  <a:tcPr marL="7815" marR="7815" marT="7815" marB="0" anchor="b"/>
                </a:tc>
                <a:tc>
                  <a:txBody>
                    <a:bodyPr/>
                    <a:lstStyle/>
                    <a:p>
                      <a:pPr algn="r" fontAlgn="b"/>
                      <a:r>
                        <a:rPr lang="en-US" sz="1100" u="none" strike="noStrike" dirty="0"/>
                        <a:t>0.000</a:t>
                      </a:r>
                      <a:endParaRPr lang="en-US" sz="1100" b="0" i="0" u="none" strike="noStrike" dirty="0">
                        <a:solidFill>
                          <a:srgbClr val="000000"/>
                        </a:solidFill>
                        <a:latin typeface="Calibri"/>
                      </a:endParaRPr>
                    </a:p>
                  </a:txBody>
                  <a:tcPr marL="7815" marR="7815" marT="7815" marB="0" anchor="b"/>
                </a:tc>
                <a:tc>
                  <a:txBody>
                    <a:bodyPr/>
                    <a:lstStyle/>
                    <a:p>
                      <a:pPr algn="r" fontAlgn="b"/>
                      <a:r>
                        <a:rPr lang="en-US" sz="1100" u="none" strike="noStrike"/>
                        <a:t>0.000</a:t>
                      </a:r>
                      <a:endParaRPr lang="en-US" sz="1100" b="0" i="0" u="none" strike="noStrike">
                        <a:solidFill>
                          <a:srgbClr val="000000"/>
                        </a:solidFill>
                        <a:latin typeface="Calibri"/>
                      </a:endParaRPr>
                    </a:p>
                  </a:txBody>
                  <a:tcPr marL="7815" marR="7815" marT="7815" marB="0" anchor="b"/>
                </a:tc>
                <a:tc>
                  <a:txBody>
                    <a:bodyPr/>
                    <a:lstStyle/>
                    <a:p>
                      <a:pPr algn="r" fontAlgn="b"/>
                      <a:r>
                        <a:rPr lang="en-US" sz="1100" u="none" strike="noStrike" dirty="0"/>
                        <a:t>0.000</a:t>
                      </a:r>
                      <a:endParaRPr lang="en-US" sz="1100" b="0" i="0" u="none" strike="noStrike" dirty="0">
                        <a:solidFill>
                          <a:srgbClr val="000000"/>
                        </a:solidFill>
                        <a:latin typeface="Calibri"/>
                      </a:endParaRPr>
                    </a:p>
                  </a:txBody>
                  <a:tcPr marL="7815" marR="7815" marT="7815" marB="0" anchor="b">
                    <a:solidFill>
                      <a:schemeClr val="accent1">
                        <a:lumMod val="20000"/>
                        <a:lumOff val="80000"/>
                      </a:schemeClr>
                    </a:solidFill>
                  </a:tcPr>
                </a:tc>
                <a:tc>
                  <a:txBody>
                    <a:bodyPr/>
                    <a:lstStyle/>
                    <a:p>
                      <a:pPr algn="r" fontAlgn="b"/>
                      <a:r>
                        <a:rPr lang="en-US" sz="1100" u="none" strike="noStrike"/>
                        <a:t>0.568</a:t>
                      </a:r>
                      <a:endParaRPr lang="en-US" sz="1100" b="0" i="0" u="none" strike="noStrike">
                        <a:solidFill>
                          <a:srgbClr val="000000"/>
                        </a:solidFill>
                        <a:latin typeface="Calibri"/>
                      </a:endParaRPr>
                    </a:p>
                  </a:txBody>
                  <a:tcPr marL="7815" marR="7815" marT="7815" marB="0" anchor="b"/>
                </a:tc>
                <a:tc>
                  <a:txBody>
                    <a:bodyPr/>
                    <a:lstStyle/>
                    <a:p>
                      <a:pPr algn="r" fontAlgn="b"/>
                      <a:r>
                        <a:rPr lang="en-US" sz="1100" u="none" strike="noStrike"/>
                        <a:t>2.740</a:t>
                      </a:r>
                      <a:endParaRPr lang="en-US" sz="1100" b="0" i="0" u="none" strike="noStrike">
                        <a:solidFill>
                          <a:srgbClr val="000000"/>
                        </a:solidFill>
                        <a:latin typeface="Calibri"/>
                      </a:endParaRPr>
                    </a:p>
                  </a:txBody>
                  <a:tcPr marL="7815" marR="7815" marT="7815" marB="0" anchor="b"/>
                </a:tc>
                <a:tc>
                  <a:txBody>
                    <a:bodyPr/>
                    <a:lstStyle/>
                    <a:p>
                      <a:pPr algn="r" fontAlgn="b"/>
                      <a:r>
                        <a:rPr lang="en-US" sz="1100" u="none" strike="noStrike" dirty="0"/>
                        <a:t>2.433</a:t>
                      </a:r>
                      <a:endParaRPr lang="en-US" sz="1100" b="0" i="0" u="none" strike="noStrike" dirty="0">
                        <a:solidFill>
                          <a:srgbClr val="000000"/>
                        </a:solidFill>
                        <a:latin typeface="Calibri"/>
                      </a:endParaRPr>
                    </a:p>
                  </a:txBody>
                  <a:tcPr marL="7815" marR="7815" marT="7815" marB="0" anchor="b"/>
                </a:tc>
              </a:tr>
            </a:tbl>
          </a:graphicData>
        </a:graphic>
      </p:graphicFrame>
      <p:sp>
        <p:nvSpPr>
          <p:cNvPr id="38" name="TextBox 37"/>
          <p:cNvSpPr txBox="1"/>
          <p:nvPr/>
        </p:nvSpPr>
        <p:spPr>
          <a:xfrm>
            <a:off x="5486400" y="5105400"/>
            <a:ext cx="3429000" cy="1477328"/>
          </a:xfrm>
          <a:prstGeom prst="rect">
            <a:avLst/>
          </a:prstGeom>
          <a:noFill/>
          <a:ln w="12700">
            <a:solidFill>
              <a:schemeClr val="tx1"/>
            </a:solidFill>
          </a:ln>
        </p:spPr>
        <p:txBody>
          <a:bodyPr wrap="square" rtlCol="0">
            <a:spAutoFit/>
          </a:bodyPr>
          <a:lstStyle/>
          <a:p>
            <a:r>
              <a:rPr lang="en-US" dirty="0" smtClean="0">
                <a:solidFill>
                  <a:srgbClr val="FF0000"/>
                </a:solidFill>
              </a:rPr>
              <a:t>Note! </a:t>
            </a:r>
            <a:r>
              <a:rPr lang="en-US" dirty="0" smtClean="0"/>
              <a:t>Not all terms correctly found in </a:t>
            </a:r>
            <a:r>
              <a:rPr lang="en-US" dirty="0" err="1" smtClean="0"/>
              <a:t>SentiWordNet</a:t>
            </a:r>
            <a:r>
              <a:rPr lang="en-US" dirty="0" smtClean="0"/>
              <a:t>:</a:t>
            </a:r>
            <a:br>
              <a:rPr lang="en-US" dirty="0" smtClean="0"/>
            </a:br>
            <a:r>
              <a:rPr lang="en-US" dirty="0" smtClean="0">
                <a:sym typeface="Wingdings" pitchFamily="2" charset="2"/>
              </a:rPr>
              <a:t>Need to be fixed: </a:t>
            </a:r>
            <a:r>
              <a:rPr lang="id-ID" b="1" dirty="0" smtClean="0">
                <a:sym typeface="Wingdings" pitchFamily="2" charset="2"/>
              </a:rPr>
              <a:t>852 </a:t>
            </a:r>
            <a:r>
              <a:rPr lang="en-US" dirty="0" smtClean="0">
                <a:sym typeface="Wingdings" pitchFamily="2" charset="2"/>
              </a:rPr>
              <a:t>terms</a:t>
            </a:r>
          </a:p>
          <a:p>
            <a:r>
              <a:rPr lang="en-US" dirty="0" smtClean="0">
                <a:sym typeface="Wingdings" pitchFamily="2" charset="2"/>
              </a:rPr>
              <a:t>Bank &amp; Finance term: </a:t>
            </a:r>
            <a:r>
              <a:rPr lang="id-ID" b="1" dirty="0" smtClean="0">
                <a:sym typeface="Wingdings" pitchFamily="2" charset="2"/>
              </a:rPr>
              <a:t>462</a:t>
            </a:r>
            <a:r>
              <a:rPr lang="en-US" dirty="0" smtClean="0">
                <a:sym typeface="Wingdings" pitchFamily="2" charset="2"/>
              </a:rPr>
              <a:t>terms</a:t>
            </a:r>
          </a:p>
          <a:p>
            <a:r>
              <a:rPr lang="en-US" dirty="0" smtClean="0">
                <a:sym typeface="Wingdings" pitchFamily="2" charset="2"/>
              </a:rPr>
              <a:t>Not available in SWN: </a:t>
            </a:r>
            <a:r>
              <a:rPr lang="id-ID" b="1" dirty="0" smtClean="0">
                <a:sym typeface="Wingdings" pitchFamily="2" charset="2"/>
              </a:rPr>
              <a:t>352 </a:t>
            </a:r>
            <a:r>
              <a:rPr lang="en-US" dirty="0" smtClean="0">
                <a:sym typeface="Wingdings" pitchFamily="2" charset="2"/>
              </a:rPr>
              <a:t>terms</a:t>
            </a:r>
            <a:endParaRPr lang="en-US" dirty="0"/>
          </a:p>
        </p:txBody>
      </p:sp>
      <p:sp>
        <p:nvSpPr>
          <p:cNvPr id="39" name="TextBox 38"/>
          <p:cNvSpPr txBox="1"/>
          <p:nvPr/>
        </p:nvSpPr>
        <p:spPr>
          <a:xfrm>
            <a:off x="5562600" y="4267200"/>
            <a:ext cx="3352800" cy="381000"/>
          </a:xfrm>
          <a:prstGeom prst="rect">
            <a:avLst/>
          </a:prstGeom>
          <a:noFill/>
        </p:spPr>
        <p:txBody>
          <a:bodyPr wrap="square" rtlCol="0">
            <a:spAutoFit/>
          </a:bodyPr>
          <a:lstStyle/>
          <a:p>
            <a:r>
              <a:rPr lang="en-US" dirty="0" smtClean="0"/>
              <a:t>(</a:t>
            </a:r>
            <a:r>
              <a:rPr lang="en-US" dirty="0" err="1" smtClean="0"/>
              <a:t>Lunando</a:t>
            </a:r>
            <a:r>
              <a:rPr lang="en-US" dirty="0" smtClean="0"/>
              <a:t> and </a:t>
            </a:r>
            <a:r>
              <a:rPr lang="en-US" dirty="0" err="1" smtClean="0"/>
              <a:t>Purwarianti</a:t>
            </a:r>
            <a:r>
              <a:rPr lang="en-US" dirty="0" smtClean="0"/>
              <a:t> 2013)</a:t>
            </a:r>
            <a:endParaRPr lang="en-US" dirty="0"/>
          </a:p>
        </p:txBody>
      </p:sp>
      <p:pic>
        <p:nvPicPr>
          <p:cNvPr id="11268" name="Picture 4" descr="http://kateglo.com/images/kateglo40.png"/>
          <p:cNvPicPr>
            <a:picLocks noChangeAspect="1" noChangeArrowheads="1"/>
          </p:cNvPicPr>
          <p:nvPr/>
        </p:nvPicPr>
        <p:blipFill>
          <a:blip r:embed="rId11" cstate="print"/>
          <a:srcRect/>
          <a:stretch>
            <a:fillRect/>
          </a:stretch>
        </p:blipFill>
        <p:spPr bwMode="auto">
          <a:xfrm>
            <a:off x="2819401" y="5562600"/>
            <a:ext cx="1720210" cy="609600"/>
          </a:xfrm>
          <a:prstGeom prst="rect">
            <a:avLst/>
          </a:prstGeom>
          <a:noFill/>
        </p:spPr>
      </p:pic>
      <p:pic>
        <p:nvPicPr>
          <p:cNvPr id="11270" name="Picture 6" descr="http://dataanalysis.blog.camo.com/wp-content/uploads/2012/06/ask-expert-icon-650x4002.png"/>
          <p:cNvPicPr>
            <a:picLocks noChangeAspect="1" noChangeArrowheads="1"/>
          </p:cNvPicPr>
          <p:nvPr/>
        </p:nvPicPr>
        <p:blipFill>
          <a:blip r:embed="rId12" cstate="print"/>
          <a:srcRect l="20872" r="20051" b="18000"/>
          <a:stretch>
            <a:fillRect/>
          </a:stretch>
        </p:blipFill>
        <p:spPr bwMode="auto">
          <a:xfrm>
            <a:off x="3352800" y="6172200"/>
            <a:ext cx="685800" cy="585787"/>
          </a:xfrm>
          <a:prstGeom prst="rect">
            <a:avLst/>
          </a:prstGeom>
          <a:noFill/>
        </p:spPr>
      </p:pic>
      <p:cxnSp>
        <p:nvCxnSpPr>
          <p:cNvPr id="41" name="Straight Arrow Connector 40"/>
          <p:cNvCxnSpPr>
            <a:stCxn id="38" idx="1"/>
            <a:endCxn id="11268" idx="3"/>
          </p:cNvCxnSpPr>
          <p:nvPr/>
        </p:nvCxnSpPr>
        <p:spPr>
          <a:xfrm flipH="1">
            <a:off x="4539611" y="5844064"/>
            <a:ext cx="946789" cy="23336"/>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stCxn id="38" idx="1"/>
            <a:endCxn id="11270" idx="3"/>
          </p:cNvCxnSpPr>
          <p:nvPr/>
        </p:nvCxnSpPr>
        <p:spPr>
          <a:xfrm flipH="1">
            <a:off x="4038600" y="5844064"/>
            <a:ext cx="1447800" cy="62103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45" name="Rectangle 44"/>
          <p:cNvSpPr/>
          <p:nvPr/>
        </p:nvSpPr>
        <p:spPr>
          <a:xfrm>
            <a:off x="4572000" y="1066800"/>
            <a:ext cx="762000" cy="19050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32770"/>
                                        </p:tgtEl>
                                        <p:attrNameLst>
                                          <p:attrName>style.visibility</p:attrName>
                                        </p:attrNameLst>
                                      </p:cBhvr>
                                      <p:to>
                                        <p:strVal val="visible"/>
                                      </p:to>
                                    </p:set>
                                    <p:animEffect transition="in" filter="blinds(horizontal)">
                                      <p:cBhvr>
                                        <p:cTn id="7" dur="500"/>
                                        <p:tgtEl>
                                          <p:spTgt spid="32770"/>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blinds(horizontal)">
                                      <p:cBhvr>
                                        <p:cTn id="10" dur="500"/>
                                        <p:tgtEl>
                                          <p:spTgt spid="9"/>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blinds(horizontal)">
                                      <p:cBhvr>
                                        <p:cTn id="13" dur="5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blinds(horizontal)">
                                      <p:cBhvr>
                                        <p:cTn id="18" dur="500"/>
                                        <p:tgtEl>
                                          <p:spTgt spid="15"/>
                                        </p:tgtEl>
                                      </p:cBhvr>
                                    </p:animEffect>
                                  </p:childTnLst>
                                </p:cTn>
                              </p:par>
                              <p:par>
                                <p:cTn id="19" presetID="3" presetClass="entr" presetSubtype="10" fill="hold" nodeType="withEffect">
                                  <p:stCondLst>
                                    <p:cond delay="0"/>
                                  </p:stCondLst>
                                  <p:childTnLst>
                                    <p:set>
                                      <p:cBhvr>
                                        <p:cTn id="20" dur="1" fill="hold">
                                          <p:stCondLst>
                                            <p:cond delay="0"/>
                                          </p:stCondLst>
                                        </p:cTn>
                                        <p:tgtEl>
                                          <p:spTgt spid="32772"/>
                                        </p:tgtEl>
                                        <p:attrNameLst>
                                          <p:attrName>style.visibility</p:attrName>
                                        </p:attrNameLst>
                                      </p:cBhvr>
                                      <p:to>
                                        <p:strVal val="visible"/>
                                      </p:to>
                                    </p:set>
                                    <p:animEffect transition="in" filter="blinds(horizontal)">
                                      <p:cBhvr>
                                        <p:cTn id="21" dur="500"/>
                                        <p:tgtEl>
                                          <p:spTgt spid="32772"/>
                                        </p:tgtEl>
                                      </p:cBhvr>
                                    </p:animEffect>
                                  </p:childTnLst>
                                </p:cTn>
                              </p:par>
                              <p:par>
                                <p:cTn id="22" presetID="3" presetClass="entr" presetSubtype="10" fill="hold" nodeType="withEffect">
                                  <p:stCondLst>
                                    <p:cond delay="0"/>
                                  </p:stCondLst>
                                  <p:childTnLst>
                                    <p:set>
                                      <p:cBhvr>
                                        <p:cTn id="23" dur="1" fill="hold">
                                          <p:stCondLst>
                                            <p:cond delay="0"/>
                                          </p:stCondLst>
                                        </p:cTn>
                                        <p:tgtEl>
                                          <p:spTgt spid="32776"/>
                                        </p:tgtEl>
                                        <p:attrNameLst>
                                          <p:attrName>style.visibility</p:attrName>
                                        </p:attrNameLst>
                                      </p:cBhvr>
                                      <p:to>
                                        <p:strVal val="visible"/>
                                      </p:to>
                                    </p:set>
                                    <p:animEffect transition="in" filter="blinds(horizontal)">
                                      <p:cBhvr>
                                        <p:cTn id="24" dur="500"/>
                                        <p:tgtEl>
                                          <p:spTgt spid="32776"/>
                                        </p:tgtEl>
                                      </p:cBhvr>
                                    </p:animEffect>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nodeType="click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blinds(horizontal)">
                                      <p:cBhvr>
                                        <p:cTn id="29" dur="500"/>
                                        <p:tgtEl>
                                          <p:spTgt spid="16"/>
                                        </p:tgtEl>
                                      </p:cBhvr>
                                    </p:animEffect>
                                  </p:childTnLst>
                                </p:cTn>
                              </p:par>
                              <p:par>
                                <p:cTn id="30" presetID="3" presetClass="entr" presetSubtype="10" fill="hold" nodeType="with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blinds(horizontal)">
                                      <p:cBhvr>
                                        <p:cTn id="32" dur="500"/>
                                        <p:tgtEl>
                                          <p:spTgt spid="12"/>
                                        </p:tgtEl>
                                      </p:cBhvr>
                                    </p:animEffect>
                                  </p:childTnLst>
                                </p:cTn>
                              </p:par>
                              <p:par>
                                <p:cTn id="33" presetID="3" presetClass="entr" presetSubtype="10" fill="hold" nodeType="with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blinds(horizontal)">
                                      <p:cBhvr>
                                        <p:cTn id="35" dur="500"/>
                                        <p:tgtEl>
                                          <p:spTgt spid="14"/>
                                        </p:tgtEl>
                                      </p:cBhvr>
                                    </p:animEffect>
                                  </p:childTnLst>
                                </p:cTn>
                              </p:par>
                              <p:par>
                                <p:cTn id="36" presetID="3" presetClass="entr" presetSubtype="10" fill="hold" nodeType="with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blinds(horizontal)">
                                      <p:cBhvr>
                                        <p:cTn id="38" dur="500"/>
                                        <p:tgtEl>
                                          <p:spTgt spid="13"/>
                                        </p:tgtEl>
                                      </p:cBhvr>
                                    </p:animEffect>
                                  </p:childTnLst>
                                </p:cTn>
                              </p:par>
                            </p:childTnLst>
                          </p:cTn>
                        </p:par>
                      </p:childTnLst>
                    </p:cTn>
                  </p:par>
                  <p:par>
                    <p:cTn id="39" fill="hold">
                      <p:stCondLst>
                        <p:cond delay="indefinite"/>
                      </p:stCondLst>
                      <p:childTnLst>
                        <p:par>
                          <p:cTn id="40" fill="hold">
                            <p:stCondLst>
                              <p:cond delay="0"/>
                            </p:stCondLst>
                            <p:childTnLst>
                              <p:par>
                                <p:cTn id="41" presetID="3" presetClass="entr" presetSubtype="10" fill="hold" grpId="0" nodeType="clickEffect">
                                  <p:stCondLst>
                                    <p:cond delay="0"/>
                                  </p:stCondLst>
                                  <p:childTnLst>
                                    <p:set>
                                      <p:cBhvr>
                                        <p:cTn id="42" dur="1" fill="hold">
                                          <p:stCondLst>
                                            <p:cond delay="0"/>
                                          </p:stCondLst>
                                        </p:cTn>
                                        <p:tgtEl>
                                          <p:spTgt spid="39"/>
                                        </p:tgtEl>
                                        <p:attrNameLst>
                                          <p:attrName>style.visibility</p:attrName>
                                        </p:attrNameLst>
                                      </p:cBhvr>
                                      <p:to>
                                        <p:strVal val="visible"/>
                                      </p:to>
                                    </p:set>
                                    <p:animEffect transition="in" filter="blinds(horizontal)">
                                      <p:cBhvr>
                                        <p:cTn id="43" dur="500"/>
                                        <p:tgtEl>
                                          <p:spTgt spid="39"/>
                                        </p:tgtEl>
                                      </p:cBhvr>
                                    </p:animEffect>
                                  </p:childTnLst>
                                </p:cTn>
                              </p:par>
                            </p:childTnLst>
                          </p:cTn>
                        </p:par>
                      </p:childTnLst>
                    </p:cTn>
                  </p:par>
                  <p:par>
                    <p:cTn id="44" fill="hold">
                      <p:stCondLst>
                        <p:cond delay="indefinite"/>
                      </p:stCondLst>
                      <p:childTnLst>
                        <p:par>
                          <p:cTn id="45" fill="hold">
                            <p:stCondLst>
                              <p:cond delay="0"/>
                            </p:stCondLst>
                            <p:childTnLst>
                              <p:par>
                                <p:cTn id="46" presetID="3" presetClass="exit" presetSubtype="10" fill="hold" grpId="0" nodeType="clickEffect">
                                  <p:stCondLst>
                                    <p:cond delay="0"/>
                                  </p:stCondLst>
                                  <p:childTnLst>
                                    <p:animEffect transition="out" filter="blinds(horizontal)">
                                      <p:cBhvr>
                                        <p:cTn id="47" dur="500"/>
                                        <p:tgtEl>
                                          <p:spTgt spid="23"/>
                                        </p:tgtEl>
                                      </p:cBhvr>
                                    </p:animEffect>
                                    <p:set>
                                      <p:cBhvr>
                                        <p:cTn id="48" dur="1" fill="hold">
                                          <p:stCondLst>
                                            <p:cond delay="499"/>
                                          </p:stCondLst>
                                        </p:cTn>
                                        <p:tgtEl>
                                          <p:spTgt spid="23"/>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3" presetClass="entr" presetSubtype="10" fill="hold" grpId="0" nodeType="clickEffect">
                                  <p:stCondLst>
                                    <p:cond delay="0"/>
                                  </p:stCondLst>
                                  <p:childTnLst>
                                    <p:set>
                                      <p:cBhvr>
                                        <p:cTn id="52" dur="1" fill="hold">
                                          <p:stCondLst>
                                            <p:cond delay="0"/>
                                          </p:stCondLst>
                                        </p:cTn>
                                        <p:tgtEl>
                                          <p:spTgt spid="27"/>
                                        </p:tgtEl>
                                        <p:attrNameLst>
                                          <p:attrName>style.visibility</p:attrName>
                                        </p:attrNameLst>
                                      </p:cBhvr>
                                      <p:to>
                                        <p:strVal val="visible"/>
                                      </p:to>
                                    </p:set>
                                    <p:animEffect transition="in" filter="blinds(horizontal)">
                                      <p:cBhvr>
                                        <p:cTn id="53" dur="500"/>
                                        <p:tgtEl>
                                          <p:spTgt spid="27"/>
                                        </p:tgtEl>
                                      </p:cBhvr>
                                    </p:animEffect>
                                  </p:childTnLst>
                                </p:cTn>
                              </p:par>
                              <p:par>
                                <p:cTn id="54" presetID="3" presetClass="entr" presetSubtype="10" fill="hold" grpId="0" nodeType="withEffect">
                                  <p:stCondLst>
                                    <p:cond delay="0"/>
                                  </p:stCondLst>
                                  <p:childTnLst>
                                    <p:set>
                                      <p:cBhvr>
                                        <p:cTn id="55" dur="1" fill="hold">
                                          <p:stCondLst>
                                            <p:cond delay="0"/>
                                          </p:stCondLst>
                                        </p:cTn>
                                        <p:tgtEl>
                                          <p:spTgt spid="24"/>
                                        </p:tgtEl>
                                        <p:attrNameLst>
                                          <p:attrName>style.visibility</p:attrName>
                                        </p:attrNameLst>
                                      </p:cBhvr>
                                      <p:to>
                                        <p:strVal val="visible"/>
                                      </p:to>
                                    </p:set>
                                    <p:animEffect transition="in" filter="blinds(horizontal)">
                                      <p:cBhvr>
                                        <p:cTn id="56" dur="500"/>
                                        <p:tgtEl>
                                          <p:spTgt spid="24"/>
                                        </p:tgtEl>
                                      </p:cBhvr>
                                    </p:animEffect>
                                  </p:childTnLst>
                                </p:cTn>
                              </p:par>
                              <p:par>
                                <p:cTn id="57" presetID="3" presetClass="entr" presetSubtype="10" fill="hold" grpId="0" nodeType="withEffect">
                                  <p:stCondLst>
                                    <p:cond delay="0"/>
                                  </p:stCondLst>
                                  <p:childTnLst>
                                    <p:set>
                                      <p:cBhvr>
                                        <p:cTn id="58" dur="1" fill="hold">
                                          <p:stCondLst>
                                            <p:cond delay="0"/>
                                          </p:stCondLst>
                                        </p:cTn>
                                        <p:tgtEl>
                                          <p:spTgt spid="25"/>
                                        </p:tgtEl>
                                        <p:attrNameLst>
                                          <p:attrName>style.visibility</p:attrName>
                                        </p:attrNameLst>
                                      </p:cBhvr>
                                      <p:to>
                                        <p:strVal val="visible"/>
                                      </p:to>
                                    </p:set>
                                    <p:animEffect transition="in" filter="blinds(horizontal)">
                                      <p:cBhvr>
                                        <p:cTn id="59" dur="500"/>
                                        <p:tgtEl>
                                          <p:spTgt spid="25"/>
                                        </p:tgtEl>
                                      </p:cBhvr>
                                    </p:animEffect>
                                  </p:childTnLst>
                                </p:cTn>
                              </p:par>
                            </p:childTnLst>
                          </p:cTn>
                        </p:par>
                      </p:childTnLst>
                    </p:cTn>
                  </p:par>
                  <p:par>
                    <p:cTn id="60" fill="hold">
                      <p:stCondLst>
                        <p:cond delay="indefinite"/>
                      </p:stCondLst>
                      <p:childTnLst>
                        <p:par>
                          <p:cTn id="61" fill="hold">
                            <p:stCondLst>
                              <p:cond delay="0"/>
                            </p:stCondLst>
                            <p:childTnLst>
                              <p:par>
                                <p:cTn id="62" presetID="3" presetClass="entr" presetSubtype="10" fill="hold" grpId="0" nodeType="clickEffect">
                                  <p:stCondLst>
                                    <p:cond delay="0"/>
                                  </p:stCondLst>
                                  <p:childTnLst>
                                    <p:set>
                                      <p:cBhvr>
                                        <p:cTn id="63" dur="1" fill="hold">
                                          <p:stCondLst>
                                            <p:cond delay="0"/>
                                          </p:stCondLst>
                                        </p:cTn>
                                        <p:tgtEl>
                                          <p:spTgt spid="30"/>
                                        </p:tgtEl>
                                        <p:attrNameLst>
                                          <p:attrName>style.visibility</p:attrName>
                                        </p:attrNameLst>
                                      </p:cBhvr>
                                      <p:to>
                                        <p:strVal val="visible"/>
                                      </p:to>
                                    </p:set>
                                    <p:animEffect transition="in" filter="blinds(horizontal)">
                                      <p:cBhvr>
                                        <p:cTn id="64" dur="500"/>
                                        <p:tgtEl>
                                          <p:spTgt spid="30"/>
                                        </p:tgtEl>
                                      </p:cBhvr>
                                    </p:animEffect>
                                  </p:childTnLst>
                                </p:cTn>
                              </p:par>
                              <p:par>
                                <p:cTn id="65" presetID="3" presetClass="entr" presetSubtype="10" fill="hold" grpId="0" nodeType="withEffect">
                                  <p:stCondLst>
                                    <p:cond delay="0"/>
                                  </p:stCondLst>
                                  <p:childTnLst>
                                    <p:set>
                                      <p:cBhvr>
                                        <p:cTn id="66" dur="1" fill="hold">
                                          <p:stCondLst>
                                            <p:cond delay="0"/>
                                          </p:stCondLst>
                                        </p:cTn>
                                        <p:tgtEl>
                                          <p:spTgt spid="28"/>
                                        </p:tgtEl>
                                        <p:attrNameLst>
                                          <p:attrName>style.visibility</p:attrName>
                                        </p:attrNameLst>
                                      </p:cBhvr>
                                      <p:to>
                                        <p:strVal val="visible"/>
                                      </p:to>
                                    </p:set>
                                    <p:animEffect transition="in" filter="blinds(horizontal)">
                                      <p:cBhvr>
                                        <p:cTn id="67" dur="500"/>
                                        <p:tgtEl>
                                          <p:spTgt spid="28"/>
                                        </p:tgtEl>
                                      </p:cBhvr>
                                    </p:animEffect>
                                  </p:childTnLst>
                                </p:cTn>
                              </p:par>
                              <p:par>
                                <p:cTn id="68" presetID="3" presetClass="entr" presetSubtype="10" fill="hold" grpId="0" nodeType="withEffect">
                                  <p:stCondLst>
                                    <p:cond delay="0"/>
                                  </p:stCondLst>
                                  <p:childTnLst>
                                    <p:set>
                                      <p:cBhvr>
                                        <p:cTn id="69" dur="1" fill="hold">
                                          <p:stCondLst>
                                            <p:cond delay="0"/>
                                          </p:stCondLst>
                                        </p:cTn>
                                        <p:tgtEl>
                                          <p:spTgt spid="29"/>
                                        </p:tgtEl>
                                        <p:attrNameLst>
                                          <p:attrName>style.visibility</p:attrName>
                                        </p:attrNameLst>
                                      </p:cBhvr>
                                      <p:to>
                                        <p:strVal val="visible"/>
                                      </p:to>
                                    </p:set>
                                    <p:animEffect transition="in" filter="blinds(horizontal)">
                                      <p:cBhvr>
                                        <p:cTn id="70" dur="500"/>
                                        <p:tgtEl>
                                          <p:spTgt spid="29"/>
                                        </p:tgtEl>
                                      </p:cBhvr>
                                    </p:animEffect>
                                  </p:childTnLst>
                                </p:cTn>
                              </p:par>
                            </p:childTnLst>
                          </p:cTn>
                        </p:par>
                      </p:childTnLst>
                    </p:cTn>
                  </p:par>
                  <p:par>
                    <p:cTn id="71" fill="hold">
                      <p:stCondLst>
                        <p:cond delay="indefinite"/>
                      </p:stCondLst>
                      <p:childTnLst>
                        <p:par>
                          <p:cTn id="72" fill="hold">
                            <p:stCondLst>
                              <p:cond delay="0"/>
                            </p:stCondLst>
                            <p:childTnLst>
                              <p:par>
                                <p:cTn id="73" presetID="3" presetClass="entr" presetSubtype="10" fill="hold" grpId="0" nodeType="clickEffect">
                                  <p:stCondLst>
                                    <p:cond delay="0"/>
                                  </p:stCondLst>
                                  <p:childTnLst>
                                    <p:set>
                                      <p:cBhvr>
                                        <p:cTn id="74" dur="1" fill="hold">
                                          <p:stCondLst>
                                            <p:cond delay="0"/>
                                          </p:stCondLst>
                                        </p:cTn>
                                        <p:tgtEl>
                                          <p:spTgt spid="33"/>
                                        </p:tgtEl>
                                        <p:attrNameLst>
                                          <p:attrName>style.visibility</p:attrName>
                                        </p:attrNameLst>
                                      </p:cBhvr>
                                      <p:to>
                                        <p:strVal val="visible"/>
                                      </p:to>
                                    </p:set>
                                    <p:animEffect transition="in" filter="blinds(horizontal)">
                                      <p:cBhvr>
                                        <p:cTn id="75" dur="500"/>
                                        <p:tgtEl>
                                          <p:spTgt spid="33"/>
                                        </p:tgtEl>
                                      </p:cBhvr>
                                    </p:animEffect>
                                  </p:childTnLst>
                                </p:cTn>
                              </p:par>
                              <p:par>
                                <p:cTn id="76" presetID="3" presetClass="entr" presetSubtype="10" fill="hold" grpId="0" nodeType="withEffect">
                                  <p:stCondLst>
                                    <p:cond delay="0"/>
                                  </p:stCondLst>
                                  <p:childTnLst>
                                    <p:set>
                                      <p:cBhvr>
                                        <p:cTn id="77" dur="1" fill="hold">
                                          <p:stCondLst>
                                            <p:cond delay="0"/>
                                          </p:stCondLst>
                                        </p:cTn>
                                        <p:tgtEl>
                                          <p:spTgt spid="31"/>
                                        </p:tgtEl>
                                        <p:attrNameLst>
                                          <p:attrName>style.visibility</p:attrName>
                                        </p:attrNameLst>
                                      </p:cBhvr>
                                      <p:to>
                                        <p:strVal val="visible"/>
                                      </p:to>
                                    </p:set>
                                    <p:animEffect transition="in" filter="blinds(horizontal)">
                                      <p:cBhvr>
                                        <p:cTn id="78" dur="500"/>
                                        <p:tgtEl>
                                          <p:spTgt spid="31"/>
                                        </p:tgtEl>
                                      </p:cBhvr>
                                    </p:animEffect>
                                  </p:childTnLst>
                                </p:cTn>
                              </p:par>
                              <p:par>
                                <p:cTn id="79" presetID="3" presetClass="entr" presetSubtype="10" fill="hold" grpId="0" nodeType="withEffect">
                                  <p:stCondLst>
                                    <p:cond delay="0"/>
                                  </p:stCondLst>
                                  <p:childTnLst>
                                    <p:set>
                                      <p:cBhvr>
                                        <p:cTn id="80" dur="1" fill="hold">
                                          <p:stCondLst>
                                            <p:cond delay="0"/>
                                          </p:stCondLst>
                                        </p:cTn>
                                        <p:tgtEl>
                                          <p:spTgt spid="32"/>
                                        </p:tgtEl>
                                        <p:attrNameLst>
                                          <p:attrName>style.visibility</p:attrName>
                                        </p:attrNameLst>
                                      </p:cBhvr>
                                      <p:to>
                                        <p:strVal val="visible"/>
                                      </p:to>
                                    </p:set>
                                    <p:animEffect transition="in" filter="blinds(horizontal)">
                                      <p:cBhvr>
                                        <p:cTn id="81" dur="500"/>
                                        <p:tgtEl>
                                          <p:spTgt spid="32"/>
                                        </p:tgtEl>
                                      </p:cBhvr>
                                    </p:animEffect>
                                  </p:childTnLst>
                                </p:cTn>
                              </p:par>
                            </p:childTnLst>
                          </p:cTn>
                        </p:par>
                      </p:childTnLst>
                    </p:cTn>
                  </p:par>
                  <p:par>
                    <p:cTn id="82" fill="hold">
                      <p:stCondLst>
                        <p:cond delay="indefinite"/>
                      </p:stCondLst>
                      <p:childTnLst>
                        <p:par>
                          <p:cTn id="83" fill="hold">
                            <p:stCondLst>
                              <p:cond delay="0"/>
                            </p:stCondLst>
                            <p:childTnLst>
                              <p:par>
                                <p:cTn id="84" presetID="3" presetClass="entr" presetSubtype="10" fill="hold" grpId="0" nodeType="clickEffect">
                                  <p:stCondLst>
                                    <p:cond delay="0"/>
                                  </p:stCondLst>
                                  <p:childTnLst>
                                    <p:set>
                                      <p:cBhvr>
                                        <p:cTn id="85" dur="1" fill="hold">
                                          <p:stCondLst>
                                            <p:cond delay="0"/>
                                          </p:stCondLst>
                                        </p:cTn>
                                        <p:tgtEl>
                                          <p:spTgt spid="36"/>
                                        </p:tgtEl>
                                        <p:attrNameLst>
                                          <p:attrName>style.visibility</p:attrName>
                                        </p:attrNameLst>
                                      </p:cBhvr>
                                      <p:to>
                                        <p:strVal val="visible"/>
                                      </p:to>
                                    </p:set>
                                    <p:animEffect transition="in" filter="blinds(horizontal)">
                                      <p:cBhvr>
                                        <p:cTn id="86" dur="500"/>
                                        <p:tgtEl>
                                          <p:spTgt spid="36"/>
                                        </p:tgtEl>
                                      </p:cBhvr>
                                    </p:animEffect>
                                  </p:childTnLst>
                                </p:cTn>
                              </p:par>
                              <p:par>
                                <p:cTn id="87" presetID="3" presetClass="entr" presetSubtype="10" fill="hold" grpId="0" nodeType="withEffect">
                                  <p:stCondLst>
                                    <p:cond delay="0"/>
                                  </p:stCondLst>
                                  <p:childTnLst>
                                    <p:set>
                                      <p:cBhvr>
                                        <p:cTn id="88" dur="1" fill="hold">
                                          <p:stCondLst>
                                            <p:cond delay="0"/>
                                          </p:stCondLst>
                                        </p:cTn>
                                        <p:tgtEl>
                                          <p:spTgt spid="34"/>
                                        </p:tgtEl>
                                        <p:attrNameLst>
                                          <p:attrName>style.visibility</p:attrName>
                                        </p:attrNameLst>
                                      </p:cBhvr>
                                      <p:to>
                                        <p:strVal val="visible"/>
                                      </p:to>
                                    </p:set>
                                    <p:animEffect transition="in" filter="blinds(horizontal)">
                                      <p:cBhvr>
                                        <p:cTn id="89" dur="500"/>
                                        <p:tgtEl>
                                          <p:spTgt spid="34"/>
                                        </p:tgtEl>
                                      </p:cBhvr>
                                    </p:animEffect>
                                  </p:childTnLst>
                                </p:cTn>
                              </p:par>
                              <p:par>
                                <p:cTn id="90" presetID="3" presetClass="entr" presetSubtype="10" fill="hold" grpId="0" nodeType="withEffect">
                                  <p:stCondLst>
                                    <p:cond delay="0"/>
                                  </p:stCondLst>
                                  <p:childTnLst>
                                    <p:set>
                                      <p:cBhvr>
                                        <p:cTn id="91" dur="1" fill="hold">
                                          <p:stCondLst>
                                            <p:cond delay="0"/>
                                          </p:stCondLst>
                                        </p:cTn>
                                        <p:tgtEl>
                                          <p:spTgt spid="35"/>
                                        </p:tgtEl>
                                        <p:attrNameLst>
                                          <p:attrName>style.visibility</p:attrName>
                                        </p:attrNameLst>
                                      </p:cBhvr>
                                      <p:to>
                                        <p:strVal val="visible"/>
                                      </p:to>
                                    </p:set>
                                    <p:animEffect transition="in" filter="blinds(horizontal)">
                                      <p:cBhvr>
                                        <p:cTn id="92" dur="500"/>
                                        <p:tgtEl>
                                          <p:spTgt spid="35"/>
                                        </p:tgtEl>
                                      </p:cBhvr>
                                    </p:animEffect>
                                  </p:childTnLst>
                                </p:cTn>
                              </p:par>
                            </p:childTnLst>
                          </p:cTn>
                        </p:par>
                      </p:childTnLst>
                    </p:cTn>
                  </p:par>
                  <p:par>
                    <p:cTn id="93" fill="hold">
                      <p:stCondLst>
                        <p:cond delay="indefinite"/>
                      </p:stCondLst>
                      <p:childTnLst>
                        <p:par>
                          <p:cTn id="94" fill="hold">
                            <p:stCondLst>
                              <p:cond delay="0"/>
                            </p:stCondLst>
                            <p:childTnLst>
                              <p:par>
                                <p:cTn id="95" presetID="3" presetClass="entr" presetSubtype="10" fill="hold" nodeType="clickEffect">
                                  <p:stCondLst>
                                    <p:cond delay="0"/>
                                  </p:stCondLst>
                                  <p:childTnLst>
                                    <p:set>
                                      <p:cBhvr>
                                        <p:cTn id="96" dur="1" fill="hold">
                                          <p:stCondLst>
                                            <p:cond delay="0"/>
                                          </p:stCondLst>
                                        </p:cTn>
                                        <p:tgtEl>
                                          <p:spTgt spid="37"/>
                                        </p:tgtEl>
                                        <p:attrNameLst>
                                          <p:attrName>style.visibility</p:attrName>
                                        </p:attrNameLst>
                                      </p:cBhvr>
                                      <p:to>
                                        <p:strVal val="visible"/>
                                      </p:to>
                                    </p:set>
                                    <p:animEffect transition="in" filter="blinds(horizontal)">
                                      <p:cBhvr>
                                        <p:cTn id="97" dur="500"/>
                                        <p:tgtEl>
                                          <p:spTgt spid="37"/>
                                        </p:tgtEl>
                                      </p:cBhvr>
                                    </p:animEffect>
                                  </p:childTnLst>
                                </p:cTn>
                              </p:par>
                            </p:childTnLst>
                          </p:cTn>
                        </p:par>
                      </p:childTnLst>
                    </p:cTn>
                  </p:par>
                  <p:par>
                    <p:cTn id="98" fill="hold">
                      <p:stCondLst>
                        <p:cond delay="indefinite"/>
                      </p:stCondLst>
                      <p:childTnLst>
                        <p:par>
                          <p:cTn id="99" fill="hold">
                            <p:stCondLst>
                              <p:cond delay="0"/>
                            </p:stCondLst>
                            <p:childTnLst>
                              <p:par>
                                <p:cTn id="100" presetID="3" presetClass="entr" presetSubtype="10" fill="hold" grpId="1" nodeType="clickEffect">
                                  <p:stCondLst>
                                    <p:cond delay="0"/>
                                  </p:stCondLst>
                                  <p:childTnLst>
                                    <p:set>
                                      <p:cBhvr>
                                        <p:cTn id="101" dur="1" fill="hold">
                                          <p:stCondLst>
                                            <p:cond delay="0"/>
                                          </p:stCondLst>
                                        </p:cTn>
                                        <p:tgtEl>
                                          <p:spTgt spid="45"/>
                                        </p:tgtEl>
                                        <p:attrNameLst>
                                          <p:attrName>style.visibility</p:attrName>
                                        </p:attrNameLst>
                                      </p:cBhvr>
                                      <p:to>
                                        <p:strVal val="visible"/>
                                      </p:to>
                                    </p:set>
                                    <p:animEffect transition="in" filter="blinds(horizontal)">
                                      <p:cBhvr>
                                        <p:cTn id="102" dur="500"/>
                                        <p:tgtEl>
                                          <p:spTgt spid="45"/>
                                        </p:tgtEl>
                                      </p:cBhvr>
                                    </p:animEffect>
                                  </p:childTnLst>
                                </p:cTn>
                              </p:par>
                            </p:childTnLst>
                          </p:cTn>
                        </p:par>
                      </p:childTnLst>
                    </p:cTn>
                  </p:par>
                  <p:par>
                    <p:cTn id="103" fill="hold">
                      <p:stCondLst>
                        <p:cond delay="indefinite"/>
                      </p:stCondLst>
                      <p:childTnLst>
                        <p:par>
                          <p:cTn id="104" fill="hold">
                            <p:stCondLst>
                              <p:cond delay="0"/>
                            </p:stCondLst>
                            <p:childTnLst>
                              <p:par>
                                <p:cTn id="105" presetID="3" presetClass="entr" presetSubtype="10" fill="hold" grpId="0" nodeType="clickEffect">
                                  <p:stCondLst>
                                    <p:cond delay="0"/>
                                  </p:stCondLst>
                                  <p:childTnLst>
                                    <p:set>
                                      <p:cBhvr>
                                        <p:cTn id="106" dur="1" fill="hold">
                                          <p:stCondLst>
                                            <p:cond delay="0"/>
                                          </p:stCondLst>
                                        </p:cTn>
                                        <p:tgtEl>
                                          <p:spTgt spid="38"/>
                                        </p:tgtEl>
                                        <p:attrNameLst>
                                          <p:attrName>style.visibility</p:attrName>
                                        </p:attrNameLst>
                                      </p:cBhvr>
                                      <p:to>
                                        <p:strVal val="visible"/>
                                      </p:to>
                                    </p:set>
                                    <p:animEffect transition="in" filter="blinds(horizontal)">
                                      <p:cBhvr>
                                        <p:cTn id="107" dur="500"/>
                                        <p:tgtEl>
                                          <p:spTgt spid="38"/>
                                        </p:tgtEl>
                                      </p:cBhvr>
                                    </p:animEffect>
                                  </p:childTnLst>
                                </p:cTn>
                              </p:par>
                            </p:childTnLst>
                          </p:cTn>
                        </p:par>
                      </p:childTnLst>
                    </p:cTn>
                  </p:par>
                  <p:par>
                    <p:cTn id="108" fill="hold">
                      <p:stCondLst>
                        <p:cond delay="indefinite"/>
                      </p:stCondLst>
                      <p:childTnLst>
                        <p:par>
                          <p:cTn id="109" fill="hold">
                            <p:stCondLst>
                              <p:cond delay="0"/>
                            </p:stCondLst>
                            <p:childTnLst>
                              <p:par>
                                <p:cTn id="110" presetID="3" presetClass="entr" presetSubtype="10" fill="hold" nodeType="clickEffect">
                                  <p:stCondLst>
                                    <p:cond delay="0"/>
                                  </p:stCondLst>
                                  <p:childTnLst>
                                    <p:set>
                                      <p:cBhvr>
                                        <p:cTn id="111" dur="1" fill="hold">
                                          <p:stCondLst>
                                            <p:cond delay="0"/>
                                          </p:stCondLst>
                                        </p:cTn>
                                        <p:tgtEl>
                                          <p:spTgt spid="41"/>
                                        </p:tgtEl>
                                        <p:attrNameLst>
                                          <p:attrName>style.visibility</p:attrName>
                                        </p:attrNameLst>
                                      </p:cBhvr>
                                      <p:to>
                                        <p:strVal val="visible"/>
                                      </p:to>
                                    </p:set>
                                    <p:animEffect transition="in" filter="blinds(horizontal)">
                                      <p:cBhvr>
                                        <p:cTn id="112" dur="500"/>
                                        <p:tgtEl>
                                          <p:spTgt spid="41"/>
                                        </p:tgtEl>
                                      </p:cBhvr>
                                    </p:animEffect>
                                  </p:childTnLst>
                                </p:cTn>
                              </p:par>
                              <p:par>
                                <p:cTn id="113" presetID="3" presetClass="entr" presetSubtype="10" fill="hold" nodeType="withEffect">
                                  <p:stCondLst>
                                    <p:cond delay="0"/>
                                  </p:stCondLst>
                                  <p:childTnLst>
                                    <p:set>
                                      <p:cBhvr>
                                        <p:cTn id="114" dur="1" fill="hold">
                                          <p:stCondLst>
                                            <p:cond delay="0"/>
                                          </p:stCondLst>
                                        </p:cTn>
                                        <p:tgtEl>
                                          <p:spTgt spid="11268"/>
                                        </p:tgtEl>
                                        <p:attrNameLst>
                                          <p:attrName>style.visibility</p:attrName>
                                        </p:attrNameLst>
                                      </p:cBhvr>
                                      <p:to>
                                        <p:strVal val="visible"/>
                                      </p:to>
                                    </p:set>
                                    <p:animEffect transition="in" filter="blinds(horizontal)">
                                      <p:cBhvr>
                                        <p:cTn id="115" dur="500"/>
                                        <p:tgtEl>
                                          <p:spTgt spid="11268"/>
                                        </p:tgtEl>
                                      </p:cBhvr>
                                    </p:animEffect>
                                  </p:childTnLst>
                                </p:cTn>
                              </p:par>
                            </p:childTnLst>
                          </p:cTn>
                        </p:par>
                      </p:childTnLst>
                    </p:cTn>
                  </p:par>
                  <p:par>
                    <p:cTn id="116" fill="hold">
                      <p:stCondLst>
                        <p:cond delay="indefinite"/>
                      </p:stCondLst>
                      <p:childTnLst>
                        <p:par>
                          <p:cTn id="117" fill="hold">
                            <p:stCondLst>
                              <p:cond delay="0"/>
                            </p:stCondLst>
                            <p:childTnLst>
                              <p:par>
                                <p:cTn id="118" presetID="3" presetClass="entr" presetSubtype="10" fill="hold" nodeType="clickEffect">
                                  <p:stCondLst>
                                    <p:cond delay="0"/>
                                  </p:stCondLst>
                                  <p:childTnLst>
                                    <p:set>
                                      <p:cBhvr>
                                        <p:cTn id="119" dur="1" fill="hold">
                                          <p:stCondLst>
                                            <p:cond delay="0"/>
                                          </p:stCondLst>
                                        </p:cTn>
                                        <p:tgtEl>
                                          <p:spTgt spid="44"/>
                                        </p:tgtEl>
                                        <p:attrNameLst>
                                          <p:attrName>style.visibility</p:attrName>
                                        </p:attrNameLst>
                                      </p:cBhvr>
                                      <p:to>
                                        <p:strVal val="visible"/>
                                      </p:to>
                                    </p:set>
                                    <p:animEffect transition="in" filter="blinds(horizontal)">
                                      <p:cBhvr>
                                        <p:cTn id="120" dur="500"/>
                                        <p:tgtEl>
                                          <p:spTgt spid="44"/>
                                        </p:tgtEl>
                                      </p:cBhvr>
                                    </p:animEffect>
                                  </p:childTnLst>
                                </p:cTn>
                              </p:par>
                              <p:par>
                                <p:cTn id="121" presetID="3" presetClass="entr" presetSubtype="10" fill="hold" nodeType="withEffect">
                                  <p:stCondLst>
                                    <p:cond delay="0"/>
                                  </p:stCondLst>
                                  <p:childTnLst>
                                    <p:set>
                                      <p:cBhvr>
                                        <p:cTn id="122" dur="1" fill="hold">
                                          <p:stCondLst>
                                            <p:cond delay="0"/>
                                          </p:stCondLst>
                                        </p:cTn>
                                        <p:tgtEl>
                                          <p:spTgt spid="11270"/>
                                        </p:tgtEl>
                                        <p:attrNameLst>
                                          <p:attrName>style.visibility</p:attrName>
                                        </p:attrNameLst>
                                      </p:cBhvr>
                                      <p:to>
                                        <p:strVal val="visible"/>
                                      </p:to>
                                    </p:set>
                                    <p:animEffect transition="in" filter="blinds(horizontal)">
                                      <p:cBhvr>
                                        <p:cTn id="123" dur="500"/>
                                        <p:tgtEl>
                                          <p:spTgt spid="11270"/>
                                        </p:tgtEl>
                                      </p:cBhvr>
                                    </p:animEffect>
                                  </p:childTnLst>
                                </p:cTn>
                              </p:par>
                              <p:par>
                                <p:cTn id="124" presetID="3" presetClass="entr" presetSubtype="10" fill="hold" grpId="0" nodeType="withEffect">
                                  <p:stCondLst>
                                    <p:cond delay="0"/>
                                  </p:stCondLst>
                                  <p:childTnLst>
                                    <p:set>
                                      <p:cBhvr>
                                        <p:cTn id="125" dur="1" fill="hold">
                                          <p:stCondLst>
                                            <p:cond delay="0"/>
                                          </p:stCondLst>
                                        </p:cTn>
                                        <p:tgtEl>
                                          <p:spTgt spid="45"/>
                                        </p:tgtEl>
                                        <p:attrNameLst>
                                          <p:attrName>style.visibility</p:attrName>
                                        </p:attrNameLst>
                                      </p:cBhvr>
                                      <p:to>
                                        <p:strVal val="visible"/>
                                      </p:to>
                                    </p:set>
                                    <p:animEffect transition="in" filter="blinds(horizontal)">
                                      <p:cBhvr>
                                        <p:cTn id="126"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p:bldP spid="15" grpId="0" animBg="1"/>
      <p:bldP spid="23" grpId="0" animBg="1"/>
      <p:bldP spid="24" grpId="0" animBg="1"/>
      <p:bldP spid="25"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8" grpId="0" animBg="1"/>
      <p:bldP spid="39" grpId="0"/>
      <p:bldP spid="45" grpId="0" animBg="1"/>
      <p:bldP spid="45" grpId="1"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p:cNvGraphicFramePr/>
          <p:nvPr>
            <p:extLst/>
          </p:nvPr>
        </p:nvGraphicFramePr>
        <p:xfrm>
          <a:off x="0" y="0"/>
          <a:ext cx="9144000" cy="457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Content Placeholder 2"/>
          <p:cNvSpPr>
            <a:spLocks noGrp="1"/>
          </p:cNvSpPr>
          <p:nvPr>
            <p:ph idx="1"/>
          </p:nvPr>
        </p:nvSpPr>
        <p:spPr>
          <a:xfrm>
            <a:off x="228600" y="852126"/>
            <a:ext cx="8416591" cy="2195874"/>
          </a:xfrm>
        </p:spPr>
        <p:txBody>
          <a:bodyPr>
            <a:noAutofit/>
          </a:bodyPr>
          <a:lstStyle/>
          <a:p>
            <a:r>
              <a:rPr lang="en-US" sz="2000" dirty="0" smtClean="0"/>
              <a:t>To get the terms weight in each cluster, we combine term importance weighting and sentiment weighting</a:t>
            </a:r>
          </a:p>
          <a:p>
            <a:r>
              <a:rPr lang="en-US" sz="2000" dirty="0" smtClean="0"/>
              <a:t>For </a:t>
            </a:r>
            <a:r>
              <a:rPr lang="en-US" sz="2000" b="1" dirty="0" smtClean="0"/>
              <a:t>term importance </a:t>
            </a:r>
            <a:r>
              <a:rPr lang="en-US" sz="2000" dirty="0" smtClean="0"/>
              <a:t>weighting we use Term Frequency, Inverse Document Frequency (TF-IDF):</a:t>
            </a:r>
          </a:p>
          <a:p>
            <a:endParaRPr lang="en-US" sz="2000" dirty="0" smtClean="0"/>
          </a:p>
          <a:p>
            <a:endParaRPr lang="en-US" sz="2000" dirty="0" smtClean="0"/>
          </a:p>
          <a:p>
            <a:endParaRPr lang="id-ID" sz="2000" dirty="0" smtClean="0"/>
          </a:p>
        </p:txBody>
      </p:sp>
      <p:graphicFrame>
        <p:nvGraphicFramePr>
          <p:cNvPr id="11" name="Table 10"/>
          <p:cNvGraphicFramePr>
            <a:graphicFrameLocks noGrp="1"/>
          </p:cNvGraphicFramePr>
          <p:nvPr/>
        </p:nvGraphicFramePr>
        <p:xfrm>
          <a:off x="152398" y="3235763"/>
          <a:ext cx="8915402" cy="3393637"/>
        </p:xfrm>
        <a:graphic>
          <a:graphicData uri="http://schemas.openxmlformats.org/drawingml/2006/table">
            <a:tbl>
              <a:tblPr firstRow="1" firstCol="1" bandRow="1">
                <a:tableStyleId>{35758FB7-9AC5-4552-8A53-C91805E547FA}</a:tableStyleId>
              </a:tblPr>
              <a:tblGrid>
                <a:gridCol w="609602"/>
                <a:gridCol w="457200"/>
                <a:gridCol w="1295400"/>
                <a:gridCol w="685800"/>
                <a:gridCol w="1371600"/>
                <a:gridCol w="609600"/>
                <a:gridCol w="762000"/>
                <a:gridCol w="1295400"/>
                <a:gridCol w="609600"/>
                <a:gridCol w="1219200"/>
              </a:tblGrid>
              <a:tr h="304799">
                <a:tc>
                  <a:txBody>
                    <a:bodyPr/>
                    <a:lstStyle/>
                    <a:p>
                      <a:pPr algn="l" fontAlgn="b"/>
                      <a:r>
                        <a:rPr lang="en-US" sz="1600" b="1" i="0" u="none" strike="noStrike" dirty="0" smtClean="0">
                          <a:solidFill>
                            <a:schemeClr val="bg1"/>
                          </a:solidFill>
                          <a:latin typeface="Calibri"/>
                        </a:rPr>
                        <a:t>Cluster</a:t>
                      </a:r>
                      <a:endParaRPr lang="en-US" sz="1050" b="1" i="0" u="none" strike="noStrike" dirty="0">
                        <a:solidFill>
                          <a:schemeClr val="bg1"/>
                        </a:solidFill>
                        <a:latin typeface="Calibri"/>
                      </a:endParaRPr>
                    </a:p>
                  </a:txBody>
                  <a:tcPr marL="7815" marR="7815" marT="7815" marB="0" anchor="ctr"/>
                </a:tc>
                <a:tc>
                  <a:txBody>
                    <a:bodyPr/>
                    <a:lstStyle/>
                    <a:p>
                      <a:pPr algn="l" fontAlgn="b"/>
                      <a:r>
                        <a:rPr lang="en-US" sz="1050" u="none" strike="noStrike" dirty="0"/>
                        <a:t> </a:t>
                      </a:r>
                      <a:r>
                        <a:rPr lang="en-US" sz="1800" u="none" strike="noStrike" dirty="0" smtClean="0"/>
                        <a:t>Doc</a:t>
                      </a:r>
                      <a:endParaRPr lang="en-US" sz="1050" b="0" i="0" u="none" strike="noStrike" dirty="0">
                        <a:solidFill>
                          <a:srgbClr val="000000"/>
                        </a:solidFill>
                        <a:latin typeface="Calibri"/>
                      </a:endParaRPr>
                    </a:p>
                  </a:txBody>
                  <a:tcPr marL="7815" marR="7815" marT="7815" marB="0" anchor="ctr"/>
                </a:tc>
                <a:tc>
                  <a:txBody>
                    <a:bodyPr/>
                    <a:lstStyle/>
                    <a:p>
                      <a:pPr algn="ctr" fontAlgn="b"/>
                      <a:r>
                        <a:rPr lang="en-US" sz="1800" u="none" strike="noStrike" dirty="0" smtClean="0"/>
                        <a:t>benchmark</a:t>
                      </a:r>
                    </a:p>
                    <a:p>
                      <a:pPr algn="ctr" fontAlgn="b"/>
                      <a:r>
                        <a:rPr lang="en-US" sz="1800" u="none" strike="noStrike" dirty="0" smtClean="0"/>
                        <a:t>|</a:t>
                      </a:r>
                      <a:r>
                        <a:rPr lang="en-US" sz="1800" u="none" strike="noStrike" dirty="0"/>
                        <a:t>n</a:t>
                      </a:r>
                      <a:endParaRPr lang="en-US" sz="1800" b="0" i="0" u="none" strike="noStrike" dirty="0">
                        <a:solidFill>
                          <a:srgbClr val="000000"/>
                        </a:solidFill>
                        <a:latin typeface="Calibri"/>
                      </a:endParaRPr>
                    </a:p>
                  </a:txBody>
                  <a:tcPr marL="7815" marR="7815" marT="7815" marB="0" anchor="b"/>
                </a:tc>
                <a:tc>
                  <a:txBody>
                    <a:bodyPr/>
                    <a:lstStyle/>
                    <a:p>
                      <a:pPr algn="ctr" fontAlgn="b"/>
                      <a:r>
                        <a:rPr lang="en-US" sz="1800" u="none" strike="noStrike" dirty="0" err="1" smtClean="0"/>
                        <a:t>sektor</a:t>
                      </a:r>
                      <a:endParaRPr lang="en-US" sz="1800" u="none" strike="noStrike" dirty="0" smtClean="0"/>
                    </a:p>
                    <a:p>
                      <a:pPr algn="ctr" fontAlgn="b"/>
                      <a:r>
                        <a:rPr lang="en-US" sz="1800" u="none" strike="noStrike" dirty="0" smtClean="0"/>
                        <a:t>|</a:t>
                      </a:r>
                      <a:r>
                        <a:rPr lang="en-US" sz="1800" u="none" strike="noStrike" dirty="0"/>
                        <a:t>n</a:t>
                      </a:r>
                      <a:endParaRPr lang="en-US" sz="1800" b="0" i="0" u="none" strike="noStrike" dirty="0">
                        <a:solidFill>
                          <a:srgbClr val="000000"/>
                        </a:solidFill>
                        <a:latin typeface="Calibri"/>
                      </a:endParaRPr>
                    </a:p>
                  </a:txBody>
                  <a:tcPr marL="7815" marR="7815" marT="7815" marB="0" anchor="b"/>
                </a:tc>
                <a:tc>
                  <a:txBody>
                    <a:bodyPr/>
                    <a:lstStyle/>
                    <a:p>
                      <a:pPr algn="ctr" fontAlgn="b"/>
                      <a:r>
                        <a:rPr lang="en-US" sz="1800" u="none" strike="noStrike" dirty="0" err="1" smtClean="0"/>
                        <a:t>perdagangan</a:t>
                      </a:r>
                      <a:endParaRPr lang="en-US" sz="1800" u="none" strike="noStrike" dirty="0" smtClean="0"/>
                    </a:p>
                    <a:p>
                      <a:pPr algn="ctr" fontAlgn="b"/>
                      <a:r>
                        <a:rPr lang="en-US" sz="1800" u="none" strike="noStrike" dirty="0" smtClean="0"/>
                        <a:t>|</a:t>
                      </a:r>
                      <a:r>
                        <a:rPr lang="en-US" sz="1800" u="none" strike="noStrike" dirty="0"/>
                        <a:t>n</a:t>
                      </a:r>
                      <a:endParaRPr lang="en-US" sz="1800" b="0" i="0" u="none" strike="noStrike" dirty="0">
                        <a:solidFill>
                          <a:srgbClr val="000000"/>
                        </a:solidFill>
                        <a:latin typeface="Calibri"/>
                      </a:endParaRPr>
                    </a:p>
                  </a:txBody>
                  <a:tcPr marL="7815" marR="7815" marT="7815" marB="0" anchor="b"/>
                </a:tc>
                <a:tc>
                  <a:txBody>
                    <a:bodyPr/>
                    <a:lstStyle/>
                    <a:p>
                      <a:pPr algn="ctr" fontAlgn="b"/>
                      <a:r>
                        <a:rPr lang="en-US" sz="1800" u="none" strike="noStrike" dirty="0" smtClean="0"/>
                        <a:t>retail</a:t>
                      </a:r>
                    </a:p>
                    <a:p>
                      <a:pPr algn="ctr" fontAlgn="b"/>
                      <a:r>
                        <a:rPr lang="en-US" sz="1800" u="none" strike="noStrike" dirty="0" smtClean="0"/>
                        <a:t>|</a:t>
                      </a:r>
                      <a:r>
                        <a:rPr lang="en-US" sz="1800" u="none" strike="noStrike" dirty="0"/>
                        <a:t>n</a:t>
                      </a:r>
                      <a:endParaRPr lang="en-US" sz="1800" b="0" i="0" u="none" strike="noStrike" dirty="0">
                        <a:solidFill>
                          <a:srgbClr val="000000"/>
                        </a:solidFill>
                        <a:latin typeface="Calibri"/>
                      </a:endParaRPr>
                    </a:p>
                  </a:txBody>
                  <a:tcPr marL="7815" marR="7815" marT="7815" marB="0" anchor="b"/>
                </a:tc>
                <a:tc>
                  <a:txBody>
                    <a:bodyPr/>
                    <a:lstStyle/>
                    <a:p>
                      <a:pPr algn="ctr" fontAlgn="b"/>
                      <a:r>
                        <a:rPr lang="en-US" sz="1800" u="none" strike="noStrike" dirty="0" err="1" smtClean="0"/>
                        <a:t>mobil</a:t>
                      </a:r>
                      <a:endParaRPr lang="en-US" sz="1800" u="none" strike="noStrike" dirty="0" smtClean="0"/>
                    </a:p>
                    <a:p>
                      <a:pPr algn="ctr" fontAlgn="b"/>
                      <a:r>
                        <a:rPr lang="en-US" sz="1800" u="none" strike="noStrike" dirty="0" smtClean="0"/>
                        <a:t>|</a:t>
                      </a:r>
                      <a:r>
                        <a:rPr lang="en-US" sz="1800" u="none" strike="noStrike" dirty="0"/>
                        <a:t>n</a:t>
                      </a:r>
                      <a:endParaRPr lang="en-US" sz="1800" b="0" i="0" u="none" strike="noStrike" dirty="0">
                        <a:solidFill>
                          <a:srgbClr val="000000"/>
                        </a:solidFill>
                        <a:latin typeface="Calibri"/>
                      </a:endParaRPr>
                    </a:p>
                  </a:txBody>
                  <a:tcPr marL="7815" marR="7815" marT="7815" marB="0" anchor="b"/>
                </a:tc>
                <a:tc>
                  <a:txBody>
                    <a:bodyPr/>
                    <a:lstStyle/>
                    <a:p>
                      <a:pPr algn="ctr" fontAlgn="b"/>
                      <a:r>
                        <a:rPr lang="en-US" sz="1800" u="none" strike="noStrike" dirty="0" err="1" smtClean="0"/>
                        <a:t>perhitungan</a:t>
                      </a:r>
                      <a:endParaRPr lang="en-US" sz="1800" u="none" strike="noStrike" dirty="0" smtClean="0"/>
                    </a:p>
                    <a:p>
                      <a:pPr algn="ctr" fontAlgn="b"/>
                      <a:r>
                        <a:rPr lang="en-US" sz="1800" u="none" strike="noStrike" dirty="0" smtClean="0"/>
                        <a:t>|</a:t>
                      </a:r>
                      <a:r>
                        <a:rPr lang="en-US" sz="1800" u="none" strike="noStrike" dirty="0"/>
                        <a:t>n</a:t>
                      </a:r>
                      <a:endParaRPr lang="en-US" sz="1800" b="0" i="0" u="none" strike="noStrike" dirty="0">
                        <a:solidFill>
                          <a:srgbClr val="000000"/>
                        </a:solidFill>
                        <a:latin typeface="Calibri"/>
                      </a:endParaRPr>
                    </a:p>
                  </a:txBody>
                  <a:tcPr marL="7815" marR="7815" marT="7815" marB="0" anchor="b"/>
                </a:tc>
                <a:tc>
                  <a:txBody>
                    <a:bodyPr/>
                    <a:lstStyle/>
                    <a:p>
                      <a:pPr algn="ctr" fontAlgn="b"/>
                      <a:r>
                        <a:rPr lang="en-US" sz="1800" u="none" strike="noStrike" dirty="0" err="1" smtClean="0"/>
                        <a:t>rasio</a:t>
                      </a:r>
                      <a:endParaRPr lang="en-US" sz="1800" u="none" strike="noStrike" dirty="0" smtClean="0"/>
                    </a:p>
                    <a:p>
                      <a:pPr algn="ctr" fontAlgn="b"/>
                      <a:r>
                        <a:rPr lang="en-US" sz="1800" u="none" strike="noStrike" dirty="0" smtClean="0"/>
                        <a:t>|</a:t>
                      </a:r>
                      <a:r>
                        <a:rPr lang="en-US" sz="1800" u="none" strike="noStrike" dirty="0"/>
                        <a:t>n</a:t>
                      </a:r>
                      <a:endParaRPr lang="en-US" sz="1800" b="0" i="0" u="none" strike="noStrike" dirty="0">
                        <a:solidFill>
                          <a:srgbClr val="000000"/>
                        </a:solidFill>
                        <a:latin typeface="Calibri"/>
                      </a:endParaRPr>
                    </a:p>
                  </a:txBody>
                  <a:tcPr marL="7815" marR="7815" marT="7815" marB="0" anchor="b"/>
                </a:tc>
                <a:tc>
                  <a:txBody>
                    <a:bodyPr/>
                    <a:lstStyle/>
                    <a:p>
                      <a:pPr algn="ctr" fontAlgn="b"/>
                      <a:r>
                        <a:rPr lang="en-US" sz="1800" u="none" strike="noStrike" dirty="0" err="1" smtClean="0"/>
                        <a:t>keuangan</a:t>
                      </a:r>
                      <a:endParaRPr lang="en-US" sz="1800" u="none" strike="noStrike" dirty="0" smtClean="0"/>
                    </a:p>
                    <a:p>
                      <a:pPr algn="ctr" fontAlgn="b"/>
                      <a:r>
                        <a:rPr lang="en-US" sz="1800" u="none" strike="noStrike" dirty="0" smtClean="0"/>
                        <a:t>|</a:t>
                      </a:r>
                      <a:r>
                        <a:rPr lang="en-US" sz="1800" u="none" strike="noStrike" dirty="0"/>
                        <a:t>n</a:t>
                      </a:r>
                      <a:endParaRPr lang="en-US" sz="1800" b="0" i="0" u="none" strike="noStrike" dirty="0">
                        <a:solidFill>
                          <a:srgbClr val="000000"/>
                        </a:solidFill>
                        <a:latin typeface="Calibri"/>
                      </a:endParaRPr>
                    </a:p>
                  </a:txBody>
                  <a:tcPr marL="7815" marR="7815" marT="7815" marB="0" anchor="b"/>
                </a:tc>
              </a:tr>
              <a:tr h="297967">
                <a:tc>
                  <a:txBody>
                    <a:bodyPr/>
                    <a:lstStyle/>
                    <a:p>
                      <a:pPr algn="ctr" fontAlgn="b"/>
                      <a:r>
                        <a:rPr lang="en-US" sz="1800" b="0" i="0" u="none" strike="noStrike" dirty="0" smtClean="0">
                          <a:solidFill>
                            <a:srgbClr val="000000"/>
                          </a:solidFill>
                          <a:latin typeface="Calibri"/>
                        </a:rPr>
                        <a:t>3</a:t>
                      </a:r>
                      <a:endParaRPr lang="en-US" sz="1800" b="0" i="0" u="none" strike="noStrike" dirty="0">
                        <a:solidFill>
                          <a:srgbClr val="000000"/>
                        </a:solidFill>
                        <a:latin typeface="Calibri"/>
                      </a:endParaRPr>
                    </a:p>
                  </a:txBody>
                  <a:tcPr marL="7815" marR="7815" marT="7815" marB="0" anchor="b"/>
                </a:tc>
                <a:tc>
                  <a:txBody>
                    <a:bodyPr/>
                    <a:lstStyle/>
                    <a:p>
                      <a:pPr algn="ctr" fontAlgn="b"/>
                      <a:r>
                        <a:rPr lang="en-US" sz="1800" u="none" strike="noStrike" dirty="0" smtClean="0"/>
                        <a:t>d1</a:t>
                      </a:r>
                      <a:endParaRPr lang="en-US" sz="1800" b="0" i="0" u="none" strike="noStrike" dirty="0">
                        <a:solidFill>
                          <a:srgbClr val="000000"/>
                        </a:solidFill>
                        <a:latin typeface="Calibri"/>
                      </a:endParaRPr>
                    </a:p>
                  </a:txBody>
                  <a:tcPr marL="7815" marR="7815" marT="7815" marB="0" anchor="b"/>
                </a:tc>
                <a:tc>
                  <a:txBody>
                    <a:bodyPr/>
                    <a:lstStyle/>
                    <a:p>
                      <a:pPr algn="r" fontAlgn="b"/>
                      <a:r>
                        <a:rPr lang="en-US" sz="1800" u="none" strike="noStrike"/>
                        <a:t>1.563</a:t>
                      </a:r>
                      <a:endParaRPr lang="en-US" sz="1800" b="0" i="0" u="none" strike="noStrike">
                        <a:solidFill>
                          <a:srgbClr val="000000"/>
                        </a:solidFill>
                        <a:latin typeface="Calibri"/>
                      </a:endParaRPr>
                    </a:p>
                  </a:txBody>
                  <a:tcPr marL="7815" marR="7815" marT="7815" marB="0" anchor="b"/>
                </a:tc>
                <a:tc>
                  <a:txBody>
                    <a:bodyPr/>
                    <a:lstStyle/>
                    <a:p>
                      <a:pPr algn="r" fontAlgn="b"/>
                      <a:r>
                        <a:rPr lang="en-US" sz="1800" u="none" strike="noStrike" dirty="0"/>
                        <a:t>3.865</a:t>
                      </a:r>
                      <a:endParaRPr lang="en-US" sz="1800" b="0" i="0" u="none" strike="noStrike" dirty="0">
                        <a:solidFill>
                          <a:srgbClr val="000000"/>
                        </a:solidFill>
                        <a:latin typeface="Calibri"/>
                      </a:endParaRPr>
                    </a:p>
                  </a:txBody>
                  <a:tcPr marL="7815" marR="7815" marT="7815" marB="0" anchor="b"/>
                </a:tc>
                <a:tc>
                  <a:txBody>
                    <a:bodyPr/>
                    <a:lstStyle/>
                    <a:p>
                      <a:pPr algn="r" fontAlgn="b"/>
                      <a:r>
                        <a:rPr lang="en-US" sz="1800" u="none" strike="noStrike"/>
                        <a:t>1.563</a:t>
                      </a:r>
                      <a:endParaRPr lang="en-US" sz="1800" b="0" i="0" u="none" strike="noStrike">
                        <a:solidFill>
                          <a:srgbClr val="000000"/>
                        </a:solidFill>
                        <a:latin typeface="Calibri"/>
                      </a:endParaRPr>
                    </a:p>
                  </a:txBody>
                  <a:tcPr marL="7815" marR="7815" marT="7815" marB="0" anchor="b"/>
                </a:tc>
                <a:tc>
                  <a:txBody>
                    <a:bodyPr/>
                    <a:lstStyle/>
                    <a:p>
                      <a:pPr algn="r" fontAlgn="b"/>
                      <a:r>
                        <a:rPr lang="en-US" sz="1800" u="none" strike="noStrike"/>
                        <a:t>1.563</a:t>
                      </a:r>
                      <a:endParaRPr lang="en-US" sz="1800" b="0" i="0" u="none" strike="noStrike">
                        <a:solidFill>
                          <a:srgbClr val="000000"/>
                        </a:solidFill>
                        <a:latin typeface="Calibri"/>
                      </a:endParaRPr>
                    </a:p>
                  </a:txBody>
                  <a:tcPr marL="7815" marR="7815" marT="7815" marB="0" anchor="b"/>
                </a:tc>
                <a:tc>
                  <a:txBody>
                    <a:bodyPr/>
                    <a:lstStyle/>
                    <a:p>
                      <a:pPr algn="r" fontAlgn="b"/>
                      <a:r>
                        <a:rPr lang="en-US" sz="1800" u="none" strike="noStrike"/>
                        <a:t>1.563</a:t>
                      </a:r>
                      <a:endParaRPr lang="en-US" sz="1800" b="0" i="0" u="none" strike="noStrike">
                        <a:solidFill>
                          <a:srgbClr val="000000"/>
                        </a:solidFill>
                        <a:latin typeface="Calibri"/>
                      </a:endParaRPr>
                    </a:p>
                  </a:txBody>
                  <a:tcPr marL="7815" marR="7815" marT="7815" marB="0" anchor="b"/>
                </a:tc>
                <a:tc>
                  <a:txBody>
                    <a:bodyPr/>
                    <a:lstStyle/>
                    <a:p>
                      <a:pPr algn="r" fontAlgn="b"/>
                      <a:r>
                        <a:rPr lang="en-US" sz="1800" u="none" strike="noStrike" dirty="0"/>
                        <a:t>1.563</a:t>
                      </a:r>
                      <a:endParaRPr lang="en-US" sz="1800" b="0" i="0" u="none" strike="noStrike" dirty="0">
                        <a:solidFill>
                          <a:srgbClr val="000000"/>
                        </a:solidFill>
                        <a:latin typeface="Calibri"/>
                      </a:endParaRPr>
                    </a:p>
                  </a:txBody>
                  <a:tcPr marL="7815" marR="7815" marT="7815" marB="0" anchor="b"/>
                </a:tc>
                <a:tc>
                  <a:txBody>
                    <a:bodyPr/>
                    <a:lstStyle/>
                    <a:p>
                      <a:pPr algn="r" fontAlgn="b"/>
                      <a:r>
                        <a:rPr lang="en-US" sz="1800" u="none" strike="noStrike" dirty="0"/>
                        <a:t>1.563</a:t>
                      </a:r>
                      <a:endParaRPr lang="en-US" sz="1800" b="0" i="0" u="none" strike="noStrike" dirty="0">
                        <a:solidFill>
                          <a:srgbClr val="000000"/>
                        </a:solidFill>
                        <a:latin typeface="Calibri"/>
                      </a:endParaRPr>
                    </a:p>
                  </a:txBody>
                  <a:tcPr marL="7815" marR="7815" marT="7815" marB="0" anchor="b"/>
                </a:tc>
                <a:tc>
                  <a:txBody>
                    <a:bodyPr/>
                    <a:lstStyle/>
                    <a:p>
                      <a:pPr algn="r" fontAlgn="b"/>
                      <a:r>
                        <a:rPr lang="en-US" sz="1800" u="none" strike="noStrike" dirty="0"/>
                        <a:t>2.779</a:t>
                      </a:r>
                      <a:endParaRPr lang="en-US" sz="1800" b="0" i="0" u="none" strike="noStrike" dirty="0">
                        <a:solidFill>
                          <a:srgbClr val="000000"/>
                        </a:solidFill>
                        <a:latin typeface="Calibri"/>
                      </a:endParaRPr>
                    </a:p>
                  </a:txBody>
                  <a:tcPr marL="7815" marR="7815" marT="7815" marB="0" anchor="b"/>
                </a:tc>
              </a:tr>
              <a:tr h="271089">
                <a:tc>
                  <a:txBody>
                    <a:bodyPr/>
                    <a:lstStyle/>
                    <a:p>
                      <a:pPr algn="ctr" fontAlgn="b"/>
                      <a:r>
                        <a:rPr lang="en-US" sz="1800" b="0" i="0" u="none" strike="noStrike" dirty="0" smtClean="0">
                          <a:solidFill>
                            <a:srgbClr val="000000"/>
                          </a:solidFill>
                          <a:latin typeface="Calibri"/>
                        </a:rPr>
                        <a:t>3</a:t>
                      </a:r>
                      <a:endParaRPr lang="en-US" sz="1800" b="0" i="0" u="none" strike="noStrike" dirty="0">
                        <a:solidFill>
                          <a:srgbClr val="000000"/>
                        </a:solidFill>
                        <a:latin typeface="Calibri"/>
                      </a:endParaRPr>
                    </a:p>
                  </a:txBody>
                  <a:tcPr marL="7815" marR="7815" marT="7815" marB="0" anchor="b"/>
                </a:tc>
                <a:tc>
                  <a:txBody>
                    <a:bodyPr/>
                    <a:lstStyle/>
                    <a:p>
                      <a:pPr algn="ctr" fontAlgn="b"/>
                      <a:r>
                        <a:rPr lang="en-US" sz="1800" u="none" strike="noStrike" dirty="0"/>
                        <a:t>d2</a:t>
                      </a:r>
                      <a:endParaRPr lang="en-US" sz="1800" b="0" i="0" u="none" strike="noStrike" dirty="0">
                        <a:solidFill>
                          <a:srgbClr val="000000"/>
                        </a:solidFill>
                        <a:latin typeface="Calibri"/>
                      </a:endParaRPr>
                    </a:p>
                  </a:txBody>
                  <a:tcPr marL="7815" marR="7815" marT="7815" marB="0" anchor="b"/>
                </a:tc>
                <a:tc>
                  <a:txBody>
                    <a:bodyPr/>
                    <a:lstStyle/>
                    <a:p>
                      <a:pPr algn="r" fontAlgn="b"/>
                      <a:r>
                        <a:rPr lang="en-US" sz="1800" u="none" strike="noStrike" dirty="0"/>
                        <a:t>1.081</a:t>
                      </a:r>
                      <a:endParaRPr lang="en-US" sz="1800" b="0" i="0" u="none" strike="noStrike" dirty="0">
                        <a:solidFill>
                          <a:srgbClr val="000000"/>
                        </a:solidFill>
                        <a:latin typeface="Calibri"/>
                      </a:endParaRPr>
                    </a:p>
                  </a:txBody>
                  <a:tcPr marL="7815" marR="7815" marT="7815" marB="0" anchor="b"/>
                </a:tc>
                <a:tc>
                  <a:txBody>
                    <a:bodyPr/>
                    <a:lstStyle/>
                    <a:p>
                      <a:pPr algn="r" fontAlgn="b"/>
                      <a:r>
                        <a:rPr lang="en-US" sz="1800" u="none" strike="noStrike" dirty="0"/>
                        <a:t>0.347</a:t>
                      </a:r>
                      <a:endParaRPr lang="en-US" sz="1800" b="0" i="0" u="none" strike="noStrike" dirty="0">
                        <a:solidFill>
                          <a:srgbClr val="000000"/>
                        </a:solidFill>
                        <a:latin typeface="Calibri"/>
                      </a:endParaRPr>
                    </a:p>
                  </a:txBody>
                  <a:tcPr marL="7815" marR="7815" marT="7815" marB="0" anchor="b"/>
                </a:tc>
                <a:tc>
                  <a:txBody>
                    <a:bodyPr/>
                    <a:lstStyle/>
                    <a:p>
                      <a:pPr algn="r" fontAlgn="b"/>
                      <a:r>
                        <a:rPr lang="en-US" sz="1800" u="none" strike="noStrike" dirty="0"/>
                        <a:t>0.000</a:t>
                      </a:r>
                      <a:endParaRPr lang="en-US" sz="1800" b="0" i="0" u="none" strike="noStrike" dirty="0">
                        <a:solidFill>
                          <a:srgbClr val="000000"/>
                        </a:solidFill>
                        <a:latin typeface="Calibri"/>
                      </a:endParaRPr>
                    </a:p>
                  </a:txBody>
                  <a:tcPr marL="7815" marR="7815" marT="7815" marB="0" anchor="b"/>
                </a:tc>
                <a:tc>
                  <a:txBody>
                    <a:bodyPr/>
                    <a:lstStyle/>
                    <a:p>
                      <a:pPr algn="r" fontAlgn="b"/>
                      <a:r>
                        <a:rPr lang="en-US" sz="1800" u="none" strike="noStrike"/>
                        <a:t>0.000</a:t>
                      </a:r>
                      <a:endParaRPr lang="en-US" sz="1800" b="0" i="0" u="none" strike="noStrike">
                        <a:solidFill>
                          <a:srgbClr val="000000"/>
                        </a:solidFill>
                        <a:latin typeface="Calibri"/>
                      </a:endParaRPr>
                    </a:p>
                  </a:txBody>
                  <a:tcPr marL="7815" marR="7815" marT="7815" marB="0" anchor="b"/>
                </a:tc>
                <a:tc>
                  <a:txBody>
                    <a:bodyPr/>
                    <a:lstStyle/>
                    <a:p>
                      <a:pPr algn="r" fontAlgn="b"/>
                      <a:r>
                        <a:rPr lang="en-US" sz="1800" u="none" strike="noStrike"/>
                        <a:t>0.000</a:t>
                      </a:r>
                      <a:endParaRPr lang="en-US" sz="1800" b="0" i="0" u="none" strike="noStrike">
                        <a:solidFill>
                          <a:srgbClr val="000000"/>
                        </a:solidFill>
                        <a:latin typeface="Calibri"/>
                      </a:endParaRPr>
                    </a:p>
                  </a:txBody>
                  <a:tcPr marL="7815" marR="7815" marT="7815" marB="0" anchor="b"/>
                </a:tc>
                <a:tc>
                  <a:txBody>
                    <a:bodyPr/>
                    <a:lstStyle/>
                    <a:p>
                      <a:pPr algn="r" fontAlgn="b"/>
                      <a:r>
                        <a:rPr lang="en-US" sz="1800" u="none" strike="noStrike"/>
                        <a:t>0.000</a:t>
                      </a:r>
                      <a:endParaRPr lang="en-US" sz="1800" b="0" i="0" u="none" strike="noStrike">
                        <a:solidFill>
                          <a:srgbClr val="000000"/>
                        </a:solidFill>
                        <a:latin typeface="Calibri"/>
                      </a:endParaRPr>
                    </a:p>
                  </a:txBody>
                  <a:tcPr marL="7815" marR="7815" marT="7815" marB="0" anchor="b"/>
                </a:tc>
                <a:tc>
                  <a:txBody>
                    <a:bodyPr/>
                    <a:lstStyle/>
                    <a:p>
                      <a:pPr algn="r" fontAlgn="b"/>
                      <a:r>
                        <a:rPr lang="en-US" sz="1800" u="none" strike="noStrike"/>
                        <a:t>1.290</a:t>
                      </a:r>
                      <a:endParaRPr lang="en-US" sz="1800" b="0" i="0" u="none" strike="noStrike">
                        <a:solidFill>
                          <a:srgbClr val="000000"/>
                        </a:solidFill>
                        <a:latin typeface="Calibri"/>
                      </a:endParaRPr>
                    </a:p>
                  </a:txBody>
                  <a:tcPr marL="7815" marR="7815" marT="7815" marB="0" anchor="b"/>
                </a:tc>
                <a:tc>
                  <a:txBody>
                    <a:bodyPr/>
                    <a:lstStyle/>
                    <a:p>
                      <a:pPr algn="r" fontAlgn="b"/>
                      <a:r>
                        <a:rPr lang="en-US" sz="1800" u="none" strike="noStrike"/>
                        <a:t>1.290</a:t>
                      </a:r>
                      <a:endParaRPr lang="en-US" sz="1800" b="0" i="0" u="none" strike="noStrike">
                        <a:solidFill>
                          <a:srgbClr val="000000"/>
                        </a:solidFill>
                        <a:latin typeface="Calibri"/>
                      </a:endParaRPr>
                    </a:p>
                  </a:txBody>
                  <a:tcPr marL="7815" marR="7815" marT="7815" marB="0" anchor="b"/>
                </a:tc>
              </a:tr>
              <a:tr h="262284">
                <a:tc>
                  <a:txBody>
                    <a:bodyPr/>
                    <a:lstStyle/>
                    <a:p>
                      <a:pPr algn="ctr" fontAlgn="b"/>
                      <a:r>
                        <a:rPr lang="en-US" sz="1800" b="0" i="0" u="none" strike="noStrike" dirty="0" smtClean="0">
                          <a:solidFill>
                            <a:srgbClr val="000000"/>
                          </a:solidFill>
                          <a:latin typeface="Calibri"/>
                        </a:rPr>
                        <a:t>2</a:t>
                      </a:r>
                      <a:endParaRPr lang="en-US" sz="1800" b="0" i="0" u="none" strike="noStrike" dirty="0">
                        <a:solidFill>
                          <a:srgbClr val="000000"/>
                        </a:solidFill>
                        <a:latin typeface="Calibri"/>
                      </a:endParaRPr>
                    </a:p>
                  </a:txBody>
                  <a:tcPr marL="7815" marR="7815" marT="7815" marB="0" anchor="b"/>
                </a:tc>
                <a:tc>
                  <a:txBody>
                    <a:bodyPr/>
                    <a:lstStyle/>
                    <a:p>
                      <a:pPr algn="ctr" fontAlgn="b"/>
                      <a:r>
                        <a:rPr lang="en-US" sz="1800" u="none" strike="noStrike"/>
                        <a:t>d3</a:t>
                      </a:r>
                      <a:endParaRPr lang="en-US" sz="1800" b="0" i="0" u="none" strike="noStrike">
                        <a:solidFill>
                          <a:srgbClr val="000000"/>
                        </a:solidFill>
                        <a:latin typeface="Calibri"/>
                      </a:endParaRPr>
                    </a:p>
                  </a:txBody>
                  <a:tcPr marL="7815" marR="7815" marT="7815" marB="0" anchor="b"/>
                </a:tc>
                <a:tc>
                  <a:txBody>
                    <a:bodyPr/>
                    <a:lstStyle/>
                    <a:p>
                      <a:pPr algn="r" fontAlgn="b"/>
                      <a:r>
                        <a:rPr lang="en-US" sz="1800" u="none" strike="noStrike"/>
                        <a:t>1.718</a:t>
                      </a:r>
                      <a:endParaRPr lang="en-US" sz="1800" b="0" i="0" u="none" strike="noStrike">
                        <a:solidFill>
                          <a:srgbClr val="000000"/>
                        </a:solidFill>
                        <a:latin typeface="Calibri"/>
                      </a:endParaRPr>
                    </a:p>
                  </a:txBody>
                  <a:tcPr marL="7815" marR="7815" marT="7815" marB="0" anchor="b"/>
                </a:tc>
                <a:tc>
                  <a:txBody>
                    <a:bodyPr/>
                    <a:lstStyle/>
                    <a:p>
                      <a:pPr algn="r" fontAlgn="b"/>
                      <a:r>
                        <a:rPr lang="en-US" sz="1800" u="none" strike="noStrike"/>
                        <a:t>2.162</a:t>
                      </a:r>
                      <a:endParaRPr lang="en-US" sz="1800" b="0" i="0" u="none" strike="noStrike">
                        <a:solidFill>
                          <a:srgbClr val="000000"/>
                        </a:solidFill>
                        <a:latin typeface="Calibri"/>
                      </a:endParaRPr>
                    </a:p>
                  </a:txBody>
                  <a:tcPr marL="7815" marR="7815" marT="7815" marB="0" anchor="b"/>
                </a:tc>
                <a:tc>
                  <a:txBody>
                    <a:bodyPr/>
                    <a:lstStyle/>
                    <a:p>
                      <a:pPr algn="r" fontAlgn="b"/>
                      <a:r>
                        <a:rPr lang="en-US" sz="1800" u="none" strike="noStrike"/>
                        <a:t>0.000</a:t>
                      </a:r>
                      <a:endParaRPr lang="en-US" sz="1800" b="0" i="0" u="none" strike="noStrike">
                        <a:solidFill>
                          <a:srgbClr val="000000"/>
                        </a:solidFill>
                        <a:latin typeface="Calibri"/>
                      </a:endParaRPr>
                    </a:p>
                  </a:txBody>
                  <a:tcPr marL="7815" marR="7815" marT="7815" marB="0" anchor="b"/>
                </a:tc>
                <a:tc>
                  <a:txBody>
                    <a:bodyPr/>
                    <a:lstStyle/>
                    <a:p>
                      <a:pPr algn="r" fontAlgn="b"/>
                      <a:r>
                        <a:rPr lang="en-US" sz="1800" u="none" strike="noStrike"/>
                        <a:t>0.000</a:t>
                      </a:r>
                      <a:endParaRPr lang="en-US" sz="1800" b="0" i="0" u="none" strike="noStrike">
                        <a:solidFill>
                          <a:srgbClr val="000000"/>
                        </a:solidFill>
                        <a:latin typeface="Calibri"/>
                      </a:endParaRPr>
                    </a:p>
                  </a:txBody>
                  <a:tcPr marL="7815" marR="7815" marT="7815" marB="0" anchor="b"/>
                </a:tc>
                <a:tc>
                  <a:txBody>
                    <a:bodyPr/>
                    <a:lstStyle/>
                    <a:p>
                      <a:pPr algn="r" fontAlgn="b"/>
                      <a:r>
                        <a:rPr lang="en-US" sz="1800" u="none" strike="noStrike"/>
                        <a:t>0.000</a:t>
                      </a:r>
                      <a:endParaRPr lang="en-US" sz="1800" b="0" i="0" u="none" strike="noStrike">
                        <a:solidFill>
                          <a:srgbClr val="000000"/>
                        </a:solidFill>
                        <a:latin typeface="Calibri"/>
                      </a:endParaRPr>
                    </a:p>
                  </a:txBody>
                  <a:tcPr marL="7815" marR="7815" marT="7815" marB="0" anchor="b"/>
                </a:tc>
                <a:tc>
                  <a:txBody>
                    <a:bodyPr/>
                    <a:lstStyle/>
                    <a:p>
                      <a:pPr algn="r" fontAlgn="b"/>
                      <a:r>
                        <a:rPr lang="en-US" sz="1800" u="none" strike="noStrike"/>
                        <a:t>0.695</a:t>
                      </a:r>
                      <a:endParaRPr lang="en-US" sz="1800" b="0" i="0" u="none" strike="noStrike">
                        <a:solidFill>
                          <a:srgbClr val="000000"/>
                        </a:solidFill>
                        <a:latin typeface="Calibri"/>
                      </a:endParaRPr>
                    </a:p>
                  </a:txBody>
                  <a:tcPr marL="7815" marR="7815" marT="7815" marB="0" anchor="b"/>
                </a:tc>
                <a:tc>
                  <a:txBody>
                    <a:bodyPr/>
                    <a:lstStyle/>
                    <a:p>
                      <a:pPr algn="r" fontAlgn="b"/>
                      <a:r>
                        <a:rPr lang="en-US" sz="1800" u="none" strike="noStrike"/>
                        <a:t>2.579</a:t>
                      </a:r>
                      <a:endParaRPr lang="en-US" sz="1800" b="0" i="0" u="none" strike="noStrike">
                        <a:solidFill>
                          <a:srgbClr val="000000"/>
                        </a:solidFill>
                        <a:latin typeface="Calibri"/>
                      </a:endParaRPr>
                    </a:p>
                  </a:txBody>
                  <a:tcPr marL="7815" marR="7815" marT="7815" marB="0" anchor="b"/>
                </a:tc>
                <a:tc>
                  <a:txBody>
                    <a:bodyPr/>
                    <a:lstStyle/>
                    <a:p>
                      <a:pPr algn="r" fontAlgn="b"/>
                      <a:r>
                        <a:rPr lang="en-US" sz="1800" u="none" strike="noStrike"/>
                        <a:t>2.579</a:t>
                      </a:r>
                      <a:endParaRPr lang="en-US" sz="1800" b="0" i="0" u="none" strike="noStrike">
                        <a:solidFill>
                          <a:srgbClr val="000000"/>
                        </a:solidFill>
                        <a:latin typeface="Calibri"/>
                      </a:endParaRPr>
                    </a:p>
                  </a:txBody>
                  <a:tcPr marL="7815" marR="7815" marT="7815" marB="0" anchor="b"/>
                </a:tc>
              </a:tr>
              <a:tr h="262284">
                <a:tc>
                  <a:txBody>
                    <a:bodyPr/>
                    <a:lstStyle/>
                    <a:p>
                      <a:pPr algn="ctr" fontAlgn="b"/>
                      <a:r>
                        <a:rPr lang="en-US" sz="1800" b="0" i="0" u="none" strike="noStrike" dirty="0" smtClean="0">
                          <a:solidFill>
                            <a:srgbClr val="000000"/>
                          </a:solidFill>
                          <a:latin typeface="Calibri"/>
                        </a:rPr>
                        <a:t>2</a:t>
                      </a:r>
                      <a:endParaRPr lang="en-US" sz="1800" b="0" i="0" u="none" strike="noStrike" dirty="0">
                        <a:solidFill>
                          <a:srgbClr val="000000"/>
                        </a:solidFill>
                        <a:latin typeface="Calibri"/>
                      </a:endParaRPr>
                    </a:p>
                  </a:txBody>
                  <a:tcPr marL="7815" marR="7815" marT="7815" marB="0" anchor="b"/>
                </a:tc>
                <a:tc>
                  <a:txBody>
                    <a:bodyPr/>
                    <a:lstStyle/>
                    <a:p>
                      <a:pPr algn="ctr" fontAlgn="b"/>
                      <a:r>
                        <a:rPr lang="en-US" sz="1800" u="none" strike="noStrike"/>
                        <a:t>d4</a:t>
                      </a:r>
                      <a:endParaRPr lang="en-US" sz="1800" b="0" i="0" u="none" strike="noStrike">
                        <a:solidFill>
                          <a:srgbClr val="000000"/>
                        </a:solidFill>
                        <a:latin typeface="Calibri"/>
                      </a:endParaRPr>
                    </a:p>
                  </a:txBody>
                  <a:tcPr marL="7815" marR="7815" marT="7815" marB="0" anchor="b"/>
                </a:tc>
                <a:tc>
                  <a:txBody>
                    <a:bodyPr/>
                    <a:lstStyle/>
                    <a:p>
                      <a:pPr algn="r" fontAlgn="b"/>
                      <a:r>
                        <a:rPr lang="en-US" sz="1800" u="none" strike="noStrike"/>
                        <a:t>0.973</a:t>
                      </a:r>
                      <a:endParaRPr lang="en-US" sz="1800" b="0" i="0" u="none" strike="noStrike">
                        <a:solidFill>
                          <a:srgbClr val="000000"/>
                        </a:solidFill>
                        <a:latin typeface="Calibri"/>
                      </a:endParaRPr>
                    </a:p>
                  </a:txBody>
                  <a:tcPr marL="7815" marR="7815" marT="7815" marB="0" anchor="b"/>
                </a:tc>
                <a:tc>
                  <a:txBody>
                    <a:bodyPr/>
                    <a:lstStyle/>
                    <a:p>
                      <a:pPr algn="r" fontAlgn="b"/>
                      <a:r>
                        <a:rPr lang="en-US" sz="1800" u="none" strike="noStrike"/>
                        <a:t>0.556</a:t>
                      </a:r>
                      <a:endParaRPr lang="en-US" sz="1800" b="0" i="0" u="none" strike="noStrike">
                        <a:solidFill>
                          <a:srgbClr val="000000"/>
                        </a:solidFill>
                        <a:latin typeface="Calibri"/>
                      </a:endParaRPr>
                    </a:p>
                  </a:txBody>
                  <a:tcPr marL="7815" marR="7815" marT="7815" marB="0" anchor="b"/>
                </a:tc>
                <a:tc>
                  <a:txBody>
                    <a:bodyPr/>
                    <a:lstStyle/>
                    <a:p>
                      <a:pPr algn="r" fontAlgn="b"/>
                      <a:r>
                        <a:rPr lang="en-US" sz="1800" u="none" strike="noStrike" dirty="0"/>
                        <a:t>0.313</a:t>
                      </a:r>
                      <a:endParaRPr lang="en-US" sz="1800" b="0" i="0" u="none" strike="noStrike" dirty="0">
                        <a:solidFill>
                          <a:srgbClr val="000000"/>
                        </a:solidFill>
                        <a:latin typeface="Calibri"/>
                      </a:endParaRPr>
                    </a:p>
                  </a:txBody>
                  <a:tcPr marL="7815" marR="7815" marT="7815" marB="0" anchor="b"/>
                </a:tc>
                <a:tc>
                  <a:txBody>
                    <a:bodyPr/>
                    <a:lstStyle/>
                    <a:p>
                      <a:pPr algn="r" fontAlgn="b"/>
                      <a:r>
                        <a:rPr lang="en-US" sz="1800" u="none" strike="noStrike" dirty="0"/>
                        <a:t>0.000</a:t>
                      </a:r>
                      <a:endParaRPr lang="en-US" sz="1800" b="0" i="0" u="none" strike="noStrike" dirty="0">
                        <a:solidFill>
                          <a:srgbClr val="000000"/>
                        </a:solidFill>
                        <a:latin typeface="Calibri"/>
                      </a:endParaRPr>
                    </a:p>
                  </a:txBody>
                  <a:tcPr marL="7815" marR="7815" marT="7815" marB="0" anchor="b"/>
                </a:tc>
                <a:tc>
                  <a:txBody>
                    <a:bodyPr/>
                    <a:lstStyle/>
                    <a:p>
                      <a:pPr algn="r" fontAlgn="b"/>
                      <a:r>
                        <a:rPr lang="en-US" sz="1800" u="none" strike="noStrike"/>
                        <a:t>0.000</a:t>
                      </a:r>
                      <a:endParaRPr lang="en-US" sz="1800" b="0" i="0" u="none" strike="noStrike">
                        <a:solidFill>
                          <a:srgbClr val="000000"/>
                        </a:solidFill>
                        <a:latin typeface="Calibri"/>
                      </a:endParaRPr>
                    </a:p>
                  </a:txBody>
                  <a:tcPr marL="7815" marR="7815" marT="7815" marB="0" anchor="b"/>
                </a:tc>
                <a:tc>
                  <a:txBody>
                    <a:bodyPr/>
                    <a:lstStyle/>
                    <a:p>
                      <a:pPr algn="r" fontAlgn="b"/>
                      <a:r>
                        <a:rPr lang="en-US" sz="1800" u="none" strike="noStrike"/>
                        <a:t>0.313</a:t>
                      </a:r>
                      <a:endParaRPr lang="en-US" sz="1800" b="0" i="0" u="none" strike="noStrike">
                        <a:solidFill>
                          <a:srgbClr val="000000"/>
                        </a:solidFill>
                        <a:latin typeface="Calibri"/>
                      </a:endParaRPr>
                    </a:p>
                  </a:txBody>
                  <a:tcPr marL="7815" marR="7815" marT="7815" marB="0" anchor="b"/>
                </a:tc>
                <a:tc>
                  <a:txBody>
                    <a:bodyPr/>
                    <a:lstStyle/>
                    <a:p>
                      <a:pPr algn="r" fontAlgn="b"/>
                      <a:r>
                        <a:rPr lang="en-US" sz="1800" u="none" strike="noStrike"/>
                        <a:t>1.975</a:t>
                      </a:r>
                      <a:endParaRPr lang="en-US" sz="1800" b="0" i="0" u="none" strike="noStrike">
                        <a:solidFill>
                          <a:srgbClr val="000000"/>
                        </a:solidFill>
                        <a:latin typeface="Calibri"/>
                      </a:endParaRPr>
                    </a:p>
                  </a:txBody>
                  <a:tcPr marL="7815" marR="7815" marT="7815" marB="0" anchor="b"/>
                </a:tc>
                <a:tc>
                  <a:txBody>
                    <a:bodyPr/>
                    <a:lstStyle/>
                    <a:p>
                      <a:pPr algn="r" fontAlgn="b"/>
                      <a:r>
                        <a:rPr lang="en-US" sz="1800" u="none" strike="noStrike"/>
                        <a:t>1.669</a:t>
                      </a:r>
                      <a:endParaRPr lang="en-US" sz="1800" b="0" i="0" u="none" strike="noStrike">
                        <a:solidFill>
                          <a:srgbClr val="000000"/>
                        </a:solidFill>
                        <a:latin typeface="Calibri"/>
                      </a:endParaRPr>
                    </a:p>
                  </a:txBody>
                  <a:tcPr marL="7815" marR="7815" marT="7815" marB="0" anchor="b"/>
                </a:tc>
              </a:tr>
              <a:tr h="262284">
                <a:tc>
                  <a:txBody>
                    <a:bodyPr/>
                    <a:lstStyle/>
                    <a:p>
                      <a:pPr algn="ctr" fontAlgn="b"/>
                      <a:r>
                        <a:rPr lang="en-US" sz="1800" b="0" i="0" u="none" strike="noStrike" dirty="0" smtClean="0">
                          <a:solidFill>
                            <a:srgbClr val="000000"/>
                          </a:solidFill>
                          <a:latin typeface="Calibri"/>
                        </a:rPr>
                        <a:t>1</a:t>
                      </a:r>
                      <a:endParaRPr lang="en-US" sz="1800" b="0" i="0" u="none" strike="noStrike" dirty="0">
                        <a:solidFill>
                          <a:srgbClr val="000000"/>
                        </a:solidFill>
                        <a:latin typeface="Calibri"/>
                      </a:endParaRPr>
                    </a:p>
                  </a:txBody>
                  <a:tcPr marL="7815" marR="7815" marT="7815" marB="0" anchor="b"/>
                </a:tc>
                <a:tc>
                  <a:txBody>
                    <a:bodyPr/>
                    <a:lstStyle/>
                    <a:p>
                      <a:pPr algn="ctr" fontAlgn="b"/>
                      <a:r>
                        <a:rPr lang="en-US" sz="1800" u="none" strike="noStrike"/>
                        <a:t>d5</a:t>
                      </a:r>
                      <a:endParaRPr lang="en-US" sz="1800" b="0" i="0" u="none" strike="noStrike">
                        <a:solidFill>
                          <a:srgbClr val="000000"/>
                        </a:solidFill>
                        <a:latin typeface="Calibri"/>
                      </a:endParaRPr>
                    </a:p>
                  </a:txBody>
                  <a:tcPr marL="7815" marR="7815" marT="7815" marB="0" anchor="b"/>
                </a:tc>
                <a:tc>
                  <a:txBody>
                    <a:bodyPr/>
                    <a:lstStyle/>
                    <a:p>
                      <a:pPr algn="r" fontAlgn="b"/>
                      <a:r>
                        <a:rPr lang="en-US" sz="1800" u="none" strike="noStrike"/>
                        <a:t>1.288</a:t>
                      </a:r>
                      <a:endParaRPr lang="en-US" sz="1800" b="0" i="0" u="none" strike="noStrike">
                        <a:solidFill>
                          <a:srgbClr val="000000"/>
                        </a:solidFill>
                        <a:latin typeface="Calibri"/>
                      </a:endParaRPr>
                    </a:p>
                  </a:txBody>
                  <a:tcPr marL="7815" marR="7815" marT="7815" marB="0" anchor="b"/>
                </a:tc>
                <a:tc>
                  <a:txBody>
                    <a:bodyPr/>
                    <a:lstStyle/>
                    <a:p>
                      <a:pPr algn="r" fontAlgn="b"/>
                      <a:r>
                        <a:rPr lang="en-US" sz="1800" u="none" strike="noStrike"/>
                        <a:t>0.926</a:t>
                      </a:r>
                      <a:endParaRPr lang="en-US" sz="1800" b="0" i="0" u="none" strike="noStrike">
                        <a:solidFill>
                          <a:srgbClr val="000000"/>
                        </a:solidFill>
                        <a:latin typeface="Calibri"/>
                      </a:endParaRPr>
                    </a:p>
                  </a:txBody>
                  <a:tcPr marL="7815" marR="7815" marT="7815" marB="0" anchor="b"/>
                </a:tc>
                <a:tc>
                  <a:txBody>
                    <a:bodyPr/>
                    <a:lstStyle/>
                    <a:p>
                      <a:pPr algn="r" fontAlgn="b"/>
                      <a:r>
                        <a:rPr lang="en-US" sz="1800" u="none" strike="noStrike" dirty="0"/>
                        <a:t>0.926</a:t>
                      </a:r>
                      <a:endParaRPr lang="en-US" sz="1800" b="0" i="0" u="none" strike="noStrike" dirty="0">
                        <a:solidFill>
                          <a:srgbClr val="000000"/>
                        </a:solidFill>
                        <a:latin typeface="Calibri"/>
                      </a:endParaRPr>
                    </a:p>
                  </a:txBody>
                  <a:tcPr marL="7815" marR="7815" marT="7815" marB="0" anchor="b"/>
                </a:tc>
                <a:tc>
                  <a:txBody>
                    <a:bodyPr/>
                    <a:lstStyle/>
                    <a:p>
                      <a:pPr algn="r" fontAlgn="b"/>
                      <a:r>
                        <a:rPr lang="en-US" sz="1800" u="none" strike="noStrike"/>
                        <a:t>0.521</a:t>
                      </a:r>
                      <a:endParaRPr lang="en-US" sz="1800" b="0" i="0" u="none" strike="noStrike">
                        <a:solidFill>
                          <a:srgbClr val="000000"/>
                        </a:solidFill>
                        <a:latin typeface="Calibri"/>
                      </a:endParaRPr>
                    </a:p>
                  </a:txBody>
                  <a:tcPr marL="7815" marR="7815" marT="7815" marB="0" anchor="b"/>
                </a:tc>
                <a:tc>
                  <a:txBody>
                    <a:bodyPr/>
                    <a:lstStyle/>
                    <a:p>
                      <a:pPr algn="r" fontAlgn="b"/>
                      <a:r>
                        <a:rPr lang="en-US" sz="1800" u="none" strike="noStrike"/>
                        <a:t>0.521</a:t>
                      </a:r>
                      <a:endParaRPr lang="en-US" sz="1800" b="0" i="0" u="none" strike="noStrike">
                        <a:solidFill>
                          <a:srgbClr val="000000"/>
                        </a:solidFill>
                        <a:latin typeface="Calibri"/>
                      </a:endParaRPr>
                    </a:p>
                  </a:txBody>
                  <a:tcPr marL="7815" marR="7815" marT="7815" marB="0" anchor="b"/>
                </a:tc>
                <a:tc>
                  <a:txBody>
                    <a:bodyPr/>
                    <a:lstStyle/>
                    <a:p>
                      <a:pPr algn="r" fontAlgn="b"/>
                      <a:r>
                        <a:rPr lang="en-US" sz="1800" u="none" strike="noStrike"/>
                        <a:t>0.521</a:t>
                      </a:r>
                      <a:endParaRPr lang="en-US" sz="1800" b="0" i="0" u="none" strike="noStrike">
                        <a:solidFill>
                          <a:srgbClr val="000000"/>
                        </a:solidFill>
                        <a:latin typeface="Calibri"/>
                      </a:endParaRPr>
                    </a:p>
                  </a:txBody>
                  <a:tcPr marL="7815" marR="7815" marT="7815" marB="0" anchor="b"/>
                </a:tc>
                <a:tc>
                  <a:txBody>
                    <a:bodyPr/>
                    <a:lstStyle/>
                    <a:p>
                      <a:pPr algn="r" fontAlgn="b"/>
                      <a:r>
                        <a:rPr lang="en-US" sz="1800" u="none" strike="noStrike"/>
                        <a:t>2.230</a:t>
                      </a:r>
                      <a:endParaRPr lang="en-US" sz="1800" b="0" i="0" u="none" strike="noStrike">
                        <a:solidFill>
                          <a:srgbClr val="000000"/>
                        </a:solidFill>
                        <a:latin typeface="Calibri"/>
                      </a:endParaRPr>
                    </a:p>
                  </a:txBody>
                  <a:tcPr marL="7815" marR="7815" marT="7815" marB="0" anchor="b"/>
                </a:tc>
                <a:tc>
                  <a:txBody>
                    <a:bodyPr/>
                    <a:lstStyle/>
                    <a:p>
                      <a:pPr algn="r" fontAlgn="b"/>
                      <a:r>
                        <a:rPr lang="en-US" sz="1800" u="none" strike="noStrike"/>
                        <a:t>1.622</a:t>
                      </a:r>
                      <a:endParaRPr lang="en-US" sz="1800" b="0" i="0" u="none" strike="noStrike">
                        <a:solidFill>
                          <a:srgbClr val="000000"/>
                        </a:solidFill>
                        <a:latin typeface="Calibri"/>
                      </a:endParaRPr>
                    </a:p>
                  </a:txBody>
                  <a:tcPr marL="7815" marR="7815" marT="7815" marB="0" anchor="b"/>
                </a:tc>
              </a:tr>
              <a:tr h="262284">
                <a:tc>
                  <a:txBody>
                    <a:bodyPr/>
                    <a:lstStyle/>
                    <a:p>
                      <a:pPr algn="ctr" fontAlgn="b"/>
                      <a:endParaRPr lang="en-US" sz="1800" b="0" i="0" u="none" strike="noStrike" dirty="0">
                        <a:solidFill>
                          <a:srgbClr val="000000"/>
                        </a:solidFill>
                        <a:latin typeface="Calibri"/>
                      </a:endParaRPr>
                    </a:p>
                  </a:txBody>
                  <a:tcPr marL="7815" marR="7815" marT="7815" marB="0" anchor="b"/>
                </a:tc>
                <a:tc>
                  <a:txBody>
                    <a:bodyPr/>
                    <a:lstStyle/>
                    <a:p>
                      <a:pPr algn="ctr" fontAlgn="b"/>
                      <a:r>
                        <a:rPr lang="en-US" sz="1800" u="none" strike="noStrike" dirty="0"/>
                        <a:t>.</a:t>
                      </a:r>
                      <a:endParaRPr lang="en-US" sz="1800" b="0" i="0" u="none" strike="noStrike" dirty="0">
                        <a:solidFill>
                          <a:srgbClr val="000000"/>
                        </a:solidFill>
                        <a:latin typeface="Calibri"/>
                      </a:endParaRPr>
                    </a:p>
                  </a:txBody>
                  <a:tcPr marL="7815" marR="7815" marT="7815" marB="0" anchor="b"/>
                </a:tc>
                <a:tc>
                  <a:txBody>
                    <a:bodyPr/>
                    <a:lstStyle/>
                    <a:p>
                      <a:pPr algn="l" fontAlgn="b"/>
                      <a:r>
                        <a:rPr lang="en-US" sz="1800" u="none" strike="noStrike"/>
                        <a:t> </a:t>
                      </a:r>
                      <a:endParaRPr lang="en-US" sz="1800" b="0" i="0" u="none" strike="noStrike">
                        <a:solidFill>
                          <a:srgbClr val="000000"/>
                        </a:solidFill>
                        <a:latin typeface="Calibri"/>
                      </a:endParaRPr>
                    </a:p>
                  </a:txBody>
                  <a:tcPr marL="7815" marR="7815" marT="7815" marB="0" anchor="b"/>
                </a:tc>
                <a:tc>
                  <a:txBody>
                    <a:bodyPr/>
                    <a:lstStyle/>
                    <a:p>
                      <a:pPr algn="l" fontAlgn="b"/>
                      <a:r>
                        <a:rPr lang="en-US" sz="1800" u="none" strike="noStrike"/>
                        <a:t> </a:t>
                      </a:r>
                      <a:endParaRPr lang="en-US" sz="1800" b="0" i="0" u="none" strike="noStrike">
                        <a:solidFill>
                          <a:srgbClr val="000000"/>
                        </a:solidFill>
                        <a:latin typeface="Calibri"/>
                      </a:endParaRPr>
                    </a:p>
                  </a:txBody>
                  <a:tcPr marL="7815" marR="7815" marT="7815" marB="0" anchor="b"/>
                </a:tc>
                <a:tc>
                  <a:txBody>
                    <a:bodyPr/>
                    <a:lstStyle/>
                    <a:p>
                      <a:pPr algn="l" fontAlgn="b"/>
                      <a:r>
                        <a:rPr lang="en-US" sz="1800" u="none" strike="noStrike"/>
                        <a:t> </a:t>
                      </a:r>
                      <a:endParaRPr lang="en-US" sz="1800" b="0" i="0" u="none" strike="noStrike">
                        <a:solidFill>
                          <a:srgbClr val="000000"/>
                        </a:solidFill>
                        <a:latin typeface="Calibri"/>
                      </a:endParaRPr>
                    </a:p>
                  </a:txBody>
                  <a:tcPr marL="7815" marR="7815" marT="7815" marB="0" anchor="b"/>
                </a:tc>
                <a:tc>
                  <a:txBody>
                    <a:bodyPr/>
                    <a:lstStyle/>
                    <a:p>
                      <a:pPr algn="l" fontAlgn="b"/>
                      <a:r>
                        <a:rPr lang="en-US" sz="1800" u="none" strike="noStrike"/>
                        <a:t> </a:t>
                      </a:r>
                      <a:endParaRPr lang="en-US" sz="1800" b="0" i="0" u="none" strike="noStrike">
                        <a:solidFill>
                          <a:srgbClr val="000000"/>
                        </a:solidFill>
                        <a:latin typeface="Calibri"/>
                      </a:endParaRPr>
                    </a:p>
                  </a:txBody>
                  <a:tcPr marL="7815" marR="7815" marT="7815" marB="0" anchor="b"/>
                </a:tc>
                <a:tc>
                  <a:txBody>
                    <a:bodyPr/>
                    <a:lstStyle/>
                    <a:p>
                      <a:pPr algn="l" fontAlgn="b"/>
                      <a:r>
                        <a:rPr lang="en-US" sz="1800" u="none" strike="noStrike"/>
                        <a:t> </a:t>
                      </a:r>
                      <a:endParaRPr lang="en-US" sz="1800" b="0" i="0" u="none" strike="noStrike">
                        <a:solidFill>
                          <a:srgbClr val="000000"/>
                        </a:solidFill>
                        <a:latin typeface="Calibri"/>
                      </a:endParaRPr>
                    </a:p>
                  </a:txBody>
                  <a:tcPr marL="7815" marR="7815" marT="7815" marB="0" anchor="b"/>
                </a:tc>
                <a:tc>
                  <a:txBody>
                    <a:bodyPr/>
                    <a:lstStyle/>
                    <a:p>
                      <a:pPr algn="l" fontAlgn="b"/>
                      <a:r>
                        <a:rPr lang="en-US" sz="1800" u="none" strike="noStrike"/>
                        <a:t> </a:t>
                      </a:r>
                      <a:endParaRPr lang="en-US" sz="1800" b="0" i="0" u="none" strike="noStrike">
                        <a:solidFill>
                          <a:srgbClr val="000000"/>
                        </a:solidFill>
                        <a:latin typeface="Calibri"/>
                      </a:endParaRPr>
                    </a:p>
                  </a:txBody>
                  <a:tcPr marL="7815" marR="7815" marT="7815" marB="0" anchor="b"/>
                </a:tc>
                <a:tc>
                  <a:txBody>
                    <a:bodyPr/>
                    <a:lstStyle/>
                    <a:p>
                      <a:pPr algn="l" fontAlgn="b"/>
                      <a:r>
                        <a:rPr lang="en-US" sz="1800" u="none" strike="noStrike"/>
                        <a:t> </a:t>
                      </a:r>
                      <a:endParaRPr lang="en-US" sz="1800" b="0" i="0" u="none" strike="noStrike">
                        <a:solidFill>
                          <a:srgbClr val="000000"/>
                        </a:solidFill>
                        <a:latin typeface="Calibri"/>
                      </a:endParaRPr>
                    </a:p>
                  </a:txBody>
                  <a:tcPr marL="7815" marR="7815" marT="7815" marB="0" anchor="b"/>
                </a:tc>
                <a:tc>
                  <a:txBody>
                    <a:bodyPr/>
                    <a:lstStyle/>
                    <a:p>
                      <a:pPr algn="l" fontAlgn="b"/>
                      <a:r>
                        <a:rPr lang="en-US" sz="1800" u="none" strike="noStrike"/>
                        <a:t> </a:t>
                      </a:r>
                      <a:endParaRPr lang="en-US" sz="1800" b="0" i="0" u="none" strike="noStrike">
                        <a:solidFill>
                          <a:srgbClr val="000000"/>
                        </a:solidFill>
                        <a:latin typeface="Calibri"/>
                      </a:endParaRPr>
                    </a:p>
                  </a:txBody>
                  <a:tcPr marL="7815" marR="7815" marT="7815" marB="0" anchor="b"/>
                </a:tc>
              </a:tr>
              <a:tr h="262284">
                <a:tc>
                  <a:txBody>
                    <a:bodyPr/>
                    <a:lstStyle/>
                    <a:p>
                      <a:pPr algn="ctr" fontAlgn="b"/>
                      <a:endParaRPr lang="en-US" sz="1800" b="0" i="0" u="none" strike="noStrike" dirty="0">
                        <a:solidFill>
                          <a:srgbClr val="000000"/>
                        </a:solidFill>
                        <a:latin typeface="Calibri"/>
                      </a:endParaRPr>
                    </a:p>
                  </a:txBody>
                  <a:tcPr marL="7815" marR="7815" marT="7815" marB="0" anchor="b"/>
                </a:tc>
                <a:tc>
                  <a:txBody>
                    <a:bodyPr/>
                    <a:lstStyle/>
                    <a:p>
                      <a:pPr algn="ctr" fontAlgn="b"/>
                      <a:r>
                        <a:rPr lang="en-US" sz="1800" u="none" strike="noStrike" dirty="0"/>
                        <a:t>.</a:t>
                      </a:r>
                      <a:endParaRPr lang="en-US" sz="1800" b="0" i="0" u="none" strike="noStrike" dirty="0">
                        <a:solidFill>
                          <a:srgbClr val="000000"/>
                        </a:solidFill>
                        <a:latin typeface="Calibri"/>
                      </a:endParaRPr>
                    </a:p>
                  </a:txBody>
                  <a:tcPr marL="7815" marR="7815" marT="7815" marB="0" anchor="b"/>
                </a:tc>
                <a:tc>
                  <a:txBody>
                    <a:bodyPr/>
                    <a:lstStyle/>
                    <a:p>
                      <a:pPr algn="l" fontAlgn="b"/>
                      <a:r>
                        <a:rPr lang="en-US" sz="1800" u="none" strike="noStrike"/>
                        <a:t> </a:t>
                      </a:r>
                      <a:endParaRPr lang="en-US" sz="1800" b="0" i="0" u="none" strike="noStrike">
                        <a:solidFill>
                          <a:srgbClr val="000000"/>
                        </a:solidFill>
                        <a:latin typeface="Calibri"/>
                      </a:endParaRPr>
                    </a:p>
                  </a:txBody>
                  <a:tcPr marL="7815" marR="7815" marT="7815" marB="0" anchor="b"/>
                </a:tc>
                <a:tc>
                  <a:txBody>
                    <a:bodyPr/>
                    <a:lstStyle/>
                    <a:p>
                      <a:pPr algn="l" fontAlgn="b"/>
                      <a:r>
                        <a:rPr lang="en-US" sz="1800" u="none" strike="noStrike"/>
                        <a:t> </a:t>
                      </a:r>
                      <a:endParaRPr lang="en-US" sz="1800" b="0" i="0" u="none" strike="noStrike">
                        <a:solidFill>
                          <a:srgbClr val="000000"/>
                        </a:solidFill>
                        <a:latin typeface="Calibri"/>
                      </a:endParaRPr>
                    </a:p>
                  </a:txBody>
                  <a:tcPr marL="7815" marR="7815" marT="7815" marB="0" anchor="b"/>
                </a:tc>
                <a:tc>
                  <a:txBody>
                    <a:bodyPr/>
                    <a:lstStyle/>
                    <a:p>
                      <a:pPr algn="l" fontAlgn="b"/>
                      <a:r>
                        <a:rPr lang="en-US" sz="1800" u="none" strike="noStrike"/>
                        <a:t> </a:t>
                      </a:r>
                      <a:endParaRPr lang="en-US" sz="1800" b="0" i="0" u="none" strike="noStrike">
                        <a:solidFill>
                          <a:srgbClr val="000000"/>
                        </a:solidFill>
                        <a:latin typeface="Calibri"/>
                      </a:endParaRPr>
                    </a:p>
                  </a:txBody>
                  <a:tcPr marL="7815" marR="7815" marT="7815" marB="0" anchor="b"/>
                </a:tc>
                <a:tc>
                  <a:txBody>
                    <a:bodyPr/>
                    <a:lstStyle/>
                    <a:p>
                      <a:pPr algn="l" fontAlgn="b"/>
                      <a:r>
                        <a:rPr lang="en-US" sz="1800" u="none" strike="noStrike"/>
                        <a:t> </a:t>
                      </a:r>
                      <a:endParaRPr lang="en-US" sz="1800" b="0" i="0" u="none" strike="noStrike">
                        <a:solidFill>
                          <a:srgbClr val="000000"/>
                        </a:solidFill>
                        <a:latin typeface="Calibri"/>
                      </a:endParaRPr>
                    </a:p>
                  </a:txBody>
                  <a:tcPr marL="7815" marR="7815" marT="7815" marB="0" anchor="b"/>
                </a:tc>
                <a:tc>
                  <a:txBody>
                    <a:bodyPr/>
                    <a:lstStyle/>
                    <a:p>
                      <a:pPr algn="l" fontAlgn="b"/>
                      <a:r>
                        <a:rPr lang="en-US" sz="1800" u="none" strike="noStrike"/>
                        <a:t> </a:t>
                      </a:r>
                      <a:endParaRPr lang="en-US" sz="1800" b="0" i="0" u="none" strike="noStrike">
                        <a:solidFill>
                          <a:srgbClr val="000000"/>
                        </a:solidFill>
                        <a:latin typeface="Calibri"/>
                      </a:endParaRPr>
                    </a:p>
                  </a:txBody>
                  <a:tcPr marL="7815" marR="7815" marT="7815" marB="0" anchor="b"/>
                </a:tc>
                <a:tc>
                  <a:txBody>
                    <a:bodyPr/>
                    <a:lstStyle/>
                    <a:p>
                      <a:pPr algn="l" fontAlgn="b"/>
                      <a:r>
                        <a:rPr lang="en-US" sz="1800" u="none" strike="noStrike" dirty="0"/>
                        <a:t> </a:t>
                      </a:r>
                      <a:endParaRPr lang="en-US" sz="1800" b="0" i="0" u="none" strike="noStrike" dirty="0">
                        <a:solidFill>
                          <a:srgbClr val="000000"/>
                        </a:solidFill>
                        <a:latin typeface="Calibri"/>
                      </a:endParaRPr>
                    </a:p>
                  </a:txBody>
                  <a:tcPr marL="7815" marR="7815" marT="7815" marB="0" anchor="b"/>
                </a:tc>
                <a:tc>
                  <a:txBody>
                    <a:bodyPr/>
                    <a:lstStyle/>
                    <a:p>
                      <a:pPr algn="l" fontAlgn="b"/>
                      <a:r>
                        <a:rPr lang="en-US" sz="1800" u="none" strike="noStrike"/>
                        <a:t> </a:t>
                      </a:r>
                      <a:endParaRPr lang="en-US" sz="1800" b="0" i="0" u="none" strike="noStrike">
                        <a:solidFill>
                          <a:srgbClr val="000000"/>
                        </a:solidFill>
                        <a:latin typeface="Calibri"/>
                      </a:endParaRPr>
                    </a:p>
                  </a:txBody>
                  <a:tcPr marL="7815" marR="7815" marT="7815" marB="0" anchor="b"/>
                </a:tc>
                <a:tc>
                  <a:txBody>
                    <a:bodyPr/>
                    <a:lstStyle/>
                    <a:p>
                      <a:pPr algn="l" fontAlgn="b"/>
                      <a:r>
                        <a:rPr lang="en-US" sz="1800" u="none" strike="noStrike"/>
                        <a:t> </a:t>
                      </a:r>
                      <a:endParaRPr lang="en-US" sz="1800" b="0" i="0" u="none" strike="noStrike">
                        <a:solidFill>
                          <a:srgbClr val="000000"/>
                        </a:solidFill>
                        <a:latin typeface="Calibri"/>
                      </a:endParaRPr>
                    </a:p>
                  </a:txBody>
                  <a:tcPr marL="7815" marR="7815" marT="7815" marB="0" anchor="b"/>
                </a:tc>
              </a:tr>
              <a:tr h="260130">
                <a:tc>
                  <a:txBody>
                    <a:bodyPr/>
                    <a:lstStyle/>
                    <a:p>
                      <a:pPr algn="ctr" fontAlgn="b"/>
                      <a:endParaRPr lang="en-US" sz="1800" b="0" i="0" u="none" strike="noStrike" dirty="0">
                        <a:solidFill>
                          <a:srgbClr val="000000"/>
                        </a:solidFill>
                        <a:latin typeface="Calibri"/>
                      </a:endParaRPr>
                    </a:p>
                  </a:txBody>
                  <a:tcPr marL="7815" marR="7815" marT="7815" marB="0" anchor="b"/>
                </a:tc>
                <a:tc>
                  <a:txBody>
                    <a:bodyPr/>
                    <a:lstStyle/>
                    <a:p>
                      <a:pPr algn="ctr" fontAlgn="b"/>
                      <a:r>
                        <a:rPr lang="en-US" sz="1800" u="none" strike="noStrike" dirty="0"/>
                        <a:t>.</a:t>
                      </a:r>
                      <a:endParaRPr lang="en-US" sz="1800" b="0" i="0" u="none" strike="noStrike" dirty="0">
                        <a:solidFill>
                          <a:srgbClr val="000000"/>
                        </a:solidFill>
                        <a:latin typeface="Calibri"/>
                      </a:endParaRPr>
                    </a:p>
                  </a:txBody>
                  <a:tcPr marL="7815" marR="7815" marT="7815" marB="0" anchor="b"/>
                </a:tc>
                <a:tc>
                  <a:txBody>
                    <a:bodyPr/>
                    <a:lstStyle/>
                    <a:p>
                      <a:pPr algn="l" fontAlgn="b"/>
                      <a:r>
                        <a:rPr lang="en-US" sz="1800" u="none" strike="noStrike" dirty="0"/>
                        <a:t> </a:t>
                      </a:r>
                      <a:endParaRPr lang="en-US" sz="1800" b="0" i="0" u="none" strike="noStrike" dirty="0">
                        <a:solidFill>
                          <a:srgbClr val="000000"/>
                        </a:solidFill>
                        <a:latin typeface="Calibri"/>
                      </a:endParaRPr>
                    </a:p>
                  </a:txBody>
                  <a:tcPr marL="7815" marR="7815" marT="7815" marB="0" anchor="b"/>
                </a:tc>
                <a:tc>
                  <a:txBody>
                    <a:bodyPr/>
                    <a:lstStyle/>
                    <a:p>
                      <a:pPr algn="l" fontAlgn="b"/>
                      <a:r>
                        <a:rPr lang="en-US" sz="1800" u="none" strike="noStrike"/>
                        <a:t> </a:t>
                      </a:r>
                      <a:endParaRPr lang="en-US" sz="1800" b="0" i="0" u="none" strike="noStrike">
                        <a:solidFill>
                          <a:srgbClr val="000000"/>
                        </a:solidFill>
                        <a:latin typeface="Calibri"/>
                      </a:endParaRPr>
                    </a:p>
                  </a:txBody>
                  <a:tcPr marL="7815" marR="7815" marT="7815" marB="0" anchor="b"/>
                </a:tc>
                <a:tc>
                  <a:txBody>
                    <a:bodyPr/>
                    <a:lstStyle/>
                    <a:p>
                      <a:pPr algn="l" fontAlgn="b"/>
                      <a:r>
                        <a:rPr lang="en-US" sz="1800" u="none" strike="noStrike"/>
                        <a:t> </a:t>
                      </a:r>
                      <a:endParaRPr lang="en-US" sz="1800" b="0" i="0" u="none" strike="noStrike">
                        <a:solidFill>
                          <a:srgbClr val="000000"/>
                        </a:solidFill>
                        <a:latin typeface="Calibri"/>
                      </a:endParaRPr>
                    </a:p>
                  </a:txBody>
                  <a:tcPr marL="7815" marR="7815" marT="7815" marB="0" anchor="b"/>
                </a:tc>
                <a:tc>
                  <a:txBody>
                    <a:bodyPr/>
                    <a:lstStyle/>
                    <a:p>
                      <a:pPr algn="l" fontAlgn="b"/>
                      <a:r>
                        <a:rPr lang="en-US" sz="1800" u="none" strike="noStrike" dirty="0"/>
                        <a:t> </a:t>
                      </a:r>
                      <a:endParaRPr lang="en-US" sz="1800" b="0" i="0" u="none" strike="noStrike" dirty="0">
                        <a:solidFill>
                          <a:srgbClr val="000000"/>
                        </a:solidFill>
                        <a:latin typeface="Calibri"/>
                      </a:endParaRPr>
                    </a:p>
                  </a:txBody>
                  <a:tcPr marL="7815" marR="7815" marT="7815" marB="0" anchor="b"/>
                </a:tc>
                <a:tc>
                  <a:txBody>
                    <a:bodyPr/>
                    <a:lstStyle/>
                    <a:p>
                      <a:pPr algn="l" fontAlgn="b"/>
                      <a:r>
                        <a:rPr lang="en-US" sz="1800" u="none" strike="noStrike"/>
                        <a:t> </a:t>
                      </a:r>
                      <a:endParaRPr lang="en-US" sz="1800" b="0" i="0" u="none" strike="noStrike">
                        <a:solidFill>
                          <a:srgbClr val="000000"/>
                        </a:solidFill>
                        <a:latin typeface="Calibri"/>
                      </a:endParaRPr>
                    </a:p>
                  </a:txBody>
                  <a:tcPr marL="7815" marR="7815" marT="7815" marB="0" anchor="b"/>
                </a:tc>
                <a:tc>
                  <a:txBody>
                    <a:bodyPr/>
                    <a:lstStyle/>
                    <a:p>
                      <a:pPr algn="l" fontAlgn="b"/>
                      <a:r>
                        <a:rPr lang="en-US" sz="1800" u="none" strike="noStrike"/>
                        <a:t> </a:t>
                      </a:r>
                      <a:endParaRPr lang="en-US" sz="1800" b="0" i="0" u="none" strike="noStrike">
                        <a:solidFill>
                          <a:srgbClr val="000000"/>
                        </a:solidFill>
                        <a:latin typeface="Calibri"/>
                      </a:endParaRPr>
                    </a:p>
                  </a:txBody>
                  <a:tcPr marL="7815" marR="7815" marT="7815" marB="0" anchor="b"/>
                </a:tc>
                <a:tc>
                  <a:txBody>
                    <a:bodyPr/>
                    <a:lstStyle/>
                    <a:p>
                      <a:pPr algn="l" fontAlgn="b"/>
                      <a:r>
                        <a:rPr lang="en-US" sz="1800" u="none" strike="noStrike"/>
                        <a:t> </a:t>
                      </a:r>
                      <a:endParaRPr lang="en-US" sz="1800" b="0" i="0" u="none" strike="noStrike">
                        <a:solidFill>
                          <a:srgbClr val="000000"/>
                        </a:solidFill>
                        <a:latin typeface="Calibri"/>
                      </a:endParaRPr>
                    </a:p>
                  </a:txBody>
                  <a:tcPr marL="7815" marR="7815" marT="7815" marB="0" anchor="b"/>
                </a:tc>
                <a:tc>
                  <a:txBody>
                    <a:bodyPr/>
                    <a:lstStyle/>
                    <a:p>
                      <a:pPr algn="l" fontAlgn="b"/>
                      <a:r>
                        <a:rPr lang="en-US" sz="1800" u="none" strike="noStrike"/>
                        <a:t> </a:t>
                      </a:r>
                      <a:endParaRPr lang="en-US" sz="1800" b="0" i="0" u="none" strike="noStrike">
                        <a:solidFill>
                          <a:srgbClr val="000000"/>
                        </a:solidFill>
                        <a:latin typeface="Calibri"/>
                      </a:endParaRPr>
                    </a:p>
                  </a:txBody>
                  <a:tcPr marL="7815" marR="7815" marT="7815" marB="0" anchor="b"/>
                </a:tc>
              </a:tr>
              <a:tr h="262284">
                <a:tc>
                  <a:txBody>
                    <a:bodyPr/>
                    <a:lstStyle/>
                    <a:p>
                      <a:pPr algn="ctr" fontAlgn="b"/>
                      <a:r>
                        <a:rPr lang="en-US" sz="1800" b="0" i="0" u="none" strike="noStrike" dirty="0" smtClean="0">
                          <a:solidFill>
                            <a:srgbClr val="000000"/>
                          </a:solidFill>
                          <a:latin typeface="Calibri"/>
                        </a:rPr>
                        <a:t>1</a:t>
                      </a:r>
                      <a:endParaRPr lang="en-US" sz="1800" b="0" i="0" u="none" strike="noStrike" dirty="0">
                        <a:solidFill>
                          <a:srgbClr val="000000"/>
                        </a:solidFill>
                        <a:latin typeface="Calibri"/>
                      </a:endParaRPr>
                    </a:p>
                  </a:txBody>
                  <a:tcPr marL="7815" marR="7815" marT="7815" marB="0" anchor="b"/>
                </a:tc>
                <a:tc>
                  <a:txBody>
                    <a:bodyPr/>
                    <a:lstStyle/>
                    <a:p>
                      <a:pPr algn="ctr" fontAlgn="b"/>
                      <a:r>
                        <a:rPr lang="en-US" sz="1800" u="none" strike="noStrike" dirty="0"/>
                        <a:t>d9</a:t>
                      </a:r>
                      <a:endParaRPr lang="en-US" sz="1800" b="0" i="0" u="none" strike="noStrike" dirty="0">
                        <a:solidFill>
                          <a:srgbClr val="000000"/>
                        </a:solidFill>
                        <a:latin typeface="Calibri"/>
                      </a:endParaRPr>
                    </a:p>
                  </a:txBody>
                  <a:tcPr marL="7815" marR="7815" marT="7815" marB="0" anchor="b"/>
                </a:tc>
                <a:tc>
                  <a:txBody>
                    <a:bodyPr/>
                    <a:lstStyle/>
                    <a:p>
                      <a:pPr algn="r" fontAlgn="b"/>
                      <a:r>
                        <a:rPr lang="en-US" sz="1800" u="none" strike="noStrike"/>
                        <a:t>1.946</a:t>
                      </a:r>
                      <a:endParaRPr lang="en-US" sz="1800" b="0" i="0" u="none" strike="noStrike">
                        <a:solidFill>
                          <a:srgbClr val="000000"/>
                        </a:solidFill>
                        <a:latin typeface="Calibri"/>
                      </a:endParaRPr>
                    </a:p>
                  </a:txBody>
                  <a:tcPr marL="7815" marR="7815" marT="7815" marB="0" anchor="b"/>
                </a:tc>
                <a:tc>
                  <a:txBody>
                    <a:bodyPr/>
                    <a:lstStyle/>
                    <a:p>
                      <a:pPr algn="r" fontAlgn="b"/>
                      <a:r>
                        <a:rPr lang="en-US" sz="1800" u="none" strike="noStrike"/>
                        <a:t>1.546</a:t>
                      </a:r>
                      <a:endParaRPr lang="en-US" sz="1800" b="0" i="0" u="none" strike="noStrike">
                        <a:solidFill>
                          <a:srgbClr val="000000"/>
                        </a:solidFill>
                        <a:latin typeface="Calibri"/>
                      </a:endParaRPr>
                    </a:p>
                  </a:txBody>
                  <a:tcPr marL="7815" marR="7815" marT="7815" marB="0" anchor="b"/>
                </a:tc>
                <a:tc>
                  <a:txBody>
                    <a:bodyPr/>
                    <a:lstStyle/>
                    <a:p>
                      <a:pPr algn="r" fontAlgn="b"/>
                      <a:r>
                        <a:rPr lang="en-US" sz="1800" u="none" strike="noStrike"/>
                        <a:t>1.112</a:t>
                      </a:r>
                      <a:endParaRPr lang="en-US" sz="1800" b="0" i="0" u="none" strike="noStrike">
                        <a:solidFill>
                          <a:srgbClr val="000000"/>
                        </a:solidFill>
                        <a:latin typeface="Calibri"/>
                      </a:endParaRPr>
                    </a:p>
                  </a:txBody>
                  <a:tcPr marL="7815" marR="7815" marT="7815" marB="0" anchor="b"/>
                </a:tc>
                <a:tc>
                  <a:txBody>
                    <a:bodyPr/>
                    <a:lstStyle/>
                    <a:p>
                      <a:pPr algn="r" fontAlgn="b"/>
                      <a:r>
                        <a:rPr lang="en-US" sz="1800" u="none" strike="noStrike"/>
                        <a:t>0.625</a:t>
                      </a:r>
                      <a:endParaRPr lang="en-US" sz="1800" b="0" i="0" u="none" strike="noStrike">
                        <a:solidFill>
                          <a:srgbClr val="000000"/>
                        </a:solidFill>
                        <a:latin typeface="Calibri"/>
                      </a:endParaRPr>
                    </a:p>
                  </a:txBody>
                  <a:tcPr marL="7815" marR="7815" marT="7815" marB="0" anchor="b"/>
                </a:tc>
                <a:tc>
                  <a:txBody>
                    <a:bodyPr/>
                    <a:lstStyle/>
                    <a:p>
                      <a:pPr algn="r" fontAlgn="b"/>
                      <a:r>
                        <a:rPr lang="en-US" sz="1800" u="none" strike="noStrike" dirty="0"/>
                        <a:t>1.112</a:t>
                      </a:r>
                      <a:endParaRPr lang="en-US" sz="1800" b="0" i="0" u="none" strike="noStrike" dirty="0">
                        <a:solidFill>
                          <a:srgbClr val="000000"/>
                        </a:solidFill>
                        <a:latin typeface="Calibri"/>
                      </a:endParaRPr>
                    </a:p>
                  </a:txBody>
                  <a:tcPr marL="7815" marR="7815" marT="7815" marB="0" anchor="b"/>
                </a:tc>
                <a:tc>
                  <a:txBody>
                    <a:bodyPr/>
                    <a:lstStyle/>
                    <a:p>
                      <a:pPr algn="r" fontAlgn="b"/>
                      <a:r>
                        <a:rPr lang="en-US" sz="1800" u="none" strike="noStrike" dirty="0"/>
                        <a:t>0.625</a:t>
                      </a:r>
                      <a:endParaRPr lang="en-US" sz="1800" b="0" i="0" u="none" strike="noStrike" dirty="0">
                        <a:solidFill>
                          <a:srgbClr val="000000"/>
                        </a:solidFill>
                        <a:latin typeface="Calibri"/>
                      </a:endParaRPr>
                    </a:p>
                  </a:txBody>
                  <a:tcPr marL="7815" marR="7815" marT="7815" marB="0" anchor="b"/>
                </a:tc>
                <a:tc>
                  <a:txBody>
                    <a:bodyPr/>
                    <a:lstStyle/>
                    <a:p>
                      <a:pPr algn="r" fontAlgn="b"/>
                      <a:r>
                        <a:rPr lang="en-US" sz="1800" u="none" strike="noStrike" dirty="0"/>
                        <a:t>3.949</a:t>
                      </a:r>
                      <a:endParaRPr lang="en-US" sz="1800" b="0" i="0" u="none" strike="noStrike" dirty="0">
                        <a:solidFill>
                          <a:srgbClr val="000000"/>
                        </a:solidFill>
                        <a:latin typeface="Calibri"/>
                      </a:endParaRPr>
                    </a:p>
                  </a:txBody>
                  <a:tcPr marL="7815" marR="7815" marT="7815" marB="0" anchor="b"/>
                </a:tc>
                <a:tc>
                  <a:txBody>
                    <a:bodyPr/>
                    <a:lstStyle/>
                    <a:p>
                      <a:pPr algn="r" fontAlgn="b"/>
                      <a:r>
                        <a:rPr lang="en-US" sz="1800" u="none" strike="noStrike"/>
                        <a:t>1.946</a:t>
                      </a:r>
                      <a:endParaRPr lang="en-US" sz="1800" b="0" i="0" u="none" strike="noStrike">
                        <a:solidFill>
                          <a:srgbClr val="000000"/>
                        </a:solidFill>
                        <a:latin typeface="Calibri"/>
                      </a:endParaRPr>
                    </a:p>
                  </a:txBody>
                  <a:tcPr marL="7815" marR="7815" marT="7815" marB="0" anchor="b"/>
                </a:tc>
              </a:tr>
              <a:tr h="260130">
                <a:tc>
                  <a:txBody>
                    <a:bodyPr/>
                    <a:lstStyle/>
                    <a:p>
                      <a:pPr algn="ctr" fontAlgn="b"/>
                      <a:r>
                        <a:rPr lang="en-US" sz="1800" b="0" i="0" u="none" strike="noStrike" dirty="0" smtClean="0">
                          <a:solidFill>
                            <a:srgbClr val="000000"/>
                          </a:solidFill>
                          <a:latin typeface="Calibri"/>
                        </a:rPr>
                        <a:t>2</a:t>
                      </a:r>
                      <a:endParaRPr lang="en-US" sz="1800" b="0" i="0" u="none" strike="noStrike" dirty="0">
                        <a:solidFill>
                          <a:srgbClr val="000000"/>
                        </a:solidFill>
                        <a:latin typeface="Calibri"/>
                      </a:endParaRPr>
                    </a:p>
                  </a:txBody>
                  <a:tcPr marL="7815" marR="7815" marT="7815" marB="0" anchor="b"/>
                </a:tc>
                <a:tc>
                  <a:txBody>
                    <a:bodyPr/>
                    <a:lstStyle/>
                    <a:p>
                      <a:pPr algn="ctr" fontAlgn="b"/>
                      <a:r>
                        <a:rPr lang="en-US" sz="1800" u="none" strike="noStrike" dirty="0"/>
                        <a:t>d10</a:t>
                      </a:r>
                      <a:endParaRPr lang="en-US" sz="1800" b="0" i="0" u="none" strike="noStrike" dirty="0">
                        <a:solidFill>
                          <a:srgbClr val="000000"/>
                        </a:solidFill>
                        <a:latin typeface="Calibri"/>
                      </a:endParaRPr>
                    </a:p>
                  </a:txBody>
                  <a:tcPr marL="7815" marR="7815" marT="7815" marB="0" anchor="b"/>
                </a:tc>
                <a:tc>
                  <a:txBody>
                    <a:bodyPr/>
                    <a:lstStyle/>
                    <a:p>
                      <a:pPr algn="r" fontAlgn="b"/>
                      <a:r>
                        <a:rPr lang="en-US" sz="1800" u="none" strike="noStrike"/>
                        <a:t>2.110</a:t>
                      </a:r>
                      <a:endParaRPr lang="en-US" sz="1800" b="0" i="0" u="none" strike="noStrike">
                        <a:solidFill>
                          <a:srgbClr val="000000"/>
                        </a:solidFill>
                        <a:latin typeface="Calibri"/>
                      </a:endParaRPr>
                    </a:p>
                  </a:txBody>
                  <a:tcPr marL="7815" marR="7815" marT="7815" marB="0" anchor="b"/>
                </a:tc>
                <a:tc>
                  <a:txBody>
                    <a:bodyPr/>
                    <a:lstStyle/>
                    <a:p>
                      <a:pPr algn="r" fontAlgn="b"/>
                      <a:r>
                        <a:rPr lang="en-US" sz="1800" u="none" strike="noStrike"/>
                        <a:t>1.405</a:t>
                      </a:r>
                      <a:endParaRPr lang="en-US" sz="1800" b="0" i="0" u="none" strike="noStrike">
                        <a:solidFill>
                          <a:srgbClr val="000000"/>
                        </a:solidFill>
                        <a:latin typeface="Calibri"/>
                      </a:endParaRPr>
                    </a:p>
                  </a:txBody>
                  <a:tcPr marL="7815" marR="7815" marT="7815" marB="0" anchor="b"/>
                </a:tc>
                <a:tc>
                  <a:txBody>
                    <a:bodyPr/>
                    <a:lstStyle/>
                    <a:p>
                      <a:pPr algn="r" fontAlgn="b"/>
                      <a:r>
                        <a:rPr lang="en-US" sz="1800" u="none" strike="noStrike" dirty="0"/>
                        <a:t>0.000</a:t>
                      </a:r>
                      <a:endParaRPr lang="en-US" sz="1800" b="0" i="0" u="none" strike="noStrike" dirty="0">
                        <a:solidFill>
                          <a:srgbClr val="000000"/>
                        </a:solidFill>
                        <a:latin typeface="Calibri"/>
                      </a:endParaRPr>
                    </a:p>
                  </a:txBody>
                  <a:tcPr marL="7815" marR="7815" marT="7815" marB="0" anchor="b"/>
                </a:tc>
                <a:tc>
                  <a:txBody>
                    <a:bodyPr/>
                    <a:lstStyle/>
                    <a:p>
                      <a:pPr algn="r" fontAlgn="b"/>
                      <a:r>
                        <a:rPr lang="en-US" sz="1800" u="none" strike="noStrike"/>
                        <a:t>0.000</a:t>
                      </a:r>
                      <a:endParaRPr lang="en-US" sz="1800" b="0" i="0" u="none" strike="noStrike">
                        <a:solidFill>
                          <a:srgbClr val="000000"/>
                        </a:solidFill>
                        <a:latin typeface="Calibri"/>
                      </a:endParaRPr>
                    </a:p>
                  </a:txBody>
                  <a:tcPr marL="7815" marR="7815" marT="7815" marB="0" anchor="b"/>
                </a:tc>
                <a:tc>
                  <a:txBody>
                    <a:bodyPr/>
                    <a:lstStyle/>
                    <a:p>
                      <a:pPr algn="r" fontAlgn="b"/>
                      <a:r>
                        <a:rPr lang="en-US" sz="1800" u="none" strike="noStrike"/>
                        <a:t>0.000</a:t>
                      </a:r>
                      <a:endParaRPr lang="en-US" sz="1800" b="0" i="0" u="none" strike="noStrike">
                        <a:solidFill>
                          <a:srgbClr val="000000"/>
                        </a:solidFill>
                        <a:latin typeface="Calibri"/>
                      </a:endParaRPr>
                    </a:p>
                  </a:txBody>
                  <a:tcPr marL="7815" marR="7815" marT="7815" marB="0" anchor="b"/>
                </a:tc>
                <a:tc>
                  <a:txBody>
                    <a:bodyPr/>
                    <a:lstStyle/>
                    <a:p>
                      <a:pPr algn="r" fontAlgn="b"/>
                      <a:r>
                        <a:rPr lang="en-US" sz="1800" u="none" strike="noStrike"/>
                        <a:t>0.568</a:t>
                      </a:r>
                      <a:endParaRPr lang="en-US" sz="1800" b="0" i="0" u="none" strike="noStrike">
                        <a:solidFill>
                          <a:srgbClr val="000000"/>
                        </a:solidFill>
                        <a:latin typeface="Calibri"/>
                      </a:endParaRPr>
                    </a:p>
                  </a:txBody>
                  <a:tcPr marL="7815" marR="7815" marT="7815" marB="0" anchor="b"/>
                </a:tc>
                <a:tc>
                  <a:txBody>
                    <a:bodyPr/>
                    <a:lstStyle/>
                    <a:p>
                      <a:pPr algn="r" fontAlgn="b"/>
                      <a:r>
                        <a:rPr lang="en-US" sz="1800" u="none" strike="noStrike"/>
                        <a:t>2.740</a:t>
                      </a:r>
                      <a:endParaRPr lang="en-US" sz="1800" b="0" i="0" u="none" strike="noStrike">
                        <a:solidFill>
                          <a:srgbClr val="000000"/>
                        </a:solidFill>
                        <a:latin typeface="Calibri"/>
                      </a:endParaRPr>
                    </a:p>
                  </a:txBody>
                  <a:tcPr marL="7815" marR="7815" marT="7815" marB="0" anchor="b"/>
                </a:tc>
                <a:tc>
                  <a:txBody>
                    <a:bodyPr/>
                    <a:lstStyle/>
                    <a:p>
                      <a:pPr algn="r" fontAlgn="b"/>
                      <a:r>
                        <a:rPr lang="en-US" sz="1800" u="none" strike="noStrike" dirty="0"/>
                        <a:t>2.433</a:t>
                      </a:r>
                      <a:endParaRPr lang="en-US" sz="1800" b="0" i="0" u="none" strike="noStrike" dirty="0">
                        <a:solidFill>
                          <a:srgbClr val="000000"/>
                        </a:solidFill>
                        <a:latin typeface="Calibri"/>
                      </a:endParaRPr>
                    </a:p>
                  </a:txBody>
                  <a:tcPr marL="7815" marR="7815" marT="7815" marB="0" anchor="b"/>
                </a:tc>
              </a:tr>
            </a:tbl>
          </a:graphicData>
        </a:graphic>
      </p:graphicFrame>
      <p:sp>
        <p:nvSpPr>
          <p:cNvPr id="12" name="Rectangle 11"/>
          <p:cNvSpPr/>
          <p:nvPr/>
        </p:nvSpPr>
        <p:spPr>
          <a:xfrm>
            <a:off x="533400" y="2133600"/>
            <a:ext cx="8001000" cy="923330"/>
          </a:xfrm>
          <a:prstGeom prst="rect">
            <a:avLst/>
          </a:prstGeom>
        </p:spPr>
        <p:txBody>
          <a:bodyPr wrap="square">
            <a:spAutoFit/>
          </a:bodyPr>
          <a:lstStyle/>
          <a:p>
            <a:r>
              <a:rPr lang="en-US" dirty="0" smtClean="0">
                <a:solidFill>
                  <a:srgbClr val="00B050"/>
                </a:solidFill>
              </a:rPr>
              <a:t>“</a:t>
            </a:r>
            <a:r>
              <a:rPr lang="en-US" i="1" dirty="0" smtClean="0">
                <a:solidFill>
                  <a:srgbClr val="00B050"/>
                </a:solidFill>
                <a:latin typeface="Times" pitchFamily="18" charset="0"/>
              </a:rPr>
              <a:t>Benchmark </a:t>
            </a:r>
            <a:r>
              <a:rPr lang="en-US" i="1" dirty="0" err="1" smtClean="0">
                <a:solidFill>
                  <a:srgbClr val="00B050"/>
                </a:solidFill>
                <a:latin typeface="Times" pitchFamily="18" charset="0"/>
              </a:rPr>
              <a:t>sektor</a:t>
            </a:r>
            <a:r>
              <a:rPr lang="en-US" i="1" dirty="0" smtClean="0">
                <a:solidFill>
                  <a:srgbClr val="00B050"/>
                </a:solidFill>
                <a:latin typeface="Times" pitchFamily="18" charset="0"/>
              </a:rPr>
              <a:t> : </a:t>
            </a:r>
            <a:r>
              <a:rPr lang="en-US" i="1" dirty="0" err="1" smtClean="0">
                <a:solidFill>
                  <a:srgbClr val="00B050"/>
                </a:solidFill>
                <a:latin typeface="Times" pitchFamily="18" charset="0"/>
              </a:rPr>
              <a:t>Perdagangan</a:t>
            </a:r>
            <a:r>
              <a:rPr lang="en-US" i="1" dirty="0" smtClean="0">
                <a:solidFill>
                  <a:srgbClr val="00B050"/>
                </a:solidFill>
                <a:latin typeface="Times" pitchFamily="18" charset="0"/>
              </a:rPr>
              <a:t> - Retail - Mobil</a:t>
            </a:r>
          </a:p>
          <a:p>
            <a:r>
              <a:rPr lang="en-US" i="1" dirty="0" err="1" smtClean="0">
                <a:solidFill>
                  <a:srgbClr val="00B050"/>
                </a:solidFill>
                <a:latin typeface="Times" pitchFamily="18" charset="0"/>
              </a:rPr>
              <a:t>Berdasarkan</a:t>
            </a:r>
            <a:r>
              <a:rPr lang="en-US" i="1" dirty="0" smtClean="0">
                <a:solidFill>
                  <a:srgbClr val="00B050"/>
                </a:solidFill>
                <a:latin typeface="Times" pitchFamily="18" charset="0"/>
              </a:rPr>
              <a:t> </a:t>
            </a:r>
            <a:r>
              <a:rPr lang="en-US" i="1" dirty="0" err="1" smtClean="0">
                <a:solidFill>
                  <a:srgbClr val="00B050"/>
                </a:solidFill>
                <a:latin typeface="Times" pitchFamily="18" charset="0"/>
              </a:rPr>
              <a:t>perhitungan</a:t>
            </a:r>
            <a:r>
              <a:rPr lang="en-US" i="1" dirty="0" smtClean="0">
                <a:solidFill>
                  <a:srgbClr val="00B050"/>
                </a:solidFill>
                <a:latin typeface="Times" pitchFamily="18" charset="0"/>
              </a:rPr>
              <a:t> </a:t>
            </a:r>
            <a:r>
              <a:rPr lang="en-US" i="1" dirty="0" err="1" smtClean="0">
                <a:solidFill>
                  <a:srgbClr val="00B050"/>
                </a:solidFill>
                <a:latin typeface="Times" pitchFamily="18" charset="0"/>
              </a:rPr>
              <a:t>rasio</a:t>
            </a:r>
            <a:r>
              <a:rPr lang="en-US" i="1" dirty="0" smtClean="0">
                <a:solidFill>
                  <a:srgbClr val="00B050"/>
                </a:solidFill>
                <a:latin typeface="Times" pitchFamily="18" charset="0"/>
              </a:rPr>
              <a:t> </a:t>
            </a:r>
            <a:r>
              <a:rPr lang="en-US" i="1" dirty="0" err="1" smtClean="0">
                <a:solidFill>
                  <a:srgbClr val="00B050"/>
                </a:solidFill>
                <a:latin typeface="Times" pitchFamily="18" charset="0"/>
              </a:rPr>
              <a:t>keuangan</a:t>
            </a:r>
            <a:r>
              <a:rPr lang="en-US" i="1" dirty="0" smtClean="0">
                <a:solidFill>
                  <a:srgbClr val="00B050"/>
                </a:solidFill>
                <a:latin typeface="Times" pitchFamily="18" charset="0"/>
              </a:rPr>
              <a:t> </a:t>
            </a:r>
            <a:r>
              <a:rPr lang="en-US" i="1" dirty="0" err="1" smtClean="0">
                <a:solidFill>
                  <a:srgbClr val="00B050"/>
                </a:solidFill>
                <a:latin typeface="Times" pitchFamily="18" charset="0"/>
              </a:rPr>
              <a:t>dan</a:t>
            </a:r>
            <a:r>
              <a:rPr lang="en-US" i="1" dirty="0" smtClean="0">
                <a:solidFill>
                  <a:srgbClr val="00B050"/>
                </a:solidFill>
                <a:latin typeface="Times" pitchFamily="18" charset="0"/>
              </a:rPr>
              <a:t> data lain </a:t>
            </a:r>
            <a:r>
              <a:rPr lang="en-US" i="1" dirty="0" err="1" smtClean="0">
                <a:solidFill>
                  <a:srgbClr val="00B050"/>
                </a:solidFill>
                <a:latin typeface="Times" pitchFamily="18" charset="0"/>
              </a:rPr>
              <a:t>dalam</a:t>
            </a:r>
            <a:r>
              <a:rPr lang="en-US" i="1" dirty="0" smtClean="0">
                <a:solidFill>
                  <a:srgbClr val="00B050"/>
                </a:solidFill>
                <a:latin typeface="Times" pitchFamily="18" charset="0"/>
              </a:rPr>
              <a:t> ICRR, </a:t>
            </a:r>
            <a:r>
              <a:rPr lang="en-US" i="1" dirty="0" err="1" smtClean="0">
                <a:solidFill>
                  <a:srgbClr val="00B050"/>
                </a:solidFill>
                <a:latin typeface="Times" pitchFamily="18" charset="0"/>
              </a:rPr>
              <a:t>maka</a:t>
            </a:r>
            <a:r>
              <a:rPr lang="en-US" i="1" dirty="0" smtClean="0">
                <a:solidFill>
                  <a:srgbClr val="00B050"/>
                </a:solidFill>
                <a:latin typeface="Times" pitchFamily="18" charset="0"/>
              </a:rPr>
              <a:t> </a:t>
            </a:r>
            <a:r>
              <a:rPr lang="en-US" i="1" dirty="0" err="1" smtClean="0">
                <a:solidFill>
                  <a:srgbClr val="00B050"/>
                </a:solidFill>
                <a:latin typeface="Times" pitchFamily="18" charset="0"/>
              </a:rPr>
              <a:t>posisi</a:t>
            </a:r>
            <a:r>
              <a:rPr lang="en-US" i="1" dirty="0" smtClean="0">
                <a:solidFill>
                  <a:srgbClr val="00B050"/>
                </a:solidFill>
                <a:latin typeface="Times" pitchFamily="18" charset="0"/>
              </a:rPr>
              <a:t> rating </a:t>
            </a:r>
            <a:r>
              <a:rPr lang="en-US" i="1" dirty="0" err="1" smtClean="0">
                <a:solidFill>
                  <a:srgbClr val="00B050"/>
                </a:solidFill>
                <a:latin typeface="Times" pitchFamily="18" charset="0"/>
              </a:rPr>
              <a:t>perusahaan</a:t>
            </a:r>
            <a:r>
              <a:rPr lang="en-US" i="1" dirty="0" smtClean="0">
                <a:solidFill>
                  <a:srgbClr val="00B050"/>
                </a:solidFill>
                <a:latin typeface="Times" pitchFamily="18" charset="0"/>
              </a:rPr>
              <a:t> </a:t>
            </a:r>
            <a:r>
              <a:rPr lang="en-US" i="1" dirty="0" err="1" smtClean="0">
                <a:solidFill>
                  <a:srgbClr val="00B050"/>
                </a:solidFill>
                <a:latin typeface="Times" pitchFamily="18" charset="0"/>
              </a:rPr>
              <a:t>dan</a:t>
            </a:r>
            <a:r>
              <a:rPr lang="en-US" i="1" dirty="0" smtClean="0">
                <a:solidFill>
                  <a:srgbClr val="00B050"/>
                </a:solidFill>
                <a:latin typeface="Times" pitchFamily="18" charset="0"/>
              </a:rPr>
              <a:t> </a:t>
            </a:r>
            <a:r>
              <a:rPr lang="en-US" i="1" dirty="0" err="1" smtClean="0">
                <a:solidFill>
                  <a:srgbClr val="00B050"/>
                </a:solidFill>
                <a:latin typeface="Times" pitchFamily="18" charset="0"/>
              </a:rPr>
              <a:t>tingkat</a:t>
            </a:r>
            <a:r>
              <a:rPr lang="en-US" i="1" dirty="0" smtClean="0">
                <a:solidFill>
                  <a:srgbClr val="00B050"/>
                </a:solidFill>
                <a:latin typeface="Times" pitchFamily="18" charset="0"/>
              </a:rPr>
              <a:t> </a:t>
            </a:r>
            <a:r>
              <a:rPr lang="en-US" i="1" dirty="0" err="1" smtClean="0">
                <a:solidFill>
                  <a:srgbClr val="00B050"/>
                </a:solidFill>
                <a:latin typeface="Times" pitchFamily="18" charset="0"/>
              </a:rPr>
              <a:t>risikonya</a:t>
            </a:r>
            <a:r>
              <a:rPr lang="en-US" i="1" dirty="0" smtClean="0">
                <a:solidFill>
                  <a:srgbClr val="00B050"/>
                </a:solidFill>
                <a:latin typeface="Times" pitchFamily="18" charset="0"/>
              </a:rPr>
              <a:t> </a:t>
            </a:r>
            <a:r>
              <a:rPr lang="en-US" i="1" dirty="0" err="1" smtClean="0">
                <a:solidFill>
                  <a:srgbClr val="00B050"/>
                </a:solidFill>
                <a:latin typeface="Times" pitchFamily="18" charset="0"/>
              </a:rPr>
              <a:t>adalah</a:t>
            </a:r>
            <a:r>
              <a:rPr lang="en-US" i="1" dirty="0" smtClean="0">
                <a:solidFill>
                  <a:srgbClr val="00B050"/>
                </a:solidFill>
                <a:latin typeface="Times" pitchFamily="18" charset="0"/>
              </a:rPr>
              <a:t>…</a:t>
            </a:r>
            <a:r>
              <a:rPr lang="en-US" dirty="0" smtClean="0">
                <a:solidFill>
                  <a:srgbClr val="00B050"/>
                </a:solidFill>
              </a:rPr>
              <a:t>”</a:t>
            </a:r>
            <a:endParaRPr lang="en-US" dirty="0">
              <a:solidFill>
                <a:srgbClr val="00B050"/>
              </a:solidFill>
            </a:endParaRPr>
          </a:p>
        </p:txBody>
      </p:sp>
      <p:cxnSp>
        <p:nvCxnSpPr>
          <p:cNvPr id="14" name="Straight Arrow Connector 13"/>
          <p:cNvCxnSpPr/>
          <p:nvPr/>
        </p:nvCxnSpPr>
        <p:spPr>
          <a:xfrm>
            <a:off x="1219200" y="2438400"/>
            <a:ext cx="381000" cy="76200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762000" y="2133600"/>
            <a:ext cx="1066800" cy="30480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Arrow Connector 18"/>
          <p:cNvCxnSpPr/>
          <p:nvPr/>
        </p:nvCxnSpPr>
        <p:spPr>
          <a:xfrm>
            <a:off x="2286000" y="2438400"/>
            <a:ext cx="381000" cy="76200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0" name="Rectangle 19"/>
          <p:cNvSpPr/>
          <p:nvPr/>
        </p:nvSpPr>
        <p:spPr>
          <a:xfrm>
            <a:off x="1828800" y="2133600"/>
            <a:ext cx="685800" cy="30480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Arrow Connector 21"/>
          <p:cNvCxnSpPr/>
          <p:nvPr/>
        </p:nvCxnSpPr>
        <p:spPr>
          <a:xfrm>
            <a:off x="2971800" y="2438400"/>
            <a:ext cx="533400" cy="76200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a:off x="2514600" y="2133600"/>
            <a:ext cx="1371600" cy="30480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Arrow Connector 24"/>
          <p:cNvCxnSpPr/>
          <p:nvPr/>
        </p:nvCxnSpPr>
        <p:spPr>
          <a:xfrm>
            <a:off x="4419600" y="2438400"/>
            <a:ext cx="228600" cy="76200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6" name="Rectangle 25"/>
          <p:cNvSpPr/>
          <p:nvPr/>
        </p:nvSpPr>
        <p:spPr>
          <a:xfrm>
            <a:off x="3962400" y="2133600"/>
            <a:ext cx="685800" cy="30480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Straight Arrow Connector 28"/>
          <p:cNvCxnSpPr/>
          <p:nvPr/>
        </p:nvCxnSpPr>
        <p:spPr>
          <a:xfrm>
            <a:off x="5181600" y="2438400"/>
            <a:ext cx="152400" cy="76200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0" name="Rectangle 29"/>
          <p:cNvSpPr/>
          <p:nvPr/>
        </p:nvSpPr>
        <p:spPr>
          <a:xfrm>
            <a:off x="4724400" y="2133600"/>
            <a:ext cx="685800" cy="30480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Arrow Connector 32"/>
          <p:cNvCxnSpPr/>
          <p:nvPr/>
        </p:nvCxnSpPr>
        <p:spPr>
          <a:xfrm>
            <a:off x="2362200" y="2743200"/>
            <a:ext cx="3810000" cy="45720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4" name="Rectangle 33"/>
          <p:cNvSpPr/>
          <p:nvPr/>
        </p:nvSpPr>
        <p:spPr>
          <a:xfrm>
            <a:off x="1905000" y="2438400"/>
            <a:ext cx="1066800" cy="30480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6" name="Straight Arrow Connector 35"/>
          <p:cNvCxnSpPr/>
          <p:nvPr/>
        </p:nvCxnSpPr>
        <p:spPr>
          <a:xfrm>
            <a:off x="3429000" y="2743200"/>
            <a:ext cx="3810000" cy="45720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7" name="Rectangle 36"/>
          <p:cNvSpPr/>
          <p:nvPr/>
        </p:nvSpPr>
        <p:spPr>
          <a:xfrm>
            <a:off x="2971800" y="2438400"/>
            <a:ext cx="533400" cy="30480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Arrow Connector 39"/>
          <p:cNvCxnSpPr/>
          <p:nvPr/>
        </p:nvCxnSpPr>
        <p:spPr>
          <a:xfrm>
            <a:off x="4038600" y="2743200"/>
            <a:ext cx="4114800" cy="45720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1" name="Rectangle 40"/>
          <p:cNvSpPr/>
          <p:nvPr/>
        </p:nvSpPr>
        <p:spPr>
          <a:xfrm>
            <a:off x="3505200" y="2438400"/>
            <a:ext cx="990600" cy="30480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p:cNvSpPr/>
          <p:nvPr/>
        </p:nvSpPr>
        <p:spPr>
          <a:xfrm>
            <a:off x="152400" y="3124200"/>
            <a:ext cx="609600" cy="358140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p:cNvSpPr txBox="1"/>
          <p:nvPr/>
        </p:nvSpPr>
        <p:spPr>
          <a:xfrm>
            <a:off x="152400" y="533400"/>
            <a:ext cx="3962400" cy="369332"/>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wrap="square" rtlCol="0">
            <a:spAutoFit/>
          </a:bodyPr>
          <a:lstStyle/>
          <a:p>
            <a:r>
              <a:rPr lang="id-ID" b="1" u="sng" dirty="0" smtClean="0">
                <a:solidFill>
                  <a:schemeClr val="bg1"/>
                </a:solidFill>
              </a:rPr>
              <a:t>Answering the Second Problem</a:t>
            </a:r>
            <a:endParaRPr lang="en-US" b="1" u="sng" dirty="0">
              <a:solidFill>
                <a:schemeClr val="bg1"/>
              </a:solidFill>
            </a:endParaRPr>
          </a:p>
        </p:txBody>
      </p:sp>
      <p:sp>
        <p:nvSpPr>
          <p:cNvPr id="27" name="Rectangle 26"/>
          <p:cNvSpPr/>
          <p:nvPr/>
        </p:nvSpPr>
        <p:spPr>
          <a:xfrm>
            <a:off x="76200" y="457200"/>
            <a:ext cx="9144000" cy="6400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p:cNvSpPr txBox="1"/>
          <p:nvPr/>
        </p:nvSpPr>
        <p:spPr>
          <a:xfrm>
            <a:off x="381000" y="1828800"/>
            <a:ext cx="2590800" cy="923330"/>
          </a:xfrm>
          <a:prstGeom prst="rect">
            <a:avLst/>
          </a:prstGeom>
          <a:solidFill>
            <a:srgbClr val="FFFF99"/>
          </a:solidFill>
          <a:ln>
            <a:solidFill>
              <a:srgbClr val="FFC000"/>
            </a:solidFill>
          </a:ln>
        </p:spPr>
        <p:txBody>
          <a:bodyPr wrap="square" rtlCol="0">
            <a:spAutoFit/>
          </a:bodyPr>
          <a:lstStyle/>
          <a:p>
            <a:r>
              <a:rPr lang="en-US" b="1" u="sng" dirty="0" smtClean="0"/>
              <a:t>1. Preprocessing:</a:t>
            </a:r>
          </a:p>
          <a:p>
            <a:r>
              <a:rPr lang="en-US" dirty="0" smtClean="0"/>
              <a:t>Prepare and cleaning up the data</a:t>
            </a:r>
            <a:endParaRPr lang="en-US" dirty="0"/>
          </a:p>
        </p:txBody>
      </p:sp>
      <p:sp>
        <p:nvSpPr>
          <p:cNvPr id="31" name="TextBox 30"/>
          <p:cNvSpPr txBox="1"/>
          <p:nvPr/>
        </p:nvSpPr>
        <p:spPr>
          <a:xfrm>
            <a:off x="3733800" y="1981200"/>
            <a:ext cx="2590800" cy="646331"/>
          </a:xfrm>
          <a:prstGeom prst="rect">
            <a:avLst/>
          </a:prstGeom>
          <a:solidFill>
            <a:srgbClr val="CCFF99"/>
          </a:solidFill>
          <a:ln>
            <a:solidFill>
              <a:srgbClr val="00B050"/>
            </a:solidFill>
          </a:ln>
        </p:spPr>
        <p:txBody>
          <a:bodyPr wrap="square" rtlCol="0">
            <a:spAutoFit/>
          </a:bodyPr>
          <a:lstStyle/>
          <a:p>
            <a:r>
              <a:rPr lang="en-US" b="1" u="sng" dirty="0" smtClean="0"/>
              <a:t>2. </a:t>
            </a:r>
            <a:r>
              <a:rPr lang="id-ID" b="1" u="sng" dirty="0" smtClean="0"/>
              <a:t>Risk Clustering</a:t>
            </a:r>
            <a:r>
              <a:rPr lang="en-US" b="1" u="sng" dirty="0" smtClean="0"/>
              <a:t>:</a:t>
            </a:r>
          </a:p>
          <a:p>
            <a:r>
              <a:rPr lang="en-US" dirty="0" smtClean="0"/>
              <a:t>Build </a:t>
            </a:r>
            <a:r>
              <a:rPr lang="id-ID" dirty="0" smtClean="0"/>
              <a:t>the </a:t>
            </a:r>
            <a:r>
              <a:rPr lang="en-US" dirty="0" smtClean="0"/>
              <a:t>cluster model </a:t>
            </a:r>
            <a:endParaRPr lang="en-US" dirty="0"/>
          </a:p>
        </p:txBody>
      </p:sp>
      <p:sp>
        <p:nvSpPr>
          <p:cNvPr id="32" name="TextBox 31"/>
          <p:cNvSpPr txBox="1"/>
          <p:nvPr/>
        </p:nvSpPr>
        <p:spPr>
          <a:xfrm>
            <a:off x="6934200" y="3773269"/>
            <a:ext cx="1600200" cy="646331"/>
          </a:xfrm>
          <a:prstGeom prst="rect">
            <a:avLst/>
          </a:prstGeom>
          <a:solidFill>
            <a:schemeClr val="tx2">
              <a:lumMod val="60000"/>
              <a:lumOff val="40000"/>
            </a:schemeClr>
          </a:solidFill>
          <a:ln>
            <a:solidFill>
              <a:schemeClr val="tx1"/>
            </a:solidFill>
          </a:ln>
        </p:spPr>
        <p:txBody>
          <a:bodyPr wrap="square" rtlCol="0">
            <a:spAutoFit/>
          </a:bodyPr>
          <a:lstStyle/>
          <a:p>
            <a:r>
              <a:rPr lang="en-US" b="1" u="sng" dirty="0" smtClean="0">
                <a:solidFill>
                  <a:schemeClr val="bg1"/>
                </a:solidFill>
              </a:rPr>
              <a:t>4. Evaluation:</a:t>
            </a:r>
          </a:p>
          <a:p>
            <a:r>
              <a:rPr lang="en-US" dirty="0" smtClean="0">
                <a:solidFill>
                  <a:schemeClr val="bg1"/>
                </a:solidFill>
              </a:rPr>
              <a:t>Risk  Analysis</a:t>
            </a:r>
          </a:p>
        </p:txBody>
      </p:sp>
      <p:sp>
        <p:nvSpPr>
          <p:cNvPr id="35" name="TextBox 34"/>
          <p:cNvSpPr txBox="1"/>
          <p:nvPr/>
        </p:nvSpPr>
        <p:spPr>
          <a:xfrm>
            <a:off x="4191000" y="3352800"/>
            <a:ext cx="1676400" cy="1754326"/>
          </a:xfrm>
          <a:prstGeom prst="rect">
            <a:avLst/>
          </a:prstGeom>
          <a:solidFill>
            <a:schemeClr val="accent6">
              <a:lumMod val="40000"/>
              <a:lumOff val="60000"/>
            </a:schemeClr>
          </a:solidFill>
          <a:ln>
            <a:solidFill>
              <a:srgbClr val="FF0000"/>
            </a:solidFill>
          </a:ln>
        </p:spPr>
        <p:txBody>
          <a:bodyPr wrap="square" rtlCol="0">
            <a:spAutoFit/>
          </a:bodyPr>
          <a:lstStyle/>
          <a:p>
            <a:r>
              <a:rPr lang="en-US" b="1" u="sng" dirty="0" smtClean="0"/>
              <a:t>3. </a:t>
            </a:r>
            <a:r>
              <a:rPr lang="id-ID" b="1" u="sng" dirty="0" smtClean="0"/>
              <a:t>Risk Measuring</a:t>
            </a:r>
            <a:endParaRPr lang="en-US" b="1" u="sng" dirty="0" smtClean="0"/>
          </a:p>
          <a:p>
            <a:r>
              <a:rPr lang="en-US" dirty="0" smtClean="0"/>
              <a:t>Measure the </a:t>
            </a:r>
          </a:p>
          <a:p>
            <a:r>
              <a:rPr lang="en-US" dirty="0" smtClean="0"/>
              <a:t>Sentiment</a:t>
            </a:r>
          </a:p>
          <a:p>
            <a:r>
              <a:rPr lang="en-US" dirty="0" smtClean="0"/>
              <a:t>Polarity &amp; weight</a:t>
            </a:r>
          </a:p>
        </p:txBody>
      </p:sp>
      <p:cxnSp>
        <p:nvCxnSpPr>
          <p:cNvPr id="38" name="Straight Arrow Connector 37"/>
          <p:cNvCxnSpPr>
            <a:stCxn id="28" idx="3"/>
            <a:endCxn id="31" idx="1"/>
          </p:cNvCxnSpPr>
          <p:nvPr/>
        </p:nvCxnSpPr>
        <p:spPr>
          <a:xfrm>
            <a:off x="2971800" y="2290465"/>
            <a:ext cx="762000" cy="13901"/>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a:stCxn id="31" idx="2"/>
            <a:endCxn id="35" idx="0"/>
          </p:cNvCxnSpPr>
          <p:nvPr/>
        </p:nvCxnSpPr>
        <p:spPr>
          <a:xfrm>
            <a:off x="5029200" y="2627531"/>
            <a:ext cx="0" cy="725269"/>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a:stCxn id="35" idx="3"/>
            <a:endCxn id="32" idx="1"/>
          </p:cNvCxnSpPr>
          <p:nvPr/>
        </p:nvCxnSpPr>
        <p:spPr>
          <a:xfrm flipV="1">
            <a:off x="5867400" y="4096435"/>
            <a:ext cx="1066800" cy="133528"/>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pic>
        <p:nvPicPr>
          <p:cNvPr id="13313" name="Picture 1"/>
          <p:cNvPicPr>
            <a:picLocks noChangeAspect="1" noChangeArrowheads="1"/>
          </p:cNvPicPr>
          <p:nvPr/>
        </p:nvPicPr>
        <p:blipFill>
          <a:blip r:embed="rId8" cstate="print"/>
          <a:srcRect/>
          <a:stretch>
            <a:fillRect/>
          </a:stretch>
        </p:blipFill>
        <p:spPr bwMode="auto">
          <a:xfrm>
            <a:off x="9144000" y="521739"/>
            <a:ext cx="9144000" cy="6488661"/>
          </a:xfrm>
          <a:prstGeom prst="rect">
            <a:avLst/>
          </a:prstGeom>
          <a:noFill/>
          <a:ln w="9525">
            <a:noFill/>
            <a:miter lim="800000"/>
            <a:headEnd/>
            <a:tailEnd/>
          </a:ln>
        </p:spPr>
      </p:pic>
      <p:sp>
        <p:nvSpPr>
          <p:cNvPr id="44" name="Rectangle 43"/>
          <p:cNvSpPr/>
          <p:nvPr/>
        </p:nvSpPr>
        <p:spPr>
          <a:xfrm>
            <a:off x="6362700" y="3601134"/>
            <a:ext cx="2819400" cy="990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p:cNvSpPr txBox="1"/>
          <p:nvPr/>
        </p:nvSpPr>
        <p:spPr>
          <a:xfrm>
            <a:off x="200270" y="553789"/>
            <a:ext cx="3273076" cy="461665"/>
          </a:xfrm>
          <a:prstGeom prst="rect">
            <a:avLst/>
          </a:prstGeom>
          <a:noFill/>
        </p:spPr>
        <p:txBody>
          <a:bodyPr wrap="none" rtlCol="0">
            <a:spAutoFit/>
          </a:bodyPr>
          <a:lstStyle/>
          <a:p>
            <a:r>
              <a:rPr lang="id-ID" sz="2400" b="1" dirty="0" smtClean="0">
                <a:ln w="22225">
                  <a:solidFill>
                    <a:schemeClr val="accent2"/>
                  </a:solidFill>
                  <a:prstDash val="solid"/>
                </a:ln>
                <a:solidFill>
                  <a:schemeClr val="accent2">
                    <a:lumMod val="40000"/>
                    <a:lumOff val="60000"/>
                  </a:schemeClr>
                </a:solidFill>
              </a:rPr>
              <a:t>Objective #3: Evaluation</a:t>
            </a:r>
            <a:endParaRPr lang="en-CA" sz="2400" b="1" dirty="0">
              <a:ln w="22225">
                <a:solidFill>
                  <a:schemeClr val="accent2"/>
                </a:solidFill>
                <a:prstDash val="solid"/>
              </a:ln>
              <a:solidFill>
                <a:schemeClr val="accent2">
                  <a:lumMod val="40000"/>
                  <a:lumOff val="60000"/>
                </a:schemeClr>
              </a:solidFill>
            </a:endParaRPr>
          </a:p>
        </p:txBody>
      </p:sp>
    </p:spTree>
    <p:extLst>
      <p:ext uri="{BB962C8B-B14F-4D97-AF65-F5344CB8AC3E}">
        <p14:creationId xmlns:p14="http://schemas.microsoft.com/office/powerpoint/2010/main" val="1922290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blinds(horizontal)">
                                      <p:cBhvr>
                                        <p:cTn id="7" dur="500"/>
                                        <p:tgtEl>
                                          <p:spTgt spid="4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xit" presetSubtype="10" fill="hold" grpId="1" nodeType="clickEffect">
                                  <p:stCondLst>
                                    <p:cond delay="0"/>
                                  </p:stCondLst>
                                  <p:childTnLst>
                                    <p:animEffect transition="out" filter="blinds(horizontal)">
                                      <p:cBhvr>
                                        <p:cTn id="11" dur="500"/>
                                        <p:tgtEl>
                                          <p:spTgt spid="44"/>
                                        </p:tgtEl>
                                      </p:cBhvr>
                                    </p:animEffect>
                                    <p:set>
                                      <p:cBhvr>
                                        <p:cTn id="12" dur="1" fill="hold">
                                          <p:stCondLst>
                                            <p:cond delay="499"/>
                                          </p:stCondLst>
                                        </p:cTn>
                                        <p:tgtEl>
                                          <p:spTgt spid="44"/>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35" presetClass="path" presetSubtype="0" accel="50000" decel="50000" fill="hold" nodeType="clickEffect">
                                  <p:stCondLst>
                                    <p:cond delay="0"/>
                                  </p:stCondLst>
                                  <p:childTnLst>
                                    <p:animMotion origin="layout" path="M 0 3.85754E-6 L -0.975 0.00647 " pathEditMode="relative" rAng="0" ptsTypes="AA">
                                      <p:cBhvr>
                                        <p:cTn id="16" dur="2000" fill="hold"/>
                                        <p:tgtEl>
                                          <p:spTgt spid="13313"/>
                                        </p:tgtEl>
                                        <p:attrNameLst>
                                          <p:attrName>ppt_x</p:attrName>
                                          <p:attrName>ppt_y</p:attrName>
                                        </p:attrNameLst>
                                      </p:cBhvr>
                                      <p:rCtr x="-488" y="3"/>
                                    </p:animMotion>
                                  </p:childTnLst>
                                </p:cTn>
                              </p:par>
                            </p:childTnLst>
                          </p:cTn>
                        </p:par>
                      </p:childTnLst>
                    </p:cTn>
                  </p:par>
                  <p:par>
                    <p:cTn id="17" fill="hold">
                      <p:stCondLst>
                        <p:cond delay="indefinite"/>
                      </p:stCondLst>
                      <p:childTnLst>
                        <p:par>
                          <p:cTn id="18" fill="hold">
                            <p:stCondLst>
                              <p:cond delay="0"/>
                            </p:stCondLst>
                            <p:childTnLst>
                              <p:par>
                                <p:cTn id="19" presetID="35" presetClass="path" presetSubtype="0" accel="50000" decel="50000" fill="hold" nodeType="clickEffect">
                                  <p:stCondLst>
                                    <p:cond delay="0"/>
                                  </p:stCondLst>
                                  <p:childTnLst>
                                    <p:animMotion origin="layout" path="M -0.975 0.00647 L -2.06667 0.00647 " pathEditMode="relative" rAng="0" ptsTypes="AA">
                                      <p:cBhvr>
                                        <p:cTn id="20" dur="2000" fill="hold"/>
                                        <p:tgtEl>
                                          <p:spTgt spid="13313"/>
                                        </p:tgtEl>
                                        <p:attrNameLst>
                                          <p:attrName>ppt_x</p:attrName>
                                          <p:attrName>ppt_y</p:attrName>
                                        </p:attrNameLst>
                                      </p:cBhvr>
                                      <p:rCtr x="-54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4" grpId="1"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a:spLocks noGrp="1"/>
          </p:cNvSpPr>
          <p:nvPr>
            <p:ph idx="1"/>
          </p:nvPr>
        </p:nvSpPr>
        <p:spPr>
          <a:xfrm>
            <a:off x="228600" y="762000"/>
            <a:ext cx="8596668" cy="5499462"/>
          </a:xfrm>
        </p:spPr>
        <p:txBody>
          <a:bodyPr>
            <a:normAutofit fontScale="70000" lnSpcReduction="20000"/>
          </a:bodyPr>
          <a:lstStyle/>
          <a:p>
            <a:r>
              <a:rPr lang="en-US" dirty="0" smtClean="0"/>
              <a:t>Additional criteria to choose the best cluster solution</a:t>
            </a:r>
          </a:p>
          <a:p>
            <a:pPr lvl="1"/>
            <a:r>
              <a:rPr lang="en-US" dirty="0" smtClean="0"/>
              <a:t>If it has no empty cluster</a:t>
            </a:r>
          </a:p>
          <a:p>
            <a:pPr lvl="1"/>
            <a:r>
              <a:rPr lang="en-US" dirty="0" smtClean="0"/>
              <a:t>If it has no negative silhouette score</a:t>
            </a:r>
          </a:p>
          <a:p>
            <a:pPr lvl="1"/>
            <a:endParaRPr lang="en-US" dirty="0" smtClean="0"/>
          </a:p>
          <a:p>
            <a:pPr lvl="1"/>
            <a:endParaRPr lang="en-US" dirty="0" smtClean="0"/>
          </a:p>
          <a:p>
            <a:pPr lvl="1"/>
            <a:endParaRPr lang="en-US" dirty="0" smtClean="0"/>
          </a:p>
          <a:p>
            <a:pPr lvl="1"/>
            <a:endParaRPr lang="en-US" dirty="0" smtClean="0"/>
          </a:p>
          <a:p>
            <a:pPr lvl="1"/>
            <a:endParaRPr lang="en-US" dirty="0" smtClean="0"/>
          </a:p>
          <a:p>
            <a:pPr lvl="1"/>
            <a:endParaRPr lang="en-US" dirty="0" smtClean="0"/>
          </a:p>
          <a:p>
            <a:pPr lvl="1"/>
            <a:endParaRPr lang="en-US" dirty="0" smtClean="0"/>
          </a:p>
          <a:p>
            <a:pPr lvl="1"/>
            <a:endParaRPr lang="en-US" dirty="0" smtClean="0"/>
          </a:p>
          <a:p>
            <a:pPr lvl="1"/>
            <a:endParaRPr lang="en-US" dirty="0" smtClean="0"/>
          </a:p>
          <a:p>
            <a:pPr lvl="1"/>
            <a:endParaRPr lang="en-US" dirty="0" smtClean="0"/>
          </a:p>
          <a:p>
            <a:pPr lvl="1"/>
            <a:endParaRPr lang="en-US" dirty="0" smtClean="0"/>
          </a:p>
          <a:p>
            <a:endParaRPr lang="en-US" dirty="0" smtClean="0"/>
          </a:p>
          <a:p>
            <a:endParaRPr lang="en-US" dirty="0" smtClean="0"/>
          </a:p>
          <a:p>
            <a:r>
              <a:rPr lang="en-US" dirty="0" smtClean="0"/>
              <a:t>Best cluster solution </a:t>
            </a:r>
            <a:r>
              <a:rPr lang="en-US" dirty="0" smtClean="0">
                <a:sym typeface="Wingdings" pitchFamily="2" charset="2"/>
              </a:rPr>
              <a:t> K = 6, </a:t>
            </a:r>
            <a:r>
              <a:rPr lang="el-GR" i="1" dirty="0" smtClean="0">
                <a:latin typeface="Times New Roman" pitchFamily="18" charset="0"/>
                <a:cs typeface="Times New Roman" pitchFamily="18" charset="0"/>
              </a:rPr>
              <a:t>α</a:t>
            </a:r>
            <a:r>
              <a:rPr lang="en-US" i="1" dirty="0" smtClean="0">
                <a:latin typeface="Times New Roman" pitchFamily="18" charset="0"/>
                <a:cs typeface="Times New Roman" pitchFamily="18" charset="0"/>
              </a:rPr>
              <a:t> </a:t>
            </a:r>
            <a:r>
              <a:rPr lang="en-US" dirty="0" smtClean="0">
                <a:cs typeface="Times New Roman" pitchFamily="18" charset="0"/>
              </a:rPr>
              <a:t>= 0.</a:t>
            </a:r>
            <a:r>
              <a:rPr lang="id-ID" dirty="0" smtClean="0">
                <a:cs typeface="Times New Roman" pitchFamily="18" charset="0"/>
              </a:rPr>
              <a:t>9</a:t>
            </a:r>
            <a:r>
              <a:rPr lang="en-US" dirty="0" smtClean="0">
                <a:cs typeface="Times New Roman" pitchFamily="18" charset="0"/>
              </a:rPr>
              <a:t>and </a:t>
            </a:r>
            <a:r>
              <a:rPr lang="el-GR" i="1" dirty="0" smtClean="0">
                <a:latin typeface="Times New Roman" pitchFamily="18" charset="0"/>
                <a:cs typeface="Times New Roman" pitchFamily="18" charset="0"/>
              </a:rPr>
              <a:t>β</a:t>
            </a:r>
            <a:r>
              <a:rPr lang="en-US" i="1" dirty="0" smtClean="0">
                <a:latin typeface="Times New Roman" pitchFamily="18" charset="0"/>
                <a:cs typeface="Times New Roman" pitchFamily="18" charset="0"/>
              </a:rPr>
              <a:t> </a:t>
            </a:r>
            <a:r>
              <a:rPr lang="en-US" dirty="0" smtClean="0">
                <a:cs typeface="Times New Roman" pitchFamily="18" charset="0"/>
              </a:rPr>
              <a:t>= 0.9</a:t>
            </a:r>
            <a:endParaRPr lang="en-US" dirty="0"/>
          </a:p>
        </p:txBody>
      </p:sp>
      <p:pic>
        <p:nvPicPr>
          <p:cNvPr id="5" name="Picture 4" descr="Cluster6.png"/>
          <p:cNvPicPr/>
          <p:nvPr/>
        </p:nvPicPr>
        <p:blipFill>
          <a:blip r:embed="rId2" cstate="print"/>
          <a:srcRect r="41816"/>
          <a:stretch>
            <a:fillRect/>
          </a:stretch>
        </p:blipFill>
        <p:spPr>
          <a:xfrm>
            <a:off x="4377282" y="1752600"/>
            <a:ext cx="4309518" cy="3762784"/>
          </a:xfrm>
          <a:prstGeom prst="rect">
            <a:avLst/>
          </a:prstGeom>
        </p:spPr>
      </p:pic>
      <p:pic>
        <p:nvPicPr>
          <p:cNvPr id="6" name="Picture 5" descr="Cluster7.png"/>
          <p:cNvPicPr/>
          <p:nvPr/>
        </p:nvPicPr>
        <p:blipFill>
          <a:blip r:embed="rId3" cstate="print"/>
          <a:srcRect r="31366"/>
          <a:stretch>
            <a:fillRect/>
          </a:stretch>
        </p:blipFill>
        <p:spPr>
          <a:xfrm>
            <a:off x="362631" y="1761308"/>
            <a:ext cx="4013427" cy="3780200"/>
          </a:xfrm>
          <a:prstGeom prst="rect">
            <a:avLst/>
          </a:prstGeom>
        </p:spPr>
      </p:pic>
      <p:graphicFrame>
        <p:nvGraphicFramePr>
          <p:cNvPr id="10" name="Diagram 9"/>
          <p:cNvGraphicFramePr/>
          <p:nvPr>
            <p:extLst>
              <p:ext uri="{D42A27DB-BD31-4B8C-83A1-F6EECF244321}">
                <p14:modId xmlns:p14="http://schemas.microsoft.com/office/powerpoint/2010/main" val="3074947402"/>
              </p:ext>
            </p:extLst>
          </p:nvPr>
        </p:nvGraphicFramePr>
        <p:xfrm>
          <a:off x="0" y="0"/>
          <a:ext cx="9144000" cy="4572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7" name="Rectangle 6"/>
          <p:cNvSpPr/>
          <p:nvPr/>
        </p:nvSpPr>
        <p:spPr>
          <a:xfrm>
            <a:off x="0" y="6553200"/>
            <a:ext cx="9144000" cy="304800"/>
          </a:xfrm>
          <a:prstGeom prst="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8" descr="https://femyaap.files.wordpress.com/2011/05/ipb-biru1.gif"/>
          <p:cNvPicPr>
            <a:picLocks noChangeAspect="1" noChangeArrowheads="1"/>
          </p:cNvPicPr>
          <p:nvPr/>
        </p:nvPicPr>
        <p:blipFill>
          <a:blip r:embed="rId9" cstate="print"/>
          <a:srcRect/>
          <a:stretch>
            <a:fillRect/>
          </a:stretch>
        </p:blipFill>
        <p:spPr bwMode="auto">
          <a:xfrm>
            <a:off x="8382000" y="6179003"/>
            <a:ext cx="685800" cy="678997"/>
          </a:xfrm>
          <a:prstGeom prst="rect">
            <a:avLst/>
          </a:prstGeom>
          <a:noFill/>
        </p:spPr>
      </p:pic>
      <p:sp>
        <p:nvSpPr>
          <p:cNvPr id="15" name="Rectangle 14"/>
          <p:cNvSpPr/>
          <p:nvPr/>
        </p:nvSpPr>
        <p:spPr>
          <a:xfrm>
            <a:off x="533400" y="5715000"/>
            <a:ext cx="5791200" cy="6096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
          <p:cNvPicPr>
            <a:picLocks noChangeAspect="1" noChangeArrowheads="1"/>
          </p:cNvPicPr>
          <p:nvPr/>
        </p:nvPicPr>
        <p:blipFill>
          <a:blip r:embed="rId10" cstate="print"/>
          <a:srcRect/>
          <a:stretch>
            <a:fillRect/>
          </a:stretch>
        </p:blipFill>
        <p:spPr bwMode="auto">
          <a:xfrm>
            <a:off x="990600" y="685800"/>
            <a:ext cx="7146834" cy="4876800"/>
          </a:xfrm>
          <a:prstGeom prst="rect">
            <a:avLst/>
          </a:prstGeom>
          <a:noFill/>
          <a:ln w="9525">
            <a:noFill/>
            <a:miter lim="800000"/>
            <a:headEnd/>
            <a:tailEnd/>
          </a:ln>
        </p:spPr>
      </p:pic>
      <p:sp>
        <p:nvSpPr>
          <p:cNvPr id="9" name="Rectangle 8"/>
          <p:cNvSpPr/>
          <p:nvPr/>
        </p:nvSpPr>
        <p:spPr>
          <a:xfrm flipV="1">
            <a:off x="6477000" y="990600"/>
            <a:ext cx="457200" cy="381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p:cNvCxnSpPr>
            <a:stCxn id="9" idx="1"/>
          </p:cNvCxnSpPr>
          <p:nvPr/>
        </p:nvCxnSpPr>
        <p:spPr>
          <a:xfrm flipH="1">
            <a:off x="533400" y="1181100"/>
            <a:ext cx="5943600" cy="453390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a:stCxn id="9" idx="3"/>
          </p:cNvCxnSpPr>
          <p:nvPr/>
        </p:nvCxnSpPr>
        <p:spPr>
          <a:xfrm flipH="1">
            <a:off x="6324600" y="1181100"/>
            <a:ext cx="609600" cy="453390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1371600" y="990600"/>
            <a:ext cx="1752600" cy="2308324"/>
          </a:xfrm>
          <a:prstGeom prst="rect">
            <a:avLst/>
          </a:prstGeom>
          <a:noFill/>
        </p:spPr>
        <p:txBody>
          <a:bodyPr wrap="square" rtlCol="0">
            <a:spAutoFit/>
          </a:bodyPr>
          <a:lstStyle/>
          <a:p>
            <a:r>
              <a:rPr lang="id-ID" dirty="0" smtClean="0"/>
              <a:t>From </a:t>
            </a:r>
          </a:p>
          <a:p>
            <a:r>
              <a:rPr lang="id-ID" dirty="0" smtClean="0"/>
              <a:t>715 solution,</a:t>
            </a:r>
          </a:p>
          <a:p>
            <a:r>
              <a:rPr lang="id-ID" dirty="0" smtClean="0"/>
              <a:t>Only 148 solution with good silhouette scores and fulfill criteria</a:t>
            </a:r>
          </a:p>
          <a:p>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blinds(horizontal)">
                                      <p:cBhvr>
                                        <p:cTn id="7" dur="500"/>
                                        <p:tgtEl>
                                          <p:spTgt spid="4">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blinds(horizontal)">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linds(horizontal)">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blinds(horizontal)">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blinds(horizontal)">
                                      <p:cBhvr>
                                        <p:cTn id="27" dur="500"/>
                                        <p:tgtEl>
                                          <p:spTgt spid="17"/>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blinds(horizontal)">
                                      <p:cBhvr>
                                        <p:cTn id="32" dur="500"/>
                                        <p:tgtEl>
                                          <p:spTgt spid="14"/>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blinds(horizontal)">
                                      <p:cBhvr>
                                        <p:cTn id="37" dur="500"/>
                                        <p:tgtEl>
                                          <p:spTgt spid="9"/>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blinds(horizontal)">
                                      <p:cBhvr>
                                        <p:cTn id="42" dur="500"/>
                                        <p:tgtEl>
                                          <p:spTgt spid="13"/>
                                        </p:tgtEl>
                                      </p:cBhvr>
                                    </p:animEffect>
                                  </p:childTnLst>
                                </p:cTn>
                              </p:par>
                              <p:par>
                                <p:cTn id="43" presetID="3" presetClass="entr" presetSubtype="10" fill="hold" nodeType="withEffect">
                                  <p:stCondLst>
                                    <p:cond delay="0"/>
                                  </p:stCondLst>
                                  <p:childTnLst>
                                    <p:set>
                                      <p:cBhvr>
                                        <p:cTn id="44" dur="1" fill="hold">
                                          <p:stCondLst>
                                            <p:cond delay="0"/>
                                          </p:stCondLst>
                                        </p:cTn>
                                        <p:tgtEl>
                                          <p:spTgt spid="12"/>
                                        </p:tgtEl>
                                        <p:attrNameLst>
                                          <p:attrName>style.visibility</p:attrName>
                                        </p:attrNameLst>
                                      </p:cBhvr>
                                      <p:to>
                                        <p:strVal val="visible"/>
                                      </p:to>
                                    </p:set>
                                    <p:animEffect transition="in" filter="blinds(horizontal)">
                                      <p:cBhvr>
                                        <p:cTn id="45" dur="500"/>
                                        <p:tgtEl>
                                          <p:spTgt spid="12"/>
                                        </p:tgtEl>
                                      </p:cBhvr>
                                    </p:animEffect>
                                  </p:childTnLst>
                                </p:cTn>
                              </p:par>
                            </p:childTnLst>
                          </p:cTn>
                        </p:par>
                      </p:childTnLst>
                    </p:cTn>
                  </p:par>
                  <p:par>
                    <p:cTn id="46" fill="hold">
                      <p:stCondLst>
                        <p:cond delay="indefinite"/>
                      </p:stCondLst>
                      <p:childTnLst>
                        <p:par>
                          <p:cTn id="47" fill="hold">
                            <p:stCondLst>
                              <p:cond delay="0"/>
                            </p:stCondLst>
                            <p:childTnLst>
                              <p:par>
                                <p:cTn id="48" presetID="3" presetClass="entr" presetSubtype="10" fill="hold" nodeType="clickEffect">
                                  <p:stCondLst>
                                    <p:cond delay="0"/>
                                  </p:stCondLst>
                                  <p:childTnLst>
                                    <p:set>
                                      <p:cBhvr>
                                        <p:cTn id="49" dur="1" fill="hold">
                                          <p:stCondLst>
                                            <p:cond delay="0"/>
                                          </p:stCondLst>
                                        </p:cTn>
                                        <p:tgtEl>
                                          <p:spTgt spid="4">
                                            <p:txEl>
                                              <p:pRg st="16" end="16"/>
                                            </p:txEl>
                                          </p:spTgt>
                                        </p:tgtEl>
                                        <p:attrNameLst>
                                          <p:attrName>style.visibility</p:attrName>
                                        </p:attrNameLst>
                                      </p:cBhvr>
                                      <p:to>
                                        <p:strVal val="visible"/>
                                      </p:to>
                                    </p:set>
                                    <p:animEffect transition="in" filter="blinds(horizontal)">
                                      <p:cBhvr>
                                        <p:cTn id="50" dur="500"/>
                                        <p:tgtEl>
                                          <p:spTgt spid="4">
                                            <p:txEl>
                                              <p:pRg st="16" end="16"/>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3" presetClass="entr" presetSubtype="10" fill="hold" grpId="0" nodeType="clickEffect">
                                  <p:stCondLst>
                                    <p:cond delay="0"/>
                                  </p:stCondLst>
                                  <p:childTnLst>
                                    <p:set>
                                      <p:cBhvr>
                                        <p:cTn id="54" dur="1" fill="hold">
                                          <p:stCondLst>
                                            <p:cond delay="0"/>
                                          </p:stCondLst>
                                        </p:cTn>
                                        <p:tgtEl>
                                          <p:spTgt spid="15"/>
                                        </p:tgtEl>
                                        <p:attrNameLst>
                                          <p:attrName>style.visibility</p:attrName>
                                        </p:attrNameLst>
                                      </p:cBhvr>
                                      <p:to>
                                        <p:strVal val="visible"/>
                                      </p:to>
                                    </p:set>
                                    <p:animEffect transition="in" filter="blinds(horizontal)">
                                      <p:cBhvr>
                                        <p:cTn id="55"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9" grpId="0" animBg="1"/>
      <p:bldP spid="14"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val 6"/>
          <p:cNvSpPr/>
          <p:nvPr/>
        </p:nvSpPr>
        <p:spPr>
          <a:xfrm>
            <a:off x="381000" y="1524000"/>
            <a:ext cx="304800" cy="3048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685800" y="1905000"/>
            <a:ext cx="304800" cy="3048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1219200" y="1600200"/>
            <a:ext cx="304800" cy="3048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3200400" y="1219200"/>
            <a:ext cx="304800" cy="304800"/>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3810000" y="1447800"/>
            <a:ext cx="304800" cy="304800"/>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2971800" y="1752600"/>
            <a:ext cx="304800" cy="304800"/>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3733800" y="1981200"/>
            <a:ext cx="304800" cy="304800"/>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3124200" y="2209800"/>
            <a:ext cx="304800" cy="304800"/>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1371600" y="3276600"/>
            <a:ext cx="304800" cy="304800"/>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1905000" y="3962400"/>
            <a:ext cx="304800" cy="304800"/>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1905000" y="3505200"/>
            <a:ext cx="304800" cy="304800"/>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2590800" y="4038600"/>
            <a:ext cx="304800" cy="304800"/>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2286000" y="4876800"/>
            <a:ext cx="304800" cy="304800"/>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533400" y="990600"/>
            <a:ext cx="304800" cy="3048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1219200" y="2057400"/>
            <a:ext cx="304800" cy="3048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p:nvSpPr>
        <p:spPr>
          <a:xfrm>
            <a:off x="381000" y="1524000"/>
            <a:ext cx="304800" cy="3048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p:nvSpPr>
        <p:spPr>
          <a:xfrm>
            <a:off x="685800" y="1905000"/>
            <a:ext cx="304800" cy="3048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1219200" y="1600200"/>
            <a:ext cx="304800" cy="3048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1219200" y="2057400"/>
            <a:ext cx="304800" cy="3048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a:off x="533400" y="990600"/>
            <a:ext cx="304800" cy="3048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3810000" y="1447800"/>
            <a:ext cx="304800" cy="304800"/>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3200400" y="1219200"/>
            <a:ext cx="304800" cy="304800"/>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p:cNvSpPr/>
          <p:nvPr/>
        </p:nvSpPr>
        <p:spPr>
          <a:xfrm>
            <a:off x="2971800" y="1752600"/>
            <a:ext cx="304800" cy="304800"/>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p:cNvSpPr/>
          <p:nvPr/>
        </p:nvSpPr>
        <p:spPr>
          <a:xfrm>
            <a:off x="3733800" y="1981200"/>
            <a:ext cx="304800" cy="304800"/>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a:off x="3124200" y="2209800"/>
            <a:ext cx="304800" cy="304800"/>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p:cNvSpPr/>
          <p:nvPr/>
        </p:nvSpPr>
        <p:spPr>
          <a:xfrm>
            <a:off x="2286000" y="4876800"/>
            <a:ext cx="304800" cy="304800"/>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p:cNvSpPr/>
          <p:nvPr/>
        </p:nvSpPr>
        <p:spPr>
          <a:xfrm>
            <a:off x="1905000" y="3962400"/>
            <a:ext cx="304800" cy="304800"/>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p:cNvSpPr/>
          <p:nvPr/>
        </p:nvSpPr>
        <p:spPr>
          <a:xfrm>
            <a:off x="1905000" y="3505200"/>
            <a:ext cx="304800" cy="304800"/>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p:cNvSpPr/>
          <p:nvPr/>
        </p:nvSpPr>
        <p:spPr>
          <a:xfrm>
            <a:off x="2590800" y="4038600"/>
            <a:ext cx="304800" cy="304800"/>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p:nvSpPr>
        <p:spPr>
          <a:xfrm>
            <a:off x="228600" y="838200"/>
            <a:ext cx="1828800" cy="1752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2362200" y="838200"/>
            <a:ext cx="1828800" cy="1752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p:nvSpPr>
        <p:spPr>
          <a:xfrm>
            <a:off x="1219200" y="3200400"/>
            <a:ext cx="1828800" cy="2209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685" name="Rectangle 5"/>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71687" name="Rectangle 7"/>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71686" name="Picture 6"/>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304800" y="457200"/>
            <a:ext cx="1609725" cy="257175"/>
          </a:xfrm>
          <a:prstGeom prst="rect">
            <a:avLst/>
          </a:prstGeom>
          <a:noFill/>
        </p:spPr>
      </p:pic>
      <p:pic>
        <p:nvPicPr>
          <p:cNvPr id="53" name="Picture 6"/>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2514600" y="457200"/>
            <a:ext cx="1609725" cy="257175"/>
          </a:xfrm>
          <a:prstGeom prst="rect">
            <a:avLst/>
          </a:prstGeom>
          <a:noFill/>
        </p:spPr>
      </p:pic>
      <p:pic>
        <p:nvPicPr>
          <p:cNvPr id="54" name="Picture 6"/>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1371600" y="2819400"/>
            <a:ext cx="1609725" cy="257175"/>
          </a:xfrm>
          <a:prstGeom prst="rect">
            <a:avLst/>
          </a:prstGeom>
          <a:noFill/>
        </p:spPr>
      </p:pic>
      <p:pic>
        <p:nvPicPr>
          <p:cNvPr id="71689" name="Picture 9"/>
          <p:cNvPicPr>
            <a:picLocks noChangeAspect="1" noChangeArrowheads="1"/>
          </p:cNvPicPr>
          <p:nvPr/>
        </p:nvPicPr>
        <p:blipFill>
          <a:blip r:embed="rId3" cstate="print"/>
          <a:srcRect/>
          <a:stretch>
            <a:fillRect/>
          </a:stretch>
        </p:blipFill>
        <p:spPr bwMode="auto">
          <a:xfrm>
            <a:off x="3333750" y="3962400"/>
            <a:ext cx="5734050" cy="666750"/>
          </a:xfrm>
          <a:prstGeom prst="rect">
            <a:avLst/>
          </a:prstGeom>
          <a:noFill/>
          <a:ln w="9525">
            <a:noFill/>
            <a:miter lim="800000"/>
            <a:headEnd/>
            <a:tailEnd/>
          </a:ln>
        </p:spPr>
      </p:pic>
      <p:pic>
        <p:nvPicPr>
          <p:cNvPr id="71690" name="Picture 10"/>
          <p:cNvPicPr>
            <a:picLocks noChangeAspect="1" noChangeArrowheads="1"/>
          </p:cNvPicPr>
          <p:nvPr/>
        </p:nvPicPr>
        <p:blipFill>
          <a:blip r:embed="rId4" cstate="print"/>
          <a:srcRect/>
          <a:stretch>
            <a:fillRect/>
          </a:stretch>
        </p:blipFill>
        <p:spPr bwMode="auto">
          <a:xfrm>
            <a:off x="3505200" y="4800600"/>
            <a:ext cx="5372100" cy="704850"/>
          </a:xfrm>
          <a:prstGeom prst="rect">
            <a:avLst/>
          </a:prstGeom>
          <a:noFill/>
          <a:ln w="9525">
            <a:noFill/>
            <a:miter lim="800000"/>
            <a:headEnd/>
            <a:tailEnd/>
          </a:ln>
        </p:spPr>
      </p:pic>
      <p:pic>
        <p:nvPicPr>
          <p:cNvPr id="71691" name="Picture 11"/>
          <p:cNvPicPr>
            <a:picLocks noChangeAspect="1" noChangeArrowheads="1"/>
          </p:cNvPicPr>
          <p:nvPr/>
        </p:nvPicPr>
        <p:blipFill>
          <a:blip r:embed="rId5" cstate="print"/>
          <a:srcRect/>
          <a:stretch>
            <a:fillRect/>
          </a:stretch>
        </p:blipFill>
        <p:spPr bwMode="auto">
          <a:xfrm>
            <a:off x="3505200" y="5638800"/>
            <a:ext cx="5400675" cy="676275"/>
          </a:xfrm>
          <a:prstGeom prst="rect">
            <a:avLst/>
          </a:prstGeom>
          <a:noFill/>
          <a:ln w="9525">
            <a:noFill/>
            <a:miter lim="800000"/>
            <a:headEnd/>
            <a:tailEnd/>
          </a:ln>
        </p:spPr>
      </p:pic>
      <p:sp>
        <p:nvSpPr>
          <p:cNvPr id="59" name="Curved Down Arrow 58"/>
          <p:cNvSpPr/>
          <p:nvPr/>
        </p:nvSpPr>
        <p:spPr>
          <a:xfrm rot="2537655">
            <a:off x="4421488" y="1375679"/>
            <a:ext cx="2562213" cy="1194247"/>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1" name="TextBox 60"/>
          <p:cNvSpPr txBox="1"/>
          <p:nvPr/>
        </p:nvSpPr>
        <p:spPr>
          <a:xfrm>
            <a:off x="6477000" y="1295400"/>
            <a:ext cx="2412135" cy="1200329"/>
          </a:xfrm>
          <a:prstGeom prst="rect">
            <a:avLst/>
          </a:prstGeom>
          <a:noFill/>
        </p:spPr>
        <p:txBody>
          <a:bodyPr wrap="none" rtlCol="0">
            <a:spAutoFit/>
          </a:bodyPr>
          <a:lstStyle/>
          <a:p>
            <a:r>
              <a:rPr lang="id-ID" dirty="0" smtClean="0"/>
              <a:t>Accumulate terms with </a:t>
            </a:r>
          </a:p>
          <a:p>
            <a:r>
              <a:rPr lang="id-ID" dirty="0" smtClean="0"/>
              <a:t>Negative TF-IDF and </a:t>
            </a:r>
          </a:p>
          <a:p>
            <a:r>
              <a:rPr lang="id-ID" dirty="0" smtClean="0"/>
              <a:t>Sentiment Score</a:t>
            </a:r>
          </a:p>
          <a:p>
            <a:r>
              <a:rPr lang="id-ID" dirty="0" smtClean="0"/>
              <a:t> </a:t>
            </a:r>
            <a:endParaRPr lang="en-US" dirty="0"/>
          </a:p>
        </p:txBody>
      </p:sp>
      <p:sp>
        <p:nvSpPr>
          <p:cNvPr id="62" name="TextBox 61"/>
          <p:cNvSpPr txBox="1"/>
          <p:nvPr/>
        </p:nvSpPr>
        <p:spPr>
          <a:xfrm>
            <a:off x="4038600" y="3200400"/>
            <a:ext cx="4572000" cy="369332"/>
          </a:xfrm>
          <a:prstGeom prst="rect">
            <a:avLst/>
          </a:prstGeom>
          <a:noFill/>
        </p:spPr>
        <p:txBody>
          <a:bodyPr wrap="square" rtlCol="0">
            <a:spAutoFit/>
          </a:bodyPr>
          <a:lstStyle/>
          <a:p>
            <a:r>
              <a:rPr lang="id-ID" dirty="0" smtClean="0"/>
              <a:t>Rank top 200 terms  with the highest score </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blinds(horizontal)">
                                      <p:cBhvr>
                                        <p:cTn id="10" dur="500"/>
                                        <p:tgtEl>
                                          <p:spTgt spid="8"/>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blinds(horizontal)">
                                      <p:cBhvr>
                                        <p:cTn id="13" dur="500"/>
                                        <p:tgtEl>
                                          <p:spTgt spid="9"/>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blinds(horizontal)">
                                      <p:cBhvr>
                                        <p:cTn id="16" dur="500"/>
                                        <p:tgtEl>
                                          <p:spTgt spid="10"/>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blinds(horizontal)">
                                      <p:cBhvr>
                                        <p:cTn id="19" dur="500"/>
                                        <p:tgtEl>
                                          <p:spTgt spid="11"/>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blinds(horizontal)">
                                      <p:cBhvr>
                                        <p:cTn id="22" dur="500"/>
                                        <p:tgtEl>
                                          <p:spTgt spid="12"/>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blinds(horizontal)">
                                      <p:cBhvr>
                                        <p:cTn id="25" dur="500"/>
                                        <p:tgtEl>
                                          <p:spTgt spid="13"/>
                                        </p:tgtEl>
                                      </p:cBhvr>
                                    </p:animEffect>
                                  </p:childTnLst>
                                </p:cTn>
                              </p:par>
                              <p:par>
                                <p:cTn id="26" presetID="3" presetClass="entr" presetSubtype="10" fill="hold" grpId="0" nodeType="with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blinds(horizontal)">
                                      <p:cBhvr>
                                        <p:cTn id="28" dur="500"/>
                                        <p:tgtEl>
                                          <p:spTgt spid="14"/>
                                        </p:tgtEl>
                                      </p:cBhvr>
                                    </p:animEffect>
                                  </p:childTnLst>
                                </p:cTn>
                              </p:par>
                              <p:par>
                                <p:cTn id="29" presetID="3" presetClass="entr" presetSubtype="10"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blinds(horizontal)">
                                      <p:cBhvr>
                                        <p:cTn id="31" dur="500"/>
                                        <p:tgtEl>
                                          <p:spTgt spid="15"/>
                                        </p:tgtEl>
                                      </p:cBhvr>
                                    </p:animEffect>
                                  </p:childTnLst>
                                </p:cTn>
                              </p:par>
                              <p:par>
                                <p:cTn id="32" presetID="3" presetClass="entr" presetSubtype="10" fill="hold" grpId="0" nodeType="with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blinds(horizontal)">
                                      <p:cBhvr>
                                        <p:cTn id="34" dur="500"/>
                                        <p:tgtEl>
                                          <p:spTgt spid="16"/>
                                        </p:tgtEl>
                                      </p:cBhvr>
                                    </p:animEffect>
                                  </p:childTnLst>
                                </p:cTn>
                              </p:par>
                              <p:par>
                                <p:cTn id="35" presetID="3" presetClass="entr" presetSubtype="10" fill="hold" grpId="0" nodeType="with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blinds(horizontal)">
                                      <p:cBhvr>
                                        <p:cTn id="37" dur="500"/>
                                        <p:tgtEl>
                                          <p:spTgt spid="17"/>
                                        </p:tgtEl>
                                      </p:cBhvr>
                                    </p:animEffect>
                                  </p:childTnLst>
                                </p:cTn>
                              </p:par>
                              <p:par>
                                <p:cTn id="38" presetID="3" presetClass="entr" presetSubtype="10" fill="hold" grpId="0" nodeType="withEffect">
                                  <p:stCondLst>
                                    <p:cond delay="0"/>
                                  </p:stCondLst>
                                  <p:childTnLst>
                                    <p:set>
                                      <p:cBhvr>
                                        <p:cTn id="39" dur="1" fill="hold">
                                          <p:stCondLst>
                                            <p:cond delay="0"/>
                                          </p:stCondLst>
                                        </p:cTn>
                                        <p:tgtEl>
                                          <p:spTgt spid="18"/>
                                        </p:tgtEl>
                                        <p:attrNameLst>
                                          <p:attrName>style.visibility</p:attrName>
                                        </p:attrNameLst>
                                      </p:cBhvr>
                                      <p:to>
                                        <p:strVal val="visible"/>
                                      </p:to>
                                    </p:set>
                                    <p:animEffect transition="in" filter="blinds(horizontal)">
                                      <p:cBhvr>
                                        <p:cTn id="40" dur="500"/>
                                        <p:tgtEl>
                                          <p:spTgt spid="18"/>
                                        </p:tgtEl>
                                      </p:cBhvr>
                                    </p:animEffect>
                                  </p:childTnLst>
                                </p:cTn>
                              </p:par>
                              <p:par>
                                <p:cTn id="41" presetID="3" presetClass="entr" presetSubtype="10" fill="hold" grpId="0" nodeType="withEffect">
                                  <p:stCondLst>
                                    <p:cond delay="0"/>
                                  </p:stCondLst>
                                  <p:childTnLst>
                                    <p:set>
                                      <p:cBhvr>
                                        <p:cTn id="42" dur="1" fill="hold">
                                          <p:stCondLst>
                                            <p:cond delay="0"/>
                                          </p:stCondLst>
                                        </p:cTn>
                                        <p:tgtEl>
                                          <p:spTgt spid="19"/>
                                        </p:tgtEl>
                                        <p:attrNameLst>
                                          <p:attrName>style.visibility</p:attrName>
                                        </p:attrNameLst>
                                      </p:cBhvr>
                                      <p:to>
                                        <p:strVal val="visible"/>
                                      </p:to>
                                    </p:set>
                                    <p:animEffect transition="in" filter="blinds(horizontal)">
                                      <p:cBhvr>
                                        <p:cTn id="43" dur="500"/>
                                        <p:tgtEl>
                                          <p:spTgt spid="19"/>
                                        </p:tgtEl>
                                      </p:cBhvr>
                                    </p:animEffect>
                                  </p:childTnLst>
                                </p:cTn>
                              </p:par>
                              <p:par>
                                <p:cTn id="44" presetID="3" presetClass="entr" presetSubtype="10" fill="hold" grpId="0" nodeType="withEffect">
                                  <p:stCondLst>
                                    <p:cond delay="0"/>
                                  </p:stCondLst>
                                  <p:childTnLst>
                                    <p:set>
                                      <p:cBhvr>
                                        <p:cTn id="45" dur="1" fill="hold">
                                          <p:stCondLst>
                                            <p:cond delay="0"/>
                                          </p:stCondLst>
                                        </p:cTn>
                                        <p:tgtEl>
                                          <p:spTgt spid="21"/>
                                        </p:tgtEl>
                                        <p:attrNameLst>
                                          <p:attrName>style.visibility</p:attrName>
                                        </p:attrNameLst>
                                      </p:cBhvr>
                                      <p:to>
                                        <p:strVal val="visible"/>
                                      </p:to>
                                    </p:set>
                                    <p:animEffect transition="in" filter="blinds(horizontal)">
                                      <p:cBhvr>
                                        <p:cTn id="46" dur="500"/>
                                        <p:tgtEl>
                                          <p:spTgt spid="21"/>
                                        </p:tgtEl>
                                      </p:cBhvr>
                                    </p:animEffect>
                                  </p:childTnLst>
                                </p:cTn>
                              </p:par>
                              <p:par>
                                <p:cTn id="47" presetID="3" presetClass="entr" presetSubtype="10" fill="hold" grpId="0" nodeType="withEffect">
                                  <p:stCondLst>
                                    <p:cond delay="0"/>
                                  </p:stCondLst>
                                  <p:childTnLst>
                                    <p:set>
                                      <p:cBhvr>
                                        <p:cTn id="48" dur="1" fill="hold">
                                          <p:stCondLst>
                                            <p:cond delay="0"/>
                                          </p:stCondLst>
                                        </p:cTn>
                                        <p:tgtEl>
                                          <p:spTgt spid="25"/>
                                        </p:tgtEl>
                                        <p:attrNameLst>
                                          <p:attrName>style.visibility</p:attrName>
                                        </p:attrNameLst>
                                      </p:cBhvr>
                                      <p:to>
                                        <p:strVal val="visible"/>
                                      </p:to>
                                    </p:set>
                                    <p:animEffect transition="in" filter="blinds(horizontal)">
                                      <p:cBhvr>
                                        <p:cTn id="49" dur="500"/>
                                        <p:tgtEl>
                                          <p:spTgt spid="25"/>
                                        </p:tgtEl>
                                      </p:cBhvr>
                                    </p:animEffect>
                                  </p:childTnLst>
                                </p:cTn>
                              </p:par>
                              <p:par>
                                <p:cTn id="50" presetID="3" presetClass="entr" presetSubtype="10" fill="hold" grpId="0" nodeType="withEffect">
                                  <p:stCondLst>
                                    <p:cond delay="0"/>
                                  </p:stCondLst>
                                  <p:childTnLst>
                                    <p:set>
                                      <p:cBhvr>
                                        <p:cTn id="51" dur="1" fill="hold">
                                          <p:stCondLst>
                                            <p:cond delay="0"/>
                                          </p:stCondLst>
                                        </p:cTn>
                                        <p:tgtEl>
                                          <p:spTgt spid="26"/>
                                        </p:tgtEl>
                                        <p:attrNameLst>
                                          <p:attrName>style.visibility</p:attrName>
                                        </p:attrNameLst>
                                      </p:cBhvr>
                                      <p:to>
                                        <p:strVal val="visible"/>
                                      </p:to>
                                    </p:set>
                                    <p:animEffect transition="in" filter="blinds(horizontal)">
                                      <p:cBhvr>
                                        <p:cTn id="52" dur="500"/>
                                        <p:tgtEl>
                                          <p:spTgt spid="26"/>
                                        </p:tgtEl>
                                      </p:cBhvr>
                                    </p:animEffect>
                                  </p:childTnLst>
                                </p:cTn>
                              </p:par>
                              <p:par>
                                <p:cTn id="53" presetID="3" presetClass="entr" presetSubtype="10" fill="hold" grpId="0" nodeType="withEffect">
                                  <p:stCondLst>
                                    <p:cond delay="0"/>
                                  </p:stCondLst>
                                  <p:childTnLst>
                                    <p:set>
                                      <p:cBhvr>
                                        <p:cTn id="54" dur="1" fill="hold">
                                          <p:stCondLst>
                                            <p:cond delay="0"/>
                                          </p:stCondLst>
                                        </p:cTn>
                                        <p:tgtEl>
                                          <p:spTgt spid="27"/>
                                        </p:tgtEl>
                                        <p:attrNameLst>
                                          <p:attrName>style.visibility</p:attrName>
                                        </p:attrNameLst>
                                      </p:cBhvr>
                                      <p:to>
                                        <p:strVal val="visible"/>
                                      </p:to>
                                    </p:set>
                                    <p:animEffect transition="in" filter="blinds(horizontal)">
                                      <p:cBhvr>
                                        <p:cTn id="55" dur="500"/>
                                        <p:tgtEl>
                                          <p:spTgt spid="27"/>
                                        </p:tgtEl>
                                      </p:cBhvr>
                                    </p:animEffect>
                                  </p:childTnLst>
                                </p:cTn>
                              </p:par>
                              <p:par>
                                <p:cTn id="56" presetID="3" presetClass="entr" presetSubtype="10" fill="hold" grpId="0" nodeType="withEffect">
                                  <p:stCondLst>
                                    <p:cond delay="0"/>
                                  </p:stCondLst>
                                  <p:childTnLst>
                                    <p:set>
                                      <p:cBhvr>
                                        <p:cTn id="57" dur="1" fill="hold">
                                          <p:stCondLst>
                                            <p:cond delay="0"/>
                                          </p:stCondLst>
                                        </p:cTn>
                                        <p:tgtEl>
                                          <p:spTgt spid="28"/>
                                        </p:tgtEl>
                                        <p:attrNameLst>
                                          <p:attrName>style.visibility</p:attrName>
                                        </p:attrNameLst>
                                      </p:cBhvr>
                                      <p:to>
                                        <p:strVal val="visible"/>
                                      </p:to>
                                    </p:set>
                                    <p:animEffect transition="in" filter="blinds(horizontal)">
                                      <p:cBhvr>
                                        <p:cTn id="58" dur="500"/>
                                        <p:tgtEl>
                                          <p:spTgt spid="28"/>
                                        </p:tgtEl>
                                      </p:cBhvr>
                                    </p:animEffect>
                                  </p:childTnLst>
                                </p:cTn>
                              </p:par>
                              <p:par>
                                <p:cTn id="59" presetID="3" presetClass="entr" presetSubtype="10" fill="hold" grpId="0" nodeType="withEffect">
                                  <p:stCondLst>
                                    <p:cond delay="0"/>
                                  </p:stCondLst>
                                  <p:childTnLst>
                                    <p:set>
                                      <p:cBhvr>
                                        <p:cTn id="60" dur="1" fill="hold">
                                          <p:stCondLst>
                                            <p:cond delay="0"/>
                                          </p:stCondLst>
                                        </p:cTn>
                                        <p:tgtEl>
                                          <p:spTgt spid="29"/>
                                        </p:tgtEl>
                                        <p:attrNameLst>
                                          <p:attrName>style.visibility</p:attrName>
                                        </p:attrNameLst>
                                      </p:cBhvr>
                                      <p:to>
                                        <p:strVal val="visible"/>
                                      </p:to>
                                    </p:set>
                                    <p:animEffect transition="in" filter="blinds(horizontal)">
                                      <p:cBhvr>
                                        <p:cTn id="61" dur="500"/>
                                        <p:tgtEl>
                                          <p:spTgt spid="29"/>
                                        </p:tgtEl>
                                      </p:cBhvr>
                                    </p:animEffect>
                                  </p:childTnLst>
                                </p:cTn>
                              </p:par>
                              <p:par>
                                <p:cTn id="62" presetID="3" presetClass="entr" presetSubtype="10" fill="hold" grpId="0" nodeType="withEffect">
                                  <p:stCondLst>
                                    <p:cond delay="0"/>
                                  </p:stCondLst>
                                  <p:childTnLst>
                                    <p:set>
                                      <p:cBhvr>
                                        <p:cTn id="63" dur="1" fill="hold">
                                          <p:stCondLst>
                                            <p:cond delay="0"/>
                                          </p:stCondLst>
                                        </p:cTn>
                                        <p:tgtEl>
                                          <p:spTgt spid="30"/>
                                        </p:tgtEl>
                                        <p:attrNameLst>
                                          <p:attrName>style.visibility</p:attrName>
                                        </p:attrNameLst>
                                      </p:cBhvr>
                                      <p:to>
                                        <p:strVal val="visible"/>
                                      </p:to>
                                    </p:set>
                                    <p:animEffect transition="in" filter="blinds(horizontal)">
                                      <p:cBhvr>
                                        <p:cTn id="64" dur="500"/>
                                        <p:tgtEl>
                                          <p:spTgt spid="30"/>
                                        </p:tgtEl>
                                      </p:cBhvr>
                                    </p:animEffect>
                                  </p:childTnLst>
                                </p:cTn>
                              </p:par>
                              <p:par>
                                <p:cTn id="65" presetID="3" presetClass="entr" presetSubtype="10" fill="hold" grpId="0" nodeType="withEffect">
                                  <p:stCondLst>
                                    <p:cond delay="0"/>
                                  </p:stCondLst>
                                  <p:childTnLst>
                                    <p:set>
                                      <p:cBhvr>
                                        <p:cTn id="66" dur="1" fill="hold">
                                          <p:stCondLst>
                                            <p:cond delay="0"/>
                                          </p:stCondLst>
                                        </p:cTn>
                                        <p:tgtEl>
                                          <p:spTgt spid="31"/>
                                        </p:tgtEl>
                                        <p:attrNameLst>
                                          <p:attrName>style.visibility</p:attrName>
                                        </p:attrNameLst>
                                      </p:cBhvr>
                                      <p:to>
                                        <p:strVal val="visible"/>
                                      </p:to>
                                    </p:set>
                                    <p:animEffect transition="in" filter="blinds(horizontal)">
                                      <p:cBhvr>
                                        <p:cTn id="67" dur="500"/>
                                        <p:tgtEl>
                                          <p:spTgt spid="31"/>
                                        </p:tgtEl>
                                      </p:cBhvr>
                                    </p:animEffect>
                                  </p:childTnLst>
                                </p:cTn>
                              </p:par>
                              <p:par>
                                <p:cTn id="68" presetID="3" presetClass="entr" presetSubtype="10" fill="hold" grpId="0" nodeType="withEffect">
                                  <p:stCondLst>
                                    <p:cond delay="0"/>
                                  </p:stCondLst>
                                  <p:childTnLst>
                                    <p:set>
                                      <p:cBhvr>
                                        <p:cTn id="69" dur="1" fill="hold">
                                          <p:stCondLst>
                                            <p:cond delay="0"/>
                                          </p:stCondLst>
                                        </p:cTn>
                                        <p:tgtEl>
                                          <p:spTgt spid="32"/>
                                        </p:tgtEl>
                                        <p:attrNameLst>
                                          <p:attrName>style.visibility</p:attrName>
                                        </p:attrNameLst>
                                      </p:cBhvr>
                                      <p:to>
                                        <p:strVal val="visible"/>
                                      </p:to>
                                    </p:set>
                                    <p:animEffect transition="in" filter="blinds(horizontal)">
                                      <p:cBhvr>
                                        <p:cTn id="70" dur="500"/>
                                        <p:tgtEl>
                                          <p:spTgt spid="32"/>
                                        </p:tgtEl>
                                      </p:cBhvr>
                                    </p:animEffect>
                                  </p:childTnLst>
                                </p:cTn>
                              </p:par>
                              <p:par>
                                <p:cTn id="71" presetID="3" presetClass="entr" presetSubtype="10" fill="hold" grpId="0" nodeType="withEffect">
                                  <p:stCondLst>
                                    <p:cond delay="0"/>
                                  </p:stCondLst>
                                  <p:childTnLst>
                                    <p:set>
                                      <p:cBhvr>
                                        <p:cTn id="72" dur="1" fill="hold">
                                          <p:stCondLst>
                                            <p:cond delay="0"/>
                                          </p:stCondLst>
                                        </p:cTn>
                                        <p:tgtEl>
                                          <p:spTgt spid="33"/>
                                        </p:tgtEl>
                                        <p:attrNameLst>
                                          <p:attrName>style.visibility</p:attrName>
                                        </p:attrNameLst>
                                      </p:cBhvr>
                                      <p:to>
                                        <p:strVal val="visible"/>
                                      </p:to>
                                    </p:set>
                                    <p:animEffect transition="in" filter="blinds(horizontal)">
                                      <p:cBhvr>
                                        <p:cTn id="73" dur="500"/>
                                        <p:tgtEl>
                                          <p:spTgt spid="33"/>
                                        </p:tgtEl>
                                      </p:cBhvr>
                                    </p:animEffect>
                                  </p:childTnLst>
                                </p:cTn>
                              </p:par>
                              <p:par>
                                <p:cTn id="74" presetID="3" presetClass="entr" presetSubtype="10" fill="hold" grpId="0" nodeType="withEffect">
                                  <p:stCondLst>
                                    <p:cond delay="0"/>
                                  </p:stCondLst>
                                  <p:childTnLst>
                                    <p:set>
                                      <p:cBhvr>
                                        <p:cTn id="75" dur="1" fill="hold">
                                          <p:stCondLst>
                                            <p:cond delay="0"/>
                                          </p:stCondLst>
                                        </p:cTn>
                                        <p:tgtEl>
                                          <p:spTgt spid="34"/>
                                        </p:tgtEl>
                                        <p:attrNameLst>
                                          <p:attrName>style.visibility</p:attrName>
                                        </p:attrNameLst>
                                      </p:cBhvr>
                                      <p:to>
                                        <p:strVal val="visible"/>
                                      </p:to>
                                    </p:set>
                                    <p:animEffect transition="in" filter="blinds(horizontal)">
                                      <p:cBhvr>
                                        <p:cTn id="76" dur="500"/>
                                        <p:tgtEl>
                                          <p:spTgt spid="34"/>
                                        </p:tgtEl>
                                      </p:cBhvr>
                                    </p:animEffect>
                                  </p:childTnLst>
                                </p:cTn>
                              </p:par>
                              <p:par>
                                <p:cTn id="77" presetID="3" presetClass="entr" presetSubtype="10" fill="hold" grpId="0" nodeType="withEffect">
                                  <p:stCondLst>
                                    <p:cond delay="0"/>
                                  </p:stCondLst>
                                  <p:childTnLst>
                                    <p:set>
                                      <p:cBhvr>
                                        <p:cTn id="78" dur="1" fill="hold">
                                          <p:stCondLst>
                                            <p:cond delay="0"/>
                                          </p:stCondLst>
                                        </p:cTn>
                                        <p:tgtEl>
                                          <p:spTgt spid="35"/>
                                        </p:tgtEl>
                                        <p:attrNameLst>
                                          <p:attrName>style.visibility</p:attrName>
                                        </p:attrNameLst>
                                      </p:cBhvr>
                                      <p:to>
                                        <p:strVal val="visible"/>
                                      </p:to>
                                    </p:set>
                                    <p:animEffect transition="in" filter="blinds(horizontal)">
                                      <p:cBhvr>
                                        <p:cTn id="79" dur="500"/>
                                        <p:tgtEl>
                                          <p:spTgt spid="35"/>
                                        </p:tgtEl>
                                      </p:cBhvr>
                                    </p:animEffect>
                                  </p:childTnLst>
                                </p:cTn>
                              </p:par>
                              <p:par>
                                <p:cTn id="80" presetID="3" presetClass="entr" presetSubtype="10" fill="hold" grpId="0" nodeType="withEffect">
                                  <p:stCondLst>
                                    <p:cond delay="0"/>
                                  </p:stCondLst>
                                  <p:childTnLst>
                                    <p:set>
                                      <p:cBhvr>
                                        <p:cTn id="81" dur="1" fill="hold">
                                          <p:stCondLst>
                                            <p:cond delay="0"/>
                                          </p:stCondLst>
                                        </p:cTn>
                                        <p:tgtEl>
                                          <p:spTgt spid="36"/>
                                        </p:tgtEl>
                                        <p:attrNameLst>
                                          <p:attrName>style.visibility</p:attrName>
                                        </p:attrNameLst>
                                      </p:cBhvr>
                                      <p:to>
                                        <p:strVal val="visible"/>
                                      </p:to>
                                    </p:set>
                                    <p:animEffect transition="in" filter="blinds(horizontal)">
                                      <p:cBhvr>
                                        <p:cTn id="82" dur="500"/>
                                        <p:tgtEl>
                                          <p:spTgt spid="36"/>
                                        </p:tgtEl>
                                      </p:cBhvr>
                                    </p:animEffect>
                                  </p:childTnLst>
                                </p:cTn>
                              </p:par>
                              <p:par>
                                <p:cTn id="83" presetID="3" presetClass="entr" presetSubtype="10" fill="hold" grpId="0" nodeType="withEffect">
                                  <p:stCondLst>
                                    <p:cond delay="0"/>
                                  </p:stCondLst>
                                  <p:childTnLst>
                                    <p:set>
                                      <p:cBhvr>
                                        <p:cTn id="84" dur="1" fill="hold">
                                          <p:stCondLst>
                                            <p:cond delay="0"/>
                                          </p:stCondLst>
                                        </p:cTn>
                                        <p:tgtEl>
                                          <p:spTgt spid="37"/>
                                        </p:tgtEl>
                                        <p:attrNameLst>
                                          <p:attrName>style.visibility</p:attrName>
                                        </p:attrNameLst>
                                      </p:cBhvr>
                                      <p:to>
                                        <p:strVal val="visible"/>
                                      </p:to>
                                    </p:set>
                                    <p:animEffect transition="in" filter="blinds(horizontal)">
                                      <p:cBhvr>
                                        <p:cTn id="85" dur="500"/>
                                        <p:tgtEl>
                                          <p:spTgt spid="37"/>
                                        </p:tgtEl>
                                      </p:cBhvr>
                                    </p:animEffect>
                                  </p:childTnLst>
                                </p:cTn>
                              </p:par>
                              <p:par>
                                <p:cTn id="86" presetID="3" presetClass="entr" presetSubtype="10" fill="hold" grpId="0" nodeType="withEffect">
                                  <p:stCondLst>
                                    <p:cond delay="0"/>
                                  </p:stCondLst>
                                  <p:childTnLst>
                                    <p:set>
                                      <p:cBhvr>
                                        <p:cTn id="87" dur="1" fill="hold">
                                          <p:stCondLst>
                                            <p:cond delay="0"/>
                                          </p:stCondLst>
                                        </p:cTn>
                                        <p:tgtEl>
                                          <p:spTgt spid="38"/>
                                        </p:tgtEl>
                                        <p:attrNameLst>
                                          <p:attrName>style.visibility</p:attrName>
                                        </p:attrNameLst>
                                      </p:cBhvr>
                                      <p:to>
                                        <p:strVal val="visible"/>
                                      </p:to>
                                    </p:set>
                                    <p:animEffect transition="in" filter="blinds(horizontal)">
                                      <p:cBhvr>
                                        <p:cTn id="88" dur="500"/>
                                        <p:tgtEl>
                                          <p:spTgt spid="38"/>
                                        </p:tgtEl>
                                      </p:cBhvr>
                                    </p:animEffect>
                                  </p:childTnLst>
                                </p:cTn>
                              </p:par>
                              <p:par>
                                <p:cTn id="89" presetID="3" presetClass="entr" presetSubtype="10" fill="hold" grpId="0" nodeType="withEffect">
                                  <p:stCondLst>
                                    <p:cond delay="0"/>
                                  </p:stCondLst>
                                  <p:childTnLst>
                                    <p:set>
                                      <p:cBhvr>
                                        <p:cTn id="90" dur="1" fill="hold">
                                          <p:stCondLst>
                                            <p:cond delay="0"/>
                                          </p:stCondLst>
                                        </p:cTn>
                                        <p:tgtEl>
                                          <p:spTgt spid="39"/>
                                        </p:tgtEl>
                                        <p:attrNameLst>
                                          <p:attrName>style.visibility</p:attrName>
                                        </p:attrNameLst>
                                      </p:cBhvr>
                                      <p:to>
                                        <p:strVal val="visible"/>
                                      </p:to>
                                    </p:set>
                                    <p:animEffect transition="in" filter="blinds(horizontal)">
                                      <p:cBhvr>
                                        <p:cTn id="91" dur="500"/>
                                        <p:tgtEl>
                                          <p:spTgt spid="39"/>
                                        </p:tgtEl>
                                      </p:cBhvr>
                                    </p:animEffect>
                                  </p:childTnLst>
                                </p:cTn>
                              </p:par>
                            </p:childTnLst>
                          </p:cTn>
                        </p:par>
                      </p:childTnLst>
                    </p:cTn>
                  </p:par>
                  <p:par>
                    <p:cTn id="92" fill="hold">
                      <p:stCondLst>
                        <p:cond delay="indefinite"/>
                      </p:stCondLst>
                      <p:childTnLst>
                        <p:par>
                          <p:cTn id="93" fill="hold">
                            <p:stCondLst>
                              <p:cond delay="0"/>
                            </p:stCondLst>
                            <p:childTnLst>
                              <p:par>
                                <p:cTn id="94" presetID="3" presetClass="entr" presetSubtype="10" fill="hold" grpId="0" nodeType="clickEffect">
                                  <p:stCondLst>
                                    <p:cond delay="0"/>
                                  </p:stCondLst>
                                  <p:childTnLst>
                                    <p:set>
                                      <p:cBhvr>
                                        <p:cTn id="95" dur="1" fill="hold">
                                          <p:stCondLst>
                                            <p:cond delay="0"/>
                                          </p:stCondLst>
                                        </p:cTn>
                                        <p:tgtEl>
                                          <p:spTgt spid="43"/>
                                        </p:tgtEl>
                                        <p:attrNameLst>
                                          <p:attrName>style.visibility</p:attrName>
                                        </p:attrNameLst>
                                      </p:cBhvr>
                                      <p:to>
                                        <p:strVal val="visible"/>
                                      </p:to>
                                    </p:set>
                                    <p:animEffect transition="in" filter="blinds(horizontal)">
                                      <p:cBhvr>
                                        <p:cTn id="96" dur="500"/>
                                        <p:tgtEl>
                                          <p:spTgt spid="43"/>
                                        </p:tgtEl>
                                      </p:cBhvr>
                                    </p:animEffect>
                                  </p:childTnLst>
                                </p:cTn>
                              </p:par>
                            </p:childTnLst>
                          </p:cTn>
                        </p:par>
                      </p:childTnLst>
                    </p:cTn>
                  </p:par>
                  <p:par>
                    <p:cTn id="97" fill="hold">
                      <p:stCondLst>
                        <p:cond delay="indefinite"/>
                      </p:stCondLst>
                      <p:childTnLst>
                        <p:par>
                          <p:cTn id="98" fill="hold">
                            <p:stCondLst>
                              <p:cond delay="0"/>
                            </p:stCondLst>
                            <p:childTnLst>
                              <p:par>
                                <p:cTn id="99" presetID="3" presetClass="entr" presetSubtype="10" fill="hold" grpId="0" nodeType="clickEffect">
                                  <p:stCondLst>
                                    <p:cond delay="0"/>
                                  </p:stCondLst>
                                  <p:childTnLst>
                                    <p:set>
                                      <p:cBhvr>
                                        <p:cTn id="100" dur="1" fill="hold">
                                          <p:stCondLst>
                                            <p:cond delay="0"/>
                                          </p:stCondLst>
                                        </p:cTn>
                                        <p:tgtEl>
                                          <p:spTgt spid="45"/>
                                        </p:tgtEl>
                                        <p:attrNameLst>
                                          <p:attrName>style.visibility</p:attrName>
                                        </p:attrNameLst>
                                      </p:cBhvr>
                                      <p:to>
                                        <p:strVal val="visible"/>
                                      </p:to>
                                    </p:set>
                                    <p:animEffect transition="in" filter="blinds(horizontal)">
                                      <p:cBhvr>
                                        <p:cTn id="101" dur="500"/>
                                        <p:tgtEl>
                                          <p:spTgt spid="45"/>
                                        </p:tgtEl>
                                      </p:cBhvr>
                                    </p:animEffect>
                                  </p:childTnLst>
                                </p:cTn>
                              </p:par>
                            </p:childTnLst>
                          </p:cTn>
                        </p:par>
                      </p:childTnLst>
                    </p:cTn>
                  </p:par>
                  <p:par>
                    <p:cTn id="102" fill="hold">
                      <p:stCondLst>
                        <p:cond delay="indefinite"/>
                      </p:stCondLst>
                      <p:childTnLst>
                        <p:par>
                          <p:cTn id="103" fill="hold">
                            <p:stCondLst>
                              <p:cond delay="0"/>
                            </p:stCondLst>
                            <p:childTnLst>
                              <p:par>
                                <p:cTn id="104" presetID="3" presetClass="entr" presetSubtype="10" fill="hold" grpId="0" nodeType="clickEffect">
                                  <p:stCondLst>
                                    <p:cond delay="0"/>
                                  </p:stCondLst>
                                  <p:childTnLst>
                                    <p:set>
                                      <p:cBhvr>
                                        <p:cTn id="105" dur="1" fill="hold">
                                          <p:stCondLst>
                                            <p:cond delay="0"/>
                                          </p:stCondLst>
                                        </p:cTn>
                                        <p:tgtEl>
                                          <p:spTgt spid="46"/>
                                        </p:tgtEl>
                                        <p:attrNameLst>
                                          <p:attrName>style.visibility</p:attrName>
                                        </p:attrNameLst>
                                      </p:cBhvr>
                                      <p:to>
                                        <p:strVal val="visible"/>
                                      </p:to>
                                    </p:set>
                                    <p:animEffect transition="in" filter="blinds(horizontal)">
                                      <p:cBhvr>
                                        <p:cTn id="106" dur="500"/>
                                        <p:tgtEl>
                                          <p:spTgt spid="46"/>
                                        </p:tgtEl>
                                      </p:cBhvr>
                                    </p:animEffect>
                                  </p:childTnLst>
                                </p:cTn>
                              </p:par>
                            </p:childTnLst>
                          </p:cTn>
                        </p:par>
                      </p:childTnLst>
                    </p:cTn>
                  </p:par>
                  <p:par>
                    <p:cTn id="107" fill="hold">
                      <p:stCondLst>
                        <p:cond delay="indefinite"/>
                      </p:stCondLst>
                      <p:childTnLst>
                        <p:par>
                          <p:cTn id="108" fill="hold">
                            <p:stCondLst>
                              <p:cond delay="0"/>
                            </p:stCondLst>
                            <p:childTnLst>
                              <p:par>
                                <p:cTn id="109" presetID="3" presetClass="entr" presetSubtype="10" fill="hold" grpId="0" nodeType="clickEffect">
                                  <p:stCondLst>
                                    <p:cond delay="0"/>
                                  </p:stCondLst>
                                  <p:childTnLst>
                                    <p:set>
                                      <p:cBhvr>
                                        <p:cTn id="110" dur="1" fill="hold">
                                          <p:stCondLst>
                                            <p:cond delay="0"/>
                                          </p:stCondLst>
                                        </p:cTn>
                                        <p:tgtEl>
                                          <p:spTgt spid="59"/>
                                        </p:tgtEl>
                                        <p:attrNameLst>
                                          <p:attrName>style.visibility</p:attrName>
                                        </p:attrNameLst>
                                      </p:cBhvr>
                                      <p:to>
                                        <p:strVal val="visible"/>
                                      </p:to>
                                    </p:set>
                                    <p:animEffect transition="in" filter="blinds(horizontal)">
                                      <p:cBhvr>
                                        <p:cTn id="111" dur="500"/>
                                        <p:tgtEl>
                                          <p:spTgt spid="59"/>
                                        </p:tgtEl>
                                      </p:cBhvr>
                                    </p:animEffect>
                                  </p:childTnLst>
                                </p:cTn>
                              </p:par>
                              <p:par>
                                <p:cTn id="112" presetID="3" presetClass="entr" presetSubtype="10" fill="hold" grpId="0" nodeType="withEffect">
                                  <p:stCondLst>
                                    <p:cond delay="0"/>
                                  </p:stCondLst>
                                  <p:childTnLst>
                                    <p:set>
                                      <p:cBhvr>
                                        <p:cTn id="113" dur="1" fill="hold">
                                          <p:stCondLst>
                                            <p:cond delay="0"/>
                                          </p:stCondLst>
                                        </p:cTn>
                                        <p:tgtEl>
                                          <p:spTgt spid="61"/>
                                        </p:tgtEl>
                                        <p:attrNameLst>
                                          <p:attrName>style.visibility</p:attrName>
                                        </p:attrNameLst>
                                      </p:cBhvr>
                                      <p:to>
                                        <p:strVal val="visible"/>
                                      </p:to>
                                    </p:set>
                                    <p:animEffect transition="in" filter="blinds(horizontal)">
                                      <p:cBhvr>
                                        <p:cTn id="114" dur="500"/>
                                        <p:tgtEl>
                                          <p:spTgt spid="61"/>
                                        </p:tgtEl>
                                      </p:cBhvr>
                                    </p:animEffect>
                                  </p:childTnLst>
                                </p:cTn>
                              </p:par>
                            </p:childTnLst>
                          </p:cTn>
                        </p:par>
                      </p:childTnLst>
                    </p:cTn>
                  </p:par>
                  <p:par>
                    <p:cTn id="115" fill="hold">
                      <p:stCondLst>
                        <p:cond delay="indefinite"/>
                      </p:stCondLst>
                      <p:childTnLst>
                        <p:par>
                          <p:cTn id="116" fill="hold">
                            <p:stCondLst>
                              <p:cond delay="0"/>
                            </p:stCondLst>
                            <p:childTnLst>
                              <p:par>
                                <p:cTn id="117" presetID="3" presetClass="entr" presetSubtype="10" fill="hold" grpId="0" nodeType="clickEffect">
                                  <p:stCondLst>
                                    <p:cond delay="0"/>
                                  </p:stCondLst>
                                  <p:childTnLst>
                                    <p:set>
                                      <p:cBhvr>
                                        <p:cTn id="118" dur="1" fill="hold">
                                          <p:stCondLst>
                                            <p:cond delay="0"/>
                                          </p:stCondLst>
                                        </p:cTn>
                                        <p:tgtEl>
                                          <p:spTgt spid="62"/>
                                        </p:tgtEl>
                                        <p:attrNameLst>
                                          <p:attrName>style.visibility</p:attrName>
                                        </p:attrNameLst>
                                      </p:cBhvr>
                                      <p:to>
                                        <p:strVal val="visible"/>
                                      </p:to>
                                    </p:set>
                                    <p:animEffect transition="in" filter="blinds(horizontal)">
                                      <p:cBhvr>
                                        <p:cTn id="119" dur="500"/>
                                        <p:tgtEl>
                                          <p:spTgt spid="62"/>
                                        </p:tgtEl>
                                      </p:cBhvr>
                                    </p:animEffect>
                                  </p:childTnLst>
                                </p:cTn>
                              </p:par>
                              <p:par>
                                <p:cTn id="120" presetID="3" presetClass="entr" presetSubtype="10" fill="hold" nodeType="withEffect">
                                  <p:stCondLst>
                                    <p:cond delay="0"/>
                                  </p:stCondLst>
                                  <p:childTnLst>
                                    <p:set>
                                      <p:cBhvr>
                                        <p:cTn id="121" dur="1" fill="hold">
                                          <p:stCondLst>
                                            <p:cond delay="0"/>
                                          </p:stCondLst>
                                        </p:cTn>
                                        <p:tgtEl>
                                          <p:spTgt spid="71689"/>
                                        </p:tgtEl>
                                        <p:attrNameLst>
                                          <p:attrName>style.visibility</p:attrName>
                                        </p:attrNameLst>
                                      </p:cBhvr>
                                      <p:to>
                                        <p:strVal val="visible"/>
                                      </p:to>
                                    </p:set>
                                    <p:animEffect transition="in" filter="blinds(horizontal)">
                                      <p:cBhvr>
                                        <p:cTn id="122" dur="500"/>
                                        <p:tgtEl>
                                          <p:spTgt spid="71689"/>
                                        </p:tgtEl>
                                      </p:cBhvr>
                                    </p:animEffect>
                                  </p:childTnLst>
                                </p:cTn>
                              </p:par>
                            </p:childTnLst>
                          </p:cTn>
                        </p:par>
                      </p:childTnLst>
                    </p:cTn>
                  </p:par>
                  <p:par>
                    <p:cTn id="123" fill="hold">
                      <p:stCondLst>
                        <p:cond delay="indefinite"/>
                      </p:stCondLst>
                      <p:childTnLst>
                        <p:par>
                          <p:cTn id="124" fill="hold">
                            <p:stCondLst>
                              <p:cond delay="0"/>
                            </p:stCondLst>
                            <p:childTnLst>
                              <p:par>
                                <p:cTn id="125" presetID="3" presetClass="entr" presetSubtype="10" fill="hold" nodeType="clickEffect">
                                  <p:stCondLst>
                                    <p:cond delay="0"/>
                                  </p:stCondLst>
                                  <p:childTnLst>
                                    <p:set>
                                      <p:cBhvr>
                                        <p:cTn id="126" dur="1" fill="hold">
                                          <p:stCondLst>
                                            <p:cond delay="0"/>
                                          </p:stCondLst>
                                        </p:cTn>
                                        <p:tgtEl>
                                          <p:spTgt spid="71690"/>
                                        </p:tgtEl>
                                        <p:attrNameLst>
                                          <p:attrName>style.visibility</p:attrName>
                                        </p:attrNameLst>
                                      </p:cBhvr>
                                      <p:to>
                                        <p:strVal val="visible"/>
                                      </p:to>
                                    </p:set>
                                    <p:animEffect transition="in" filter="blinds(horizontal)">
                                      <p:cBhvr>
                                        <p:cTn id="127" dur="500"/>
                                        <p:tgtEl>
                                          <p:spTgt spid="71690"/>
                                        </p:tgtEl>
                                      </p:cBhvr>
                                    </p:animEffect>
                                  </p:childTnLst>
                                </p:cTn>
                              </p:par>
                            </p:childTnLst>
                          </p:cTn>
                        </p:par>
                      </p:childTnLst>
                    </p:cTn>
                  </p:par>
                  <p:par>
                    <p:cTn id="128" fill="hold">
                      <p:stCondLst>
                        <p:cond delay="indefinite"/>
                      </p:stCondLst>
                      <p:childTnLst>
                        <p:par>
                          <p:cTn id="129" fill="hold">
                            <p:stCondLst>
                              <p:cond delay="0"/>
                            </p:stCondLst>
                            <p:childTnLst>
                              <p:par>
                                <p:cTn id="130" presetID="3" presetClass="entr" presetSubtype="10" fill="hold" nodeType="clickEffect">
                                  <p:stCondLst>
                                    <p:cond delay="0"/>
                                  </p:stCondLst>
                                  <p:childTnLst>
                                    <p:set>
                                      <p:cBhvr>
                                        <p:cTn id="131" dur="1" fill="hold">
                                          <p:stCondLst>
                                            <p:cond delay="0"/>
                                          </p:stCondLst>
                                        </p:cTn>
                                        <p:tgtEl>
                                          <p:spTgt spid="71691"/>
                                        </p:tgtEl>
                                        <p:attrNameLst>
                                          <p:attrName>style.visibility</p:attrName>
                                        </p:attrNameLst>
                                      </p:cBhvr>
                                      <p:to>
                                        <p:strVal val="visible"/>
                                      </p:to>
                                    </p:set>
                                    <p:animEffect transition="in" filter="blinds(horizontal)">
                                      <p:cBhvr>
                                        <p:cTn id="132" dur="500"/>
                                        <p:tgtEl>
                                          <p:spTgt spid="716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1"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3" grpId="0" animBg="1"/>
      <p:bldP spid="45" grpId="0" animBg="1"/>
      <p:bldP spid="46" grpId="0" animBg="1"/>
      <p:bldP spid="59" grpId="0" animBg="1"/>
      <p:bldP spid="61" grpId="0"/>
      <p:bldP spid="62"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393293531"/>
              </p:ext>
            </p:extLst>
          </p:nvPr>
        </p:nvGraphicFramePr>
        <p:xfrm>
          <a:off x="140368" y="457200"/>
          <a:ext cx="8321040" cy="6152610"/>
        </p:xfrm>
        <a:graphic>
          <a:graphicData uri="http://schemas.openxmlformats.org/drawingml/2006/table">
            <a:tbl>
              <a:tblPr/>
              <a:tblGrid>
                <a:gridCol w="774032"/>
                <a:gridCol w="457200"/>
                <a:gridCol w="3670453"/>
                <a:gridCol w="999811"/>
                <a:gridCol w="1198035"/>
                <a:gridCol w="1221509"/>
              </a:tblGrid>
              <a:tr h="559328">
                <a:tc>
                  <a:txBody>
                    <a:bodyPr/>
                    <a:lstStyle/>
                    <a:p>
                      <a:pPr marL="0" marR="0" indent="0" algn="ctr">
                        <a:lnSpc>
                          <a:spcPts val="1200"/>
                        </a:lnSpc>
                        <a:spcBef>
                          <a:spcPts val="0"/>
                        </a:spcBef>
                        <a:spcAft>
                          <a:spcPts val="0"/>
                        </a:spcAft>
                      </a:pPr>
                      <a:r>
                        <a:rPr lang="id-ID" sz="1400" b="1" dirty="0">
                          <a:latin typeface="Times New Roman"/>
                          <a:ea typeface="Times New Roman"/>
                        </a:rPr>
                        <a:t>Cluster</a:t>
                      </a:r>
                      <a:endParaRPr lang="en-US" sz="1400" b="1" dirty="0">
                        <a:latin typeface="Times New Roman"/>
                        <a:ea typeface="Times New Roman"/>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ts val="1200"/>
                        </a:lnSpc>
                        <a:spcBef>
                          <a:spcPts val="0"/>
                        </a:spcBef>
                        <a:spcAft>
                          <a:spcPts val="0"/>
                        </a:spcAft>
                      </a:pPr>
                      <a:r>
                        <a:rPr lang="en-US" sz="1400" b="1" dirty="0">
                          <a:latin typeface="Times New Roman"/>
                          <a:ea typeface="Times New Roman"/>
                        </a:rPr>
                        <a:t>Rank</a:t>
                      </a: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ts val="1200"/>
                        </a:lnSpc>
                        <a:spcBef>
                          <a:spcPts val="0"/>
                        </a:spcBef>
                        <a:spcAft>
                          <a:spcPts val="0"/>
                        </a:spcAft>
                      </a:pPr>
                      <a:r>
                        <a:rPr lang="id-ID" sz="1400" b="1" dirty="0">
                          <a:latin typeface="Times New Roman"/>
                          <a:ea typeface="Times New Roman"/>
                        </a:rPr>
                        <a:t>Risk Analysis</a:t>
                      </a:r>
                      <a:endParaRPr lang="en-US" sz="1400" b="1" dirty="0">
                        <a:latin typeface="Times New Roman"/>
                        <a:ea typeface="Times New Roman"/>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ts val="1200"/>
                        </a:lnSpc>
                        <a:spcBef>
                          <a:spcPts val="0"/>
                        </a:spcBef>
                        <a:spcAft>
                          <a:spcPts val="0"/>
                        </a:spcAft>
                      </a:pPr>
                      <a:r>
                        <a:rPr lang="en-US" sz="1400" b="1" dirty="0">
                          <a:latin typeface="Times New Roman"/>
                          <a:ea typeface="Times New Roman"/>
                        </a:rPr>
                        <a:t>Number of </a:t>
                      </a:r>
                    </a:p>
                    <a:p>
                      <a:pPr marL="0" marR="0" indent="0" algn="ctr">
                        <a:lnSpc>
                          <a:spcPts val="1200"/>
                        </a:lnSpc>
                        <a:spcBef>
                          <a:spcPts val="0"/>
                        </a:spcBef>
                        <a:spcAft>
                          <a:spcPts val="0"/>
                        </a:spcAft>
                      </a:pPr>
                      <a:r>
                        <a:rPr lang="en-US" sz="1400" b="1" dirty="0">
                          <a:latin typeface="Times New Roman"/>
                          <a:ea typeface="Times New Roman"/>
                        </a:rPr>
                        <a:t>Document</a:t>
                      </a: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ts val="1200"/>
                        </a:lnSpc>
                        <a:spcBef>
                          <a:spcPts val="0"/>
                        </a:spcBef>
                        <a:spcAft>
                          <a:spcPts val="0"/>
                        </a:spcAft>
                      </a:pPr>
                      <a:r>
                        <a:rPr lang="id-ID" sz="1400" b="1" dirty="0">
                          <a:latin typeface="Times New Roman"/>
                          <a:ea typeface="Times New Roman"/>
                        </a:rPr>
                        <a:t>Risk Score</a:t>
                      </a:r>
                      <a:endParaRPr lang="en-US" sz="1400" b="1" dirty="0">
                        <a:latin typeface="Times New Roman"/>
                        <a:ea typeface="Times New Roman"/>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ts val="1200"/>
                        </a:lnSpc>
                        <a:spcBef>
                          <a:spcPts val="0"/>
                        </a:spcBef>
                        <a:spcAft>
                          <a:spcPts val="0"/>
                        </a:spcAft>
                      </a:pPr>
                      <a:r>
                        <a:rPr lang="en-US" sz="1200" b="1" dirty="0">
                          <a:latin typeface="Times New Roman"/>
                          <a:ea typeface="Times New Roman"/>
                        </a:rPr>
                        <a:t>Corresponding</a:t>
                      </a:r>
                    </a:p>
                    <a:p>
                      <a:pPr marL="0" marR="0" indent="0" algn="ctr">
                        <a:lnSpc>
                          <a:spcPts val="1200"/>
                        </a:lnSpc>
                        <a:spcBef>
                          <a:spcPts val="0"/>
                        </a:spcBef>
                        <a:spcAft>
                          <a:spcPts val="0"/>
                        </a:spcAft>
                      </a:pPr>
                      <a:r>
                        <a:rPr lang="en-US" sz="1200" b="1" dirty="0">
                          <a:latin typeface="Times New Roman"/>
                          <a:ea typeface="Times New Roman"/>
                        </a:rPr>
                        <a:t>5C Criteria</a:t>
                      </a: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932214">
                <a:tc>
                  <a:txBody>
                    <a:bodyPr/>
                    <a:lstStyle/>
                    <a:p>
                      <a:pPr marL="0" marR="0" indent="0" algn="ctr">
                        <a:lnSpc>
                          <a:spcPts val="1200"/>
                        </a:lnSpc>
                        <a:spcBef>
                          <a:spcPts val="0"/>
                        </a:spcBef>
                        <a:spcAft>
                          <a:spcPts val="0"/>
                        </a:spcAft>
                      </a:pPr>
                      <a:r>
                        <a:rPr lang="id-ID" sz="1450" dirty="0">
                          <a:latin typeface="Times New Roman" panose="02020603050405020304" pitchFamily="18" charset="0"/>
                          <a:ea typeface="Times New Roman"/>
                          <a:cs typeface="Times New Roman" panose="02020603050405020304" pitchFamily="18" charset="0"/>
                        </a:rPr>
                        <a:t>1</a:t>
                      </a:r>
                      <a:endParaRPr lang="en-US" sz="1450" dirty="0">
                        <a:latin typeface="Times New Roman" panose="02020603050405020304" pitchFamily="18" charset="0"/>
                        <a:ea typeface="Times New Roman"/>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marL="0" marR="0" indent="0" algn="ctr">
                        <a:lnSpc>
                          <a:spcPts val="1200"/>
                        </a:lnSpc>
                        <a:spcBef>
                          <a:spcPts val="0"/>
                        </a:spcBef>
                        <a:spcAft>
                          <a:spcPts val="0"/>
                        </a:spcAft>
                      </a:pPr>
                      <a:r>
                        <a:rPr lang="id-ID" sz="1450" dirty="0" smtClean="0">
                          <a:latin typeface="Times New Roman" panose="02020603050405020304" pitchFamily="18" charset="0"/>
                          <a:ea typeface="Times New Roman"/>
                          <a:cs typeface="Times New Roman" panose="02020603050405020304" pitchFamily="18" charset="0"/>
                        </a:rPr>
                        <a:t>3</a:t>
                      </a:r>
                      <a:endParaRPr lang="en-US" sz="1450" dirty="0">
                        <a:latin typeface="Times New Roman" panose="02020603050405020304" pitchFamily="18" charset="0"/>
                        <a:ea typeface="Times New Roman"/>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marL="0" marR="0" indent="0" algn="l">
                        <a:lnSpc>
                          <a:spcPts val="1200"/>
                        </a:lnSpc>
                        <a:spcBef>
                          <a:spcPts val="0"/>
                        </a:spcBef>
                        <a:spcAft>
                          <a:spcPts val="0"/>
                        </a:spcAft>
                      </a:pPr>
                      <a:r>
                        <a:rPr lang="en-US" sz="1450" kern="1200" dirty="0" smtClean="0">
                          <a:solidFill>
                            <a:schemeClr val="tx1"/>
                          </a:solidFill>
                          <a:effectLst/>
                          <a:latin typeface="Times New Roman" panose="02020603050405020304" pitchFamily="18" charset="0"/>
                          <a:ea typeface="+mn-ea"/>
                          <a:cs typeface="Times New Roman" panose="02020603050405020304" pitchFamily="18" charset="0"/>
                        </a:rPr>
                        <a:t>Related to </a:t>
                      </a:r>
                      <a:r>
                        <a:rPr lang="id-ID" sz="1450" kern="1200" dirty="0" smtClean="0">
                          <a:solidFill>
                            <a:schemeClr val="tx1"/>
                          </a:solidFill>
                          <a:effectLst/>
                          <a:latin typeface="Times New Roman" panose="02020603050405020304" pitchFamily="18" charset="0"/>
                          <a:ea typeface="+mn-ea"/>
                          <a:cs typeface="Times New Roman" panose="02020603050405020304" pitchFamily="18" charset="0"/>
                        </a:rPr>
                        <a:t>business segment’s  condition</a:t>
                      </a:r>
                      <a:r>
                        <a:rPr lang="en-US" sz="1450" kern="1200" dirty="0" smtClean="0">
                          <a:solidFill>
                            <a:schemeClr val="tx1"/>
                          </a:solidFill>
                          <a:effectLst/>
                          <a:latin typeface="Times New Roman" panose="02020603050405020304" pitchFamily="18" charset="0"/>
                          <a:ea typeface="+mn-ea"/>
                          <a:cs typeface="Times New Roman" panose="02020603050405020304" pitchFamily="18" charset="0"/>
                        </a:rPr>
                        <a:t>, e.g. “</a:t>
                      </a:r>
                      <a:r>
                        <a:rPr lang="en-US" sz="1450" kern="1200" dirty="0" err="1" smtClean="0">
                          <a:solidFill>
                            <a:schemeClr val="tx1"/>
                          </a:solidFill>
                          <a:effectLst/>
                          <a:latin typeface="Times New Roman" panose="02020603050405020304" pitchFamily="18" charset="0"/>
                          <a:ea typeface="+mn-ea"/>
                          <a:cs typeface="Times New Roman" panose="02020603050405020304" pitchFamily="18" charset="0"/>
                        </a:rPr>
                        <a:t>manajemen</a:t>
                      </a:r>
                      <a:r>
                        <a:rPr lang="en-US" sz="1450" kern="1200" dirty="0" smtClean="0">
                          <a:solidFill>
                            <a:schemeClr val="tx1"/>
                          </a:solidFill>
                          <a:effectLst/>
                          <a:latin typeface="Times New Roman" panose="02020603050405020304" pitchFamily="18" charset="0"/>
                          <a:ea typeface="+mn-ea"/>
                          <a:cs typeface="Times New Roman" panose="02020603050405020304" pitchFamily="18" charset="0"/>
                        </a:rPr>
                        <a:t>”, </a:t>
                      </a:r>
                      <a:r>
                        <a:rPr lang="id-ID" sz="1450" kern="1200" dirty="0" smtClean="0">
                          <a:solidFill>
                            <a:schemeClr val="tx1"/>
                          </a:solidFill>
                          <a:effectLst/>
                          <a:latin typeface="Times New Roman" panose="02020603050405020304" pitchFamily="18" charset="0"/>
                          <a:ea typeface="+mn-ea"/>
                          <a:cs typeface="Times New Roman" panose="02020603050405020304" pitchFamily="18" charset="0"/>
                        </a:rPr>
                        <a:t>“kelancaran”,”kewajaran”,</a:t>
                      </a:r>
                      <a:r>
                        <a:rPr lang="en-US" sz="1450" kern="1200" dirty="0" smtClean="0">
                          <a:solidFill>
                            <a:schemeClr val="tx1"/>
                          </a:solidFill>
                          <a:effectLst/>
                          <a:latin typeface="Times New Roman" panose="02020603050405020304" pitchFamily="18" charset="0"/>
                          <a:ea typeface="+mn-ea"/>
                          <a:cs typeface="Times New Roman" panose="02020603050405020304" pitchFamily="18" charset="0"/>
                        </a:rPr>
                        <a:t>“</a:t>
                      </a:r>
                      <a:r>
                        <a:rPr lang="en-US" sz="1450" kern="1200" dirty="0" err="1" smtClean="0">
                          <a:solidFill>
                            <a:schemeClr val="tx1"/>
                          </a:solidFill>
                          <a:effectLst/>
                          <a:latin typeface="Times New Roman" panose="02020603050405020304" pitchFamily="18" charset="0"/>
                          <a:ea typeface="+mn-ea"/>
                          <a:cs typeface="Times New Roman" panose="02020603050405020304" pitchFamily="18" charset="0"/>
                        </a:rPr>
                        <a:t>perhotelan</a:t>
                      </a:r>
                      <a:r>
                        <a:rPr lang="id-ID" sz="1450" kern="1200" dirty="0" smtClean="0">
                          <a:solidFill>
                            <a:schemeClr val="tx1"/>
                          </a:solidFill>
                          <a:effectLst/>
                          <a:latin typeface="Times New Roman" panose="02020603050405020304" pitchFamily="18" charset="0"/>
                          <a:ea typeface="+mn-ea"/>
                          <a:cs typeface="Times New Roman" panose="02020603050405020304" pitchFamily="18" charset="0"/>
                        </a:rPr>
                        <a:t>”,</a:t>
                      </a:r>
                      <a:r>
                        <a:rPr lang="en-US" sz="1450" kern="1200" dirty="0" smtClean="0">
                          <a:solidFill>
                            <a:schemeClr val="tx1"/>
                          </a:solidFill>
                          <a:effectLst/>
                          <a:latin typeface="Times New Roman" panose="02020603050405020304" pitchFamily="18" charset="0"/>
                          <a:ea typeface="+mn-ea"/>
                          <a:cs typeface="Times New Roman" panose="02020603050405020304" pitchFamily="18" charset="0"/>
                        </a:rPr>
                        <a:t> “</a:t>
                      </a:r>
                      <a:r>
                        <a:rPr lang="id-ID" sz="1450" kern="1200" dirty="0" smtClean="0">
                          <a:solidFill>
                            <a:schemeClr val="tx1"/>
                          </a:solidFill>
                          <a:effectLst/>
                          <a:latin typeface="Times New Roman" panose="02020603050405020304" pitchFamily="18" charset="0"/>
                          <a:ea typeface="+mn-ea"/>
                          <a:cs typeface="Times New Roman" panose="02020603050405020304" pitchFamily="18" charset="0"/>
                        </a:rPr>
                        <a:t>real estate”,</a:t>
                      </a:r>
                      <a:r>
                        <a:rPr lang="en-US" sz="1450" kern="1200" dirty="0" smtClean="0">
                          <a:solidFill>
                            <a:schemeClr val="tx1"/>
                          </a:solidFill>
                          <a:effectLst/>
                          <a:latin typeface="Times New Roman" panose="02020603050405020304" pitchFamily="18" charset="0"/>
                          <a:ea typeface="+mn-ea"/>
                          <a:cs typeface="Times New Roman" panose="02020603050405020304" pitchFamily="18" charset="0"/>
                        </a:rPr>
                        <a:t> “</a:t>
                      </a:r>
                      <a:r>
                        <a:rPr lang="id-ID" sz="1450" kern="1200" dirty="0" smtClean="0">
                          <a:solidFill>
                            <a:schemeClr val="tx1"/>
                          </a:solidFill>
                          <a:effectLst/>
                          <a:latin typeface="Times New Roman" panose="02020603050405020304" pitchFamily="18" charset="0"/>
                          <a:ea typeface="+mn-ea"/>
                          <a:cs typeface="Times New Roman" panose="02020603050405020304" pitchFamily="18" charset="0"/>
                        </a:rPr>
                        <a:t>restaurant”</a:t>
                      </a:r>
                      <a:r>
                        <a:rPr lang="en-US" sz="1450" kern="1200" dirty="0" smtClean="0">
                          <a:solidFill>
                            <a:schemeClr val="tx1"/>
                          </a:solidFill>
                          <a:effectLst/>
                          <a:latin typeface="Times New Roman" panose="02020603050405020304" pitchFamily="18" charset="0"/>
                          <a:ea typeface="+mn-ea"/>
                          <a:cs typeface="Times New Roman" panose="02020603050405020304" pitchFamily="18" charset="0"/>
                        </a:rPr>
                        <a:t>.</a:t>
                      </a:r>
                      <a:endParaRPr lang="en-US" sz="1450" dirty="0">
                        <a:latin typeface="Times New Roman" panose="02020603050405020304" pitchFamily="18" charset="0"/>
                        <a:ea typeface="Times New Roman"/>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marL="0" marR="0" indent="0" algn="ctr">
                        <a:lnSpc>
                          <a:spcPts val="1200"/>
                        </a:lnSpc>
                        <a:spcBef>
                          <a:spcPts val="0"/>
                        </a:spcBef>
                        <a:spcAft>
                          <a:spcPts val="0"/>
                        </a:spcAft>
                      </a:pPr>
                      <a:r>
                        <a:rPr lang="id-ID" sz="1450" dirty="0" smtClean="0">
                          <a:latin typeface="Times New Roman" panose="02020603050405020304" pitchFamily="18" charset="0"/>
                          <a:ea typeface="Times New Roman"/>
                          <a:cs typeface="Times New Roman" panose="02020603050405020304" pitchFamily="18" charset="0"/>
                        </a:rPr>
                        <a:t>42</a:t>
                      </a:r>
                      <a:endParaRPr lang="en-US" sz="1450" dirty="0">
                        <a:latin typeface="Times New Roman" panose="02020603050405020304" pitchFamily="18" charset="0"/>
                        <a:ea typeface="Times New Roman"/>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marL="0" marR="0" indent="0" algn="just">
                        <a:spcBef>
                          <a:spcPts val="0"/>
                        </a:spcBef>
                        <a:spcAft>
                          <a:spcPts val="0"/>
                        </a:spcAft>
                      </a:pPr>
                      <a:r>
                        <a:rPr lang="en-US" sz="1450" dirty="0">
                          <a:effectLst/>
                          <a:latin typeface="Times New Roman" panose="02020603050405020304" pitchFamily="18" charset="0"/>
                          <a:ea typeface="Times New Roman" panose="02020603050405020304" pitchFamily="18" charset="0"/>
                          <a:cs typeface="Times New Roman" panose="02020603050405020304" pitchFamily="18" charset="0"/>
                        </a:rPr>
                        <a:t>-25.681</a:t>
                      </a:r>
                      <a:endParaRPr lang="en-CA" sz="145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marL="0" marR="0" indent="0" algn="ctr">
                        <a:spcBef>
                          <a:spcPts val="0"/>
                        </a:spcBef>
                        <a:spcAft>
                          <a:spcPts val="0"/>
                        </a:spcAft>
                      </a:pPr>
                      <a:r>
                        <a:rPr lang="id-ID" sz="1450" dirty="0">
                          <a:effectLst/>
                          <a:latin typeface="Times New Roman" panose="02020603050405020304" pitchFamily="18" charset="0"/>
                          <a:ea typeface="Times New Roman" panose="02020603050405020304" pitchFamily="18" charset="0"/>
                          <a:cs typeface="Times New Roman" panose="02020603050405020304" pitchFamily="18" charset="0"/>
                        </a:rPr>
                        <a:t>Condition</a:t>
                      </a:r>
                      <a:endParaRPr lang="en-CA" sz="145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r>
              <a:tr h="932214">
                <a:tc>
                  <a:txBody>
                    <a:bodyPr/>
                    <a:lstStyle/>
                    <a:p>
                      <a:pPr marL="0" marR="0" indent="0" algn="ctr">
                        <a:lnSpc>
                          <a:spcPts val="1200"/>
                        </a:lnSpc>
                        <a:spcBef>
                          <a:spcPts val="0"/>
                        </a:spcBef>
                        <a:spcAft>
                          <a:spcPts val="0"/>
                        </a:spcAft>
                      </a:pPr>
                      <a:r>
                        <a:rPr lang="id-ID" sz="1450" dirty="0">
                          <a:latin typeface="Times New Roman" panose="02020603050405020304" pitchFamily="18" charset="0"/>
                          <a:ea typeface="Times New Roman"/>
                          <a:cs typeface="Times New Roman" panose="02020603050405020304" pitchFamily="18" charset="0"/>
                        </a:rPr>
                        <a:t>2</a:t>
                      </a:r>
                      <a:endParaRPr lang="en-US" sz="1450" dirty="0">
                        <a:latin typeface="Times New Roman" panose="02020603050405020304" pitchFamily="18" charset="0"/>
                        <a:ea typeface="Times New Roman"/>
                        <a:cs typeface="Times New Roman" panose="02020603050405020304" pitchFamily="18" charset="0"/>
                      </a:endParaRPr>
                    </a:p>
                  </a:txBody>
                  <a:tcPr marL="68580" marR="68580" marT="0" marB="0" anchor="ctr">
                    <a:lnL>
                      <a:noFill/>
                    </a:lnL>
                    <a:lnR>
                      <a:noFill/>
                    </a:lnR>
                    <a:lnT>
                      <a:noFill/>
                    </a:lnT>
                    <a:lnB>
                      <a:noFill/>
                    </a:lnB>
                  </a:tcPr>
                </a:tc>
                <a:tc>
                  <a:txBody>
                    <a:bodyPr/>
                    <a:lstStyle/>
                    <a:p>
                      <a:pPr marL="0" marR="0" indent="0" algn="ctr">
                        <a:lnSpc>
                          <a:spcPts val="1200"/>
                        </a:lnSpc>
                        <a:spcBef>
                          <a:spcPts val="0"/>
                        </a:spcBef>
                        <a:spcAft>
                          <a:spcPts val="0"/>
                        </a:spcAft>
                      </a:pPr>
                      <a:r>
                        <a:rPr lang="id-ID" sz="1450" dirty="0" smtClean="0">
                          <a:latin typeface="Times New Roman" panose="02020603050405020304" pitchFamily="18" charset="0"/>
                          <a:ea typeface="Times New Roman"/>
                          <a:cs typeface="Times New Roman" panose="02020603050405020304" pitchFamily="18" charset="0"/>
                        </a:rPr>
                        <a:t>2</a:t>
                      </a:r>
                      <a:endParaRPr lang="en-US" sz="1450" dirty="0">
                        <a:latin typeface="Times New Roman" panose="02020603050405020304" pitchFamily="18" charset="0"/>
                        <a:ea typeface="Times New Roman"/>
                        <a:cs typeface="Times New Roman" panose="02020603050405020304" pitchFamily="18" charset="0"/>
                      </a:endParaRPr>
                    </a:p>
                  </a:txBody>
                  <a:tcPr marL="68580" marR="68580" marT="0" marB="0" anchor="ctr">
                    <a:lnL>
                      <a:noFill/>
                    </a:lnL>
                    <a:lnR>
                      <a:noFill/>
                    </a:lnR>
                    <a:lnT>
                      <a:noFill/>
                    </a:lnT>
                    <a:lnB>
                      <a:noFill/>
                    </a:lnB>
                  </a:tcPr>
                </a:tc>
                <a:tc>
                  <a:txBody>
                    <a:bodyPr/>
                    <a:lstStyle/>
                    <a:p>
                      <a:pPr marL="0" marR="0" indent="0" algn="l">
                        <a:lnSpc>
                          <a:spcPts val="1200"/>
                        </a:lnSpc>
                        <a:spcBef>
                          <a:spcPts val="0"/>
                        </a:spcBef>
                        <a:spcAft>
                          <a:spcPts val="0"/>
                        </a:spcAft>
                      </a:pPr>
                      <a:r>
                        <a:rPr lang="en-US" sz="1450" kern="1200" dirty="0" smtClean="0">
                          <a:solidFill>
                            <a:schemeClr val="tx1"/>
                          </a:solidFill>
                          <a:effectLst/>
                          <a:latin typeface="Times New Roman" panose="02020603050405020304" pitchFamily="18" charset="0"/>
                          <a:ea typeface="+mn-ea"/>
                          <a:cs typeface="Times New Roman" panose="02020603050405020304" pitchFamily="18" charset="0"/>
                        </a:rPr>
                        <a:t>Related to </a:t>
                      </a:r>
                      <a:r>
                        <a:rPr lang="id-ID" sz="1450" kern="1200" dirty="0" smtClean="0">
                          <a:solidFill>
                            <a:schemeClr val="tx1"/>
                          </a:solidFill>
                          <a:effectLst/>
                          <a:latin typeface="Times New Roman" panose="02020603050405020304" pitchFamily="18" charset="0"/>
                          <a:ea typeface="+mn-ea"/>
                          <a:cs typeface="Times New Roman" panose="02020603050405020304" pitchFamily="18" charset="0"/>
                        </a:rPr>
                        <a:t>business segment’s condition</a:t>
                      </a:r>
                      <a:r>
                        <a:rPr lang="en-US" sz="1450" kern="1200" dirty="0" smtClean="0">
                          <a:solidFill>
                            <a:schemeClr val="tx1"/>
                          </a:solidFill>
                          <a:effectLst/>
                          <a:latin typeface="Times New Roman" panose="02020603050405020304" pitchFamily="18" charset="0"/>
                          <a:ea typeface="+mn-ea"/>
                          <a:cs typeface="Times New Roman" panose="02020603050405020304" pitchFamily="18" charset="0"/>
                        </a:rPr>
                        <a:t>, e.g. “</a:t>
                      </a:r>
                      <a:r>
                        <a:rPr lang="id-ID" sz="1450" kern="1200" dirty="0" smtClean="0">
                          <a:solidFill>
                            <a:schemeClr val="tx1"/>
                          </a:solidFill>
                          <a:effectLst/>
                          <a:latin typeface="Times New Roman" panose="02020603050405020304" pitchFamily="18" charset="0"/>
                          <a:ea typeface="+mn-ea"/>
                          <a:cs typeface="Times New Roman" panose="02020603050405020304" pitchFamily="18" charset="0"/>
                        </a:rPr>
                        <a:t>komersialisasi</a:t>
                      </a:r>
                      <a:r>
                        <a:rPr lang="en-US" sz="1450" kern="1200" dirty="0" smtClean="0">
                          <a:solidFill>
                            <a:schemeClr val="tx1"/>
                          </a:solidFill>
                          <a:effectLst/>
                          <a:latin typeface="Times New Roman" panose="02020603050405020304" pitchFamily="18" charset="0"/>
                          <a:ea typeface="+mn-ea"/>
                          <a:cs typeface="Times New Roman" panose="02020603050405020304" pitchFamily="18" charset="0"/>
                        </a:rPr>
                        <a:t>”</a:t>
                      </a:r>
                      <a:r>
                        <a:rPr lang="id-ID" sz="1450" kern="1200" dirty="0" smtClean="0">
                          <a:solidFill>
                            <a:schemeClr val="tx1"/>
                          </a:solidFill>
                          <a:effectLst/>
                          <a:latin typeface="Times New Roman" panose="02020603050405020304" pitchFamily="18" charset="0"/>
                          <a:ea typeface="+mn-ea"/>
                          <a:cs typeface="Times New Roman" panose="02020603050405020304" pitchFamily="18" charset="0"/>
                        </a:rPr>
                        <a:t> (</a:t>
                      </a:r>
                      <a:r>
                        <a:rPr lang="en-US" sz="1450" kern="1200" dirty="0" smtClean="0">
                          <a:solidFill>
                            <a:schemeClr val="tx1"/>
                          </a:solidFill>
                          <a:effectLst/>
                          <a:latin typeface="Times New Roman" panose="02020603050405020304" pitchFamily="18" charset="0"/>
                          <a:ea typeface="+mn-ea"/>
                          <a:cs typeface="Times New Roman" panose="02020603050405020304" pitchFamily="18" charset="0"/>
                        </a:rPr>
                        <a:t>commercialization</a:t>
                      </a:r>
                      <a:r>
                        <a:rPr lang="id-ID" sz="1450" kern="1200" dirty="0" smtClean="0">
                          <a:solidFill>
                            <a:schemeClr val="tx1"/>
                          </a:solidFill>
                          <a:effectLst/>
                          <a:latin typeface="Times New Roman" panose="02020603050405020304" pitchFamily="18" charset="0"/>
                          <a:ea typeface="+mn-ea"/>
                          <a:cs typeface="Times New Roman" panose="02020603050405020304" pitchFamily="18" charset="0"/>
                        </a:rPr>
                        <a:t>)</a:t>
                      </a:r>
                      <a:r>
                        <a:rPr lang="en-US" sz="1450" kern="1200" dirty="0" smtClean="0">
                          <a:solidFill>
                            <a:schemeClr val="tx1"/>
                          </a:solidFill>
                          <a:effectLst/>
                          <a:latin typeface="Times New Roman" panose="02020603050405020304" pitchFamily="18" charset="0"/>
                          <a:ea typeface="+mn-ea"/>
                          <a:cs typeface="Times New Roman" panose="02020603050405020304" pitchFamily="18" charset="0"/>
                        </a:rPr>
                        <a:t>, “</a:t>
                      </a:r>
                      <a:r>
                        <a:rPr lang="id-ID" sz="1450" kern="1200" dirty="0" smtClean="0">
                          <a:solidFill>
                            <a:schemeClr val="tx1"/>
                          </a:solidFill>
                          <a:effectLst/>
                          <a:latin typeface="Times New Roman" panose="02020603050405020304" pitchFamily="18" charset="0"/>
                          <a:ea typeface="+mn-ea"/>
                          <a:cs typeface="Times New Roman" panose="02020603050405020304" pitchFamily="18" charset="0"/>
                        </a:rPr>
                        <a:t>cabbotage</a:t>
                      </a:r>
                      <a:r>
                        <a:rPr lang="en-US" sz="1450" kern="1200" dirty="0" smtClean="0">
                          <a:solidFill>
                            <a:schemeClr val="tx1"/>
                          </a:solidFill>
                          <a:effectLst/>
                          <a:latin typeface="Times New Roman" panose="02020603050405020304" pitchFamily="18" charset="0"/>
                          <a:ea typeface="+mn-ea"/>
                          <a:cs typeface="Times New Roman" panose="02020603050405020304" pitchFamily="18" charset="0"/>
                        </a:rPr>
                        <a:t>”, “</a:t>
                      </a:r>
                      <a:r>
                        <a:rPr lang="id-ID" sz="1450" kern="1200" dirty="0" smtClean="0">
                          <a:solidFill>
                            <a:schemeClr val="tx1"/>
                          </a:solidFill>
                          <a:effectLst/>
                          <a:latin typeface="Times New Roman" panose="02020603050405020304" pitchFamily="18" charset="0"/>
                          <a:ea typeface="+mn-ea"/>
                          <a:cs typeface="Times New Roman" panose="02020603050405020304" pitchFamily="18" charset="0"/>
                        </a:rPr>
                        <a:t>wanprestasi</a:t>
                      </a:r>
                      <a:r>
                        <a:rPr lang="en-US" sz="1450" kern="1200" dirty="0" smtClean="0">
                          <a:solidFill>
                            <a:schemeClr val="tx1"/>
                          </a:solidFill>
                          <a:effectLst/>
                          <a:latin typeface="Times New Roman" panose="02020603050405020304" pitchFamily="18" charset="0"/>
                          <a:ea typeface="+mn-ea"/>
                          <a:cs typeface="Times New Roman" panose="02020603050405020304" pitchFamily="18" charset="0"/>
                        </a:rPr>
                        <a:t>”(</a:t>
                      </a:r>
                      <a:r>
                        <a:rPr lang="id-ID" sz="1450" kern="1200" dirty="0" smtClean="0">
                          <a:solidFill>
                            <a:schemeClr val="tx1"/>
                          </a:solidFill>
                          <a:effectLst/>
                          <a:latin typeface="Times New Roman" panose="02020603050405020304" pitchFamily="18" charset="0"/>
                          <a:ea typeface="+mn-ea"/>
                          <a:cs typeface="Times New Roman" panose="02020603050405020304" pitchFamily="18" charset="0"/>
                        </a:rPr>
                        <a:t>failed to repay</a:t>
                      </a:r>
                      <a:r>
                        <a:rPr lang="en-US" sz="1450" kern="1200" dirty="0" smtClean="0">
                          <a:solidFill>
                            <a:schemeClr val="tx1"/>
                          </a:solidFill>
                          <a:effectLst/>
                          <a:latin typeface="Times New Roman" panose="02020603050405020304" pitchFamily="18" charset="0"/>
                          <a:ea typeface="+mn-ea"/>
                          <a:cs typeface="Times New Roman" panose="02020603050405020304" pitchFamily="18" charset="0"/>
                        </a:rPr>
                        <a:t>), “</a:t>
                      </a:r>
                      <a:r>
                        <a:rPr lang="id-ID" sz="1450" kern="1200" dirty="0" smtClean="0">
                          <a:solidFill>
                            <a:schemeClr val="tx1"/>
                          </a:solidFill>
                          <a:effectLst/>
                          <a:latin typeface="Times New Roman" panose="02020603050405020304" pitchFamily="18" charset="0"/>
                          <a:ea typeface="+mn-ea"/>
                          <a:cs typeface="Times New Roman" panose="02020603050405020304" pitchFamily="18" charset="0"/>
                        </a:rPr>
                        <a:t>pelanggan</a:t>
                      </a:r>
                      <a:r>
                        <a:rPr lang="en-US" sz="1450" kern="1200" dirty="0" smtClean="0">
                          <a:solidFill>
                            <a:schemeClr val="tx1"/>
                          </a:solidFill>
                          <a:effectLst/>
                          <a:latin typeface="Times New Roman" panose="02020603050405020304" pitchFamily="18" charset="0"/>
                          <a:ea typeface="+mn-ea"/>
                          <a:cs typeface="Times New Roman" panose="02020603050405020304" pitchFamily="18" charset="0"/>
                        </a:rPr>
                        <a:t>”(</a:t>
                      </a:r>
                      <a:r>
                        <a:rPr lang="id-ID" sz="1450" kern="1200" dirty="0" smtClean="0">
                          <a:solidFill>
                            <a:schemeClr val="tx1"/>
                          </a:solidFill>
                          <a:effectLst/>
                          <a:latin typeface="Times New Roman" panose="02020603050405020304" pitchFamily="18" charset="0"/>
                          <a:ea typeface="+mn-ea"/>
                          <a:cs typeface="Times New Roman" panose="02020603050405020304" pitchFamily="18" charset="0"/>
                        </a:rPr>
                        <a:t>customers</a:t>
                      </a:r>
                      <a:endParaRPr lang="en-US" sz="1450" dirty="0">
                        <a:latin typeface="Times New Roman" panose="02020603050405020304" pitchFamily="18" charset="0"/>
                        <a:ea typeface="Times New Roman"/>
                        <a:cs typeface="Times New Roman" panose="02020603050405020304" pitchFamily="18" charset="0"/>
                      </a:endParaRPr>
                    </a:p>
                  </a:txBody>
                  <a:tcPr marL="68580" marR="68580" marT="0" marB="0" anchor="ctr">
                    <a:lnL>
                      <a:noFill/>
                    </a:lnL>
                    <a:lnR>
                      <a:noFill/>
                    </a:lnR>
                    <a:lnT>
                      <a:noFill/>
                    </a:lnT>
                    <a:lnB>
                      <a:noFill/>
                    </a:lnB>
                  </a:tcPr>
                </a:tc>
                <a:tc>
                  <a:txBody>
                    <a:bodyPr/>
                    <a:lstStyle/>
                    <a:p>
                      <a:pPr marL="0" marR="0" indent="0" algn="ctr">
                        <a:lnSpc>
                          <a:spcPts val="1200"/>
                        </a:lnSpc>
                        <a:spcBef>
                          <a:spcPts val="0"/>
                        </a:spcBef>
                        <a:spcAft>
                          <a:spcPts val="0"/>
                        </a:spcAft>
                      </a:pPr>
                      <a:r>
                        <a:rPr lang="id-ID" sz="1450" dirty="0" smtClean="0">
                          <a:latin typeface="Times New Roman" panose="02020603050405020304" pitchFamily="18" charset="0"/>
                          <a:ea typeface="Times New Roman"/>
                          <a:cs typeface="Times New Roman" panose="02020603050405020304" pitchFamily="18" charset="0"/>
                        </a:rPr>
                        <a:t>206</a:t>
                      </a:r>
                      <a:endParaRPr lang="en-US" sz="1450" dirty="0">
                        <a:latin typeface="Times New Roman" panose="02020603050405020304" pitchFamily="18" charset="0"/>
                        <a:ea typeface="Times New Roman"/>
                        <a:cs typeface="Times New Roman" panose="02020603050405020304" pitchFamily="18" charset="0"/>
                      </a:endParaRPr>
                    </a:p>
                  </a:txBody>
                  <a:tcPr marL="68580" marR="68580" marT="0" marB="0" anchor="ctr">
                    <a:lnL>
                      <a:noFill/>
                    </a:lnL>
                    <a:lnR>
                      <a:noFill/>
                    </a:lnR>
                    <a:lnT>
                      <a:noFill/>
                    </a:lnT>
                    <a:lnB>
                      <a:noFill/>
                    </a:lnB>
                  </a:tcPr>
                </a:tc>
                <a:tc>
                  <a:txBody>
                    <a:bodyPr/>
                    <a:lstStyle/>
                    <a:p>
                      <a:pPr marL="0" marR="0" indent="0" algn="just">
                        <a:spcBef>
                          <a:spcPts val="0"/>
                        </a:spcBef>
                        <a:spcAft>
                          <a:spcPts val="0"/>
                        </a:spcAft>
                      </a:pPr>
                      <a:r>
                        <a:rPr lang="en-US" sz="1450" dirty="0">
                          <a:effectLst/>
                          <a:latin typeface="Times New Roman" panose="02020603050405020304" pitchFamily="18" charset="0"/>
                          <a:ea typeface="Times New Roman" panose="02020603050405020304" pitchFamily="18" charset="0"/>
                          <a:cs typeface="Times New Roman" panose="02020603050405020304" pitchFamily="18" charset="0"/>
                        </a:rPr>
                        <a:t>-26.654</a:t>
                      </a:r>
                      <a:endParaRPr lang="en-CA" sz="145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a:noFill/>
                    </a:lnL>
                    <a:lnR>
                      <a:noFill/>
                    </a:lnR>
                    <a:lnT>
                      <a:noFill/>
                    </a:lnT>
                    <a:lnB>
                      <a:noFill/>
                    </a:lnB>
                  </a:tcPr>
                </a:tc>
                <a:tc>
                  <a:txBody>
                    <a:bodyPr/>
                    <a:lstStyle/>
                    <a:p>
                      <a:pPr marL="0" marR="0" indent="0" algn="ctr">
                        <a:spcBef>
                          <a:spcPts val="0"/>
                        </a:spcBef>
                        <a:spcAft>
                          <a:spcPts val="0"/>
                        </a:spcAft>
                      </a:pPr>
                      <a:r>
                        <a:rPr lang="id-ID" sz="1450">
                          <a:effectLst/>
                          <a:latin typeface="Times New Roman" panose="02020603050405020304" pitchFamily="18" charset="0"/>
                          <a:ea typeface="Times New Roman" panose="02020603050405020304" pitchFamily="18" charset="0"/>
                          <a:cs typeface="Times New Roman" panose="02020603050405020304" pitchFamily="18" charset="0"/>
                        </a:rPr>
                        <a:t>Condition</a:t>
                      </a:r>
                      <a:endParaRPr lang="en-CA" sz="145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a:noFill/>
                    </a:lnL>
                    <a:lnR>
                      <a:noFill/>
                    </a:lnR>
                    <a:lnT>
                      <a:noFill/>
                    </a:lnT>
                    <a:lnB>
                      <a:noFill/>
                    </a:lnB>
                  </a:tcPr>
                </a:tc>
              </a:tr>
              <a:tr h="745770">
                <a:tc>
                  <a:txBody>
                    <a:bodyPr/>
                    <a:lstStyle/>
                    <a:p>
                      <a:pPr marL="0" marR="0" indent="0" algn="ctr">
                        <a:lnSpc>
                          <a:spcPts val="1200"/>
                        </a:lnSpc>
                        <a:spcBef>
                          <a:spcPts val="0"/>
                        </a:spcBef>
                        <a:spcAft>
                          <a:spcPts val="0"/>
                        </a:spcAft>
                      </a:pPr>
                      <a:r>
                        <a:rPr lang="id-ID" sz="1450" dirty="0">
                          <a:latin typeface="Times New Roman" panose="02020603050405020304" pitchFamily="18" charset="0"/>
                          <a:ea typeface="Times New Roman"/>
                          <a:cs typeface="Times New Roman" panose="02020603050405020304" pitchFamily="18" charset="0"/>
                        </a:rPr>
                        <a:t>3</a:t>
                      </a:r>
                      <a:endParaRPr lang="en-US" sz="1450" dirty="0">
                        <a:latin typeface="Times New Roman" panose="02020603050405020304" pitchFamily="18" charset="0"/>
                        <a:ea typeface="Times New Roman"/>
                        <a:cs typeface="Times New Roman" panose="02020603050405020304" pitchFamily="18" charset="0"/>
                      </a:endParaRPr>
                    </a:p>
                  </a:txBody>
                  <a:tcPr marL="68580" marR="68580" marT="0" marB="0" anchor="ctr">
                    <a:lnL>
                      <a:noFill/>
                    </a:lnL>
                    <a:lnR>
                      <a:noFill/>
                    </a:lnR>
                    <a:lnT>
                      <a:noFill/>
                    </a:lnT>
                    <a:lnB>
                      <a:noFill/>
                    </a:lnB>
                  </a:tcPr>
                </a:tc>
                <a:tc>
                  <a:txBody>
                    <a:bodyPr/>
                    <a:lstStyle/>
                    <a:p>
                      <a:pPr marL="0" marR="0" indent="0" algn="ctr">
                        <a:lnSpc>
                          <a:spcPts val="1200"/>
                        </a:lnSpc>
                        <a:spcBef>
                          <a:spcPts val="0"/>
                        </a:spcBef>
                        <a:spcAft>
                          <a:spcPts val="0"/>
                        </a:spcAft>
                      </a:pPr>
                      <a:r>
                        <a:rPr lang="id-ID" sz="1450" dirty="0" smtClean="0">
                          <a:latin typeface="Times New Roman" panose="02020603050405020304" pitchFamily="18" charset="0"/>
                          <a:ea typeface="Times New Roman"/>
                          <a:cs typeface="Times New Roman" panose="02020603050405020304" pitchFamily="18" charset="0"/>
                        </a:rPr>
                        <a:t>6</a:t>
                      </a:r>
                      <a:endParaRPr lang="en-US" sz="1450" dirty="0">
                        <a:latin typeface="Times New Roman" panose="02020603050405020304" pitchFamily="18" charset="0"/>
                        <a:ea typeface="Times New Roman"/>
                        <a:cs typeface="Times New Roman" panose="02020603050405020304" pitchFamily="18" charset="0"/>
                      </a:endParaRPr>
                    </a:p>
                  </a:txBody>
                  <a:tcPr marL="68580" marR="68580" marT="0" marB="0" anchor="ctr">
                    <a:lnL>
                      <a:noFill/>
                    </a:lnL>
                    <a:lnR>
                      <a:noFill/>
                    </a:lnR>
                    <a:lnT>
                      <a:noFill/>
                    </a:lnT>
                    <a:lnB>
                      <a:noFill/>
                    </a:lnB>
                  </a:tcPr>
                </a:tc>
                <a:tc>
                  <a:txBody>
                    <a:bodyPr/>
                    <a:lstStyle/>
                    <a:p>
                      <a:pPr marL="0" marR="0" indent="0" algn="l">
                        <a:lnSpc>
                          <a:spcPts val="1200"/>
                        </a:lnSpc>
                        <a:spcBef>
                          <a:spcPts val="0"/>
                        </a:spcBef>
                        <a:spcAft>
                          <a:spcPts val="0"/>
                        </a:spcAft>
                      </a:pPr>
                      <a:r>
                        <a:rPr lang="en-US" sz="1450" kern="1200" dirty="0" smtClean="0">
                          <a:solidFill>
                            <a:schemeClr val="tx1"/>
                          </a:solidFill>
                          <a:effectLst/>
                          <a:latin typeface="Times New Roman" panose="02020603050405020304" pitchFamily="18" charset="0"/>
                          <a:ea typeface="+mn-ea"/>
                          <a:cs typeface="Times New Roman" panose="02020603050405020304" pitchFamily="18" charset="0"/>
                        </a:rPr>
                        <a:t>Related to </a:t>
                      </a:r>
                      <a:r>
                        <a:rPr lang="id-ID" sz="1450" kern="1200" dirty="0" smtClean="0">
                          <a:solidFill>
                            <a:schemeClr val="tx1"/>
                          </a:solidFill>
                          <a:effectLst/>
                          <a:latin typeface="Times New Roman" panose="02020603050405020304" pitchFamily="18" charset="0"/>
                          <a:ea typeface="+mn-ea"/>
                          <a:cs typeface="Times New Roman" panose="02020603050405020304" pitchFamily="18" charset="0"/>
                        </a:rPr>
                        <a:t>business capital</a:t>
                      </a:r>
                      <a:r>
                        <a:rPr lang="en-US" sz="1450" kern="1200" dirty="0" smtClean="0">
                          <a:solidFill>
                            <a:schemeClr val="tx1"/>
                          </a:solidFill>
                          <a:effectLst/>
                          <a:latin typeface="Times New Roman" panose="02020603050405020304" pitchFamily="18" charset="0"/>
                          <a:ea typeface="+mn-ea"/>
                          <a:cs typeface="Times New Roman" panose="02020603050405020304" pitchFamily="18" charset="0"/>
                        </a:rPr>
                        <a:t>, e.g. “</a:t>
                      </a:r>
                      <a:r>
                        <a:rPr lang="id-ID" sz="1450" kern="1200" dirty="0" smtClean="0">
                          <a:solidFill>
                            <a:schemeClr val="tx1"/>
                          </a:solidFill>
                          <a:effectLst/>
                          <a:latin typeface="Times New Roman" panose="02020603050405020304" pitchFamily="18" charset="0"/>
                          <a:ea typeface="+mn-ea"/>
                          <a:cs typeface="Times New Roman" panose="02020603050405020304" pitchFamily="18" charset="0"/>
                        </a:rPr>
                        <a:t>solvabilitas</a:t>
                      </a:r>
                      <a:r>
                        <a:rPr lang="en-US" sz="1450" kern="1200" dirty="0" smtClean="0">
                          <a:solidFill>
                            <a:schemeClr val="tx1"/>
                          </a:solidFill>
                          <a:effectLst/>
                          <a:latin typeface="Times New Roman" panose="02020603050405020304" pitchFamily="18" charset="0"/>
                          <a:ea typeface="+mn-ea"/>
                          <a:cs typeface="Times New Roman" panose="02020603050405020304" pitchFamily="18" charset="0"/>
                        </a:rPr>
                        <a:t>”, “</a:t>
                      </a:r>
                      <a:r>
                        <a:rPr lang="id-ID" sz="1450" kern="1200" dirty="0" smtClean="0">
                          <a:solidFill>
                            <a:schemeClr val="tx1"/>
                          </a:solidFill>
                          <a:effectLst/>
                          <a:latin typeface="Times New Roman" panose="02020603050405020304" pitchFamily="18" charset="0"/>
                          <a:ea typeface="+mn-ea"/>
                          <a:cs typeface="Times New Roman" panose="02020603050405020304" pitchFamily="18" charset="0"/>
                        </a:rPr>
                        <a:t>ketidakcukupan</a:t>
                      </a:r>
                      <a:r>
                        <a:rPr lang="en-US" sz="1450" kern="1200" dirty="0" smtClean="0">
                          <a:solidFill>
                            <a:schemeClr val="tx1"/>
                          </a:solidFill>
                          <a:effectLst/>
                          <a:latin typeface="Times New Roman" panose="02020603050405020304" pitchFamily="18" charset="0"/>
                          <a:ea typeface="+mn-ea"/>
                          <a:cs typeface="Times New Roman" panose="02020603050405020304" pitchFamily="18" charset="0"/>
                        </a:rPr>
                        <a:t>”(insufficiency), “</a:t>
                      </a:r>
                      <a:r>
                        <a:rPr lang="en-US" sz="1450" kern="1200" dirty="0" err="1" smtClean="0">
                          <a:solidFill>
                            <a:schemeClr val="tx1"/>
                          </a:solidFill>
                          <a:effectLst/>
                          <a:latin typeface="Times New Roman" panose="02020603050405020304" pitchFamily="18" charset="0"/>
                          <a:ea typeface="+mn-ea"/>
                          <a:cs typeface="Times New Roman" panose="02020603050405020304" pitchFamily="18" charset="0"/>
                        </a:rPr>
                        <a:t>mengcover</a:t>
                      </a:r>
                      <a:r>
                        <a:rPr lang="en-US" sz="1450" kern="1200" dirty="0" smtClean="0">
                          <a:solidFill>
                            <a:schemeClr val="tx1"/>
                          </a:solidFill>
                          <a:effectLst/>
                          <a:latin typeface="Times New Roman" panose="02020603050405020304" pitchFamily="18" charset="0"/>
                          <a:ea typeface="+mn-ea"/>
                          <a:cs typeface="Times New Roman" panose="02020603050405020304" pitchFamily="18" charset="0"/>
                        </a:rPr>
                        <a:t>”(</a:t>
                      </a:r>
                      <a:r>
                        <a:rPr lang="id-ID" sz="1450" kern="1200" dirty="0" smtClean="0">
                          <a:solidFill>
                            <a:schemeClr val="tx1"/>
                          </a:solidFill>
                          <a:effectLst/>
                          <a:latin typeface="Times New Roman" panose="02020603050405020304" pitchFamily="18" charset="0"/>
                          <a:ea typeface="+mn-ea"/>
                          <a:cs typeface="Times New Roman" panose="02020603050405020304" pitchFamily="18" charset="0"/>
                        </a:rPr>
                        <a:t>to cover</a:t>
                      </a:r>
                      <a:r>
                        <a:rPr lang="en-US" sz="1450" kern="1200" dirty="0" smtClean="0">
                          <a:solidFill>
                            <a:schemeClr val="tx1"/>
                          </a:solidFill>
                          <a:effectLst/>
                          <a:latin typeface="Times New Roman" panose="02020603050405020304" pitchFamily="18" charset="0"/>
                          <a:ea typeface="+mn-ea"/>
                          <a:cs typeface="Times New Roman" panose="02020603050405020304" pitchFamily="18" charset="0"/>
                        </a:rPr>
                        <a:t>)</a:t>
                      </a:r>
                      <a:endParaRPr lang="en-US" sz="1450" dirty="0">
                        <a:latin typeface="Times New Roman" panose="02020603050405020304" pitchFamily="18" charset="0"/>
                        <a:ea typeface="Times New Roman"/>
                        <a:cs typeface="Times New Roman" panose="02020603050405020304" pitchFamily="18" charset="0"/>
                      </a:endParaRPr>
                    </a:p>
                  </a:txBody>
                  <a:tcPr marL="68580" marR="68580" marT="0" marB="0" anchor="ctr">
                    <a:lnL>
                      <a:noFill/>
                    </a:lnL>
                    <a:lnR>
                      <a:noFill/>
                    </a:lnR>
                    <a:lnT>
                      <a:noFill/>
                    </a:lnT>
                    <a:lnB>
                      <a:noFill/>
                    </a:lnB>
                  </a:tcPr>
                </a:tc>
                <a:tc>
                  <a:txBody>
                    <a:bodyPr/>
                    <a:lstStyle/>
                    <a:p>
                      <a:pPr marL="0" marR="0" indent="0" algn="ctr">
                        <a:lnSpc>
                          <a:spcPts val="1200"/>
                        </a:lnSpc>
                        <a:spcBef>
                          <a:spcPts val="0"/>
                        </a:spcBef>
                        <a:spcAft>
                          <a:spcPts val="0"/>
                        </a:spcAft>
                      </a:pPr>
                      <a:r>
                        <a:rPr lang="id-ID" sz="1450" dirty="0" smtClean="0">
                          <a:latin typeface="Times New Roman" panose="02020603050405020304" pitchFamily="18" charset="0"/>
                          <a:ea typeface="Times New Roman"/>
                          <a:cs typeface="Times New Roman" panose="02020603050405020304" pitchFamily="18" charset="0"/>
                        </a:rPr>
                        <a:t>34</a:t>
                      </a:r>
                      <a:endParaRPr lang="en-US" sz="1450" dirty="0">
                        <a:latin typeface="Times New Roman" panose="02020603050405020304" pitchFamily="18" charset="0"/>
                        <a:ea typeface="Times New Roman"/>
                        <a:cs typeface="Times New Roman" panose="02020603050405020304" pitchFamily="18" charset="0"/>
                      </a:endParaRPr>
                    </a:p>
                  </a:txBody>
                  <a:tcPr marL="68580" marR="68580" marT="0" marB="0" anchor="ctr">
                    <a:lnL>
                      <a:noFill/>
                    </a:lnL>
                    <a:lnR>
                      <a:noFill/>
                    </a:lnR>
                    <a:lnT>
                      <a:noFill/>
                    </a:lnT>
                    <a:lnB>
                      <a:noFill/>
                    </a:lnB>
                  </a:tcPr>
                </a:tc>
                <a:tc>
                  <a:txBody>
                    <a:bodyPr/>
                    <a:lstStyle/>
                    <a:p>
                      <a:pPr marL="0" marR="0" indent="0" algn="just">
                        <a:spcBef>
                          <a:spcPts val="0"/>
                        </a:spcBef>
                        <a:spcAft>
                          <a:spcPts val="0"/>
                        </a:spcAft>
                      </a:pPr>
                      <a:r>
                        <a:rPr lang="en-US" sz="1450" dirty="0">
                          <a:effectLst/>
                          <a:latin typeface="Times New Roman" panose="02020603050405020304" pitchFamily="18" charset="0"/>
                          <a:ea typeface="Times New Roman" panose="02020603050405020304" pitchFamily="18" charset="0"/>
                          <a:cs typeface="Times New Roman" panose="02020603050405020304" pitchFamily="18" charset="0"/>
                        </a:rPr>
                        <a:t>-24.491</a:t>
                      </a:r>
                      <a:endParaRPr lang="en-CA" sz="145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a:noFill/>
                    </a:lnL>
                    <a:lnR>
                      <a:noFill/>
                    </a:lnR>
                    <a:lnT>
                      <a:noFill/>
                    </a:lnT>
                    <a:lnB>
                      <a:noFill/>
                    </a:lnB>
                  </a:tcPr>
                </a:tc>
                <a:tc>
                  <a:txBody>
                    <a:bodyPr/>
                    <a:lstStyle/>
                    <a:p>
                      <a:pPr marL="0" marR="0" indent="0" algn="ctr">
                        <a:spcBef>
                          <a:spcPts val="0"/>
                        </a:spcBef>
                        <a:spcAft>
                          <a:spcPts val="0"/>
                        </a:spcAft>
                      </a:pPr>
                      <a:r>
                        <a:rPr lang="id-ID" sz="1450">
                          <a:effectLst/>
                          <a:latin typeface="Times New Roman" panose="02020603050405020304" pitchFamily="18" charset="0"/>
                          <a:ea typeface="Times New Roman" panose="02020603050405020304" pitchFamily="18" charset="0"/>
                          <a:cs typeface="Times New Roman" panose="02020603050405020304" pitchFamily="18" charset="0"/>
                        </a:rPr>
                        <a:t>Capital</a:t>
                      </a:r>
                      <a:endParaRPr lang="en-CA" sz="145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a:noFill/>
                    </a:lnL>
                    <a:lnR>
                      <a:noFill/>
                    </a:lnR>
                    <a:lnT>
                      <a:noFill/>
                    </a:lnT>
                    <a:lnB>
                      <a:noFill/>
                    </a:lnB>
                  </a:tcPr>
                </a:tc>
              </a:tr>
              <a:tr h="1118656">
                <a:tc>
                  <a:txBody>
                    <a:bodyPr/>
                    <a:lstStyle/>
                    <a:p>
                      <a:pPr marL="0" marR="0" indent="0" algn="ctr">
                        <a:lnSpc>
                          <a:spcPts val="1200"/>
                        </a:lnSpc>
                        <a:spcBef>
                          <a:spcPts val="0"/>
                        </a:spcBef>
                        <a:spcAft>
                          <a:spcPts val="0"/>
                        </a:spcAft>
                      </a:pPr>
                      <a:r>
                        <a:rPr lang="id-ID" sz="1450" dirty="0">
                          <a:latin typeface="Times New Roman" panose="02020603050405020304" pitchFamily="18" charset="0"/>
                          <a:ea typeface="Times New Roman"/>
                          <a:cs typeface="Times New Roman" panose="02020603050405020304" pitchFamily="18" charset="0"/>
                        </a:rPr>
                        <a:t>4</a:t>
                      </a:r>
                      <a:endParaRPr lang="en-US" sz="1450" dirty="0">
                        <a:latin typeface="Times New Roman" panose="02020603050405020304" pitchFamily="18" charset="0"/>
                        <a:ea typeface="Times New Roman"/>
                        <a:cs typeface="Times New Roman" panose="02020603050405020304" pitchFamily="18" charset="0"/>
                      </a:endParaRPr>
                    </a:p>
                  </a:txBody>
                  <a:tcPr marL="68580" marR="68580" marT="0" marB="0" anchor="ctr">
                    <a:lnL>
                      <a:noFill/>
                    </a:lnL>
                    <a:lnR>
                      <a:noFill/>
                    </a:lnR>
                    <a:lnT>
                      <a:noFill/>
                    </a:lnT>
                    <a:lnB>
                      <a:noFill/>
                    </a:lnB>
                  </a:tcPr>
                </a:tc>
                <a:tc>
                  <a:txBody>
                    <a:bodyPr/>
                    <a:lstStyle/>
                    <a:p>
                      <a:pPr marL="0" marR="0" indent="0" algn="ctr">
                        <a:lnSpc>
                          <a:spcPts val="1200"/>
                        </a:lnSpc>
                        <a:spcBef>
                          <a:spcPts val="0"/>
                        </a:spcBef>
                        <a:spcAft>
                          <a:spcPts val="0"/>
                        </a:spcAft>
                      </a:pPr>
                      <a:r>
                        <a:rPr lang="id-ID" sz="1450" dirty="0" smtClean="0">
                          <a:latin typeface="Times New Roman" panose="02020603050405020304" pitchFamily="18" charset="0"/>
                          <a:ea typeface="Times New Roman"/>
                          <a:cs typeface="Times New Roman" panose="02020603050405020304" pitchFamily="18" charset="0"/>
                        </a:rPr>
                        <a:t>1</a:t>
                      </a:r>
                      <a:endParaRPr lang="en-US" sz="1450" dirty="0">
                        <a:latin typeface="Times New Roman" panose="02020603050405020304" pitchFamily="18" charset="0"/>
                        <a:ea typeface="Times New Roman"/>
                        <a:cs typeface="Times New Roman" panose="02020603050405020304" pitchFamily="18" charset="0"/>
                      </a:endParaRPr>
                    </a:p>
                  </a:txBody>
                  <a:tcPr marL="68580" marR="68580" marT="0" marB="0" anchor="ctr">
                    <a:lnL>
                      <a:noFill/>
                    </a:lnL>
                    <a:lnR>
                      <a:noFill/>
                    </a:lnR>
                    <a:lnT>
                      <a:noFill/>
                    </a:lnT>
                    <a:lnB>
                      <a:noFill/>
                    </a:lnB>
                  </a:tcPr>
                </a:tc>
                <a:tc>
                  <a:txBody>
                    <a:bodyPr/>
                    <a:lstStyle/>
                    <a:p>
                      <a:pPr marL="0" marR="0" indent="0" algn="l">
                        <a:lnSpc>
                          <a:spcPts val="1200"/>
                        </a:lnSpc>
                        <a:spcBef>
                          <a:spcPts val="0"/>
                        </a:spcBef>
                        <a:spcAft>
                          <a:spcPts val="0"/>
                        </a:spcAft>
                      </a:pPr>
                      <a:r>
                        <a:rPr lang="en-US" sz="1450" kern="1200" dirty="0" smtClean="0">
                          <a:solidFill>
                            <a:schemeClr val="tx1"/>
                          </a:solidFill>
                          <a:effectLst/>
                          <a:latin typeface="Times New Roman" panose="02020603050405020304" pitchFamily="18" charset="0"/>
                          <a:ea typeface="+mn-ea"/>
                          <a:cs typeface="Times New Roman" panose="02020603050405020304" pitchFamily="18" charset="0"/>
                        </a:rPr>
                        <a:t>Related both to </a:t>
                      </a:r>
                      <a:r>
                        <a:rPr lang="id-ID" sz="1450" kern="1200" dirty="0" smtClean="0">
                          <a:solidFill>
                            <a:schemeClr val="tx1"/>
                          </a:solidFill>
                          <a:effectLst/>
                          <a:latin typeface="Times New Roman" panose="02020603050405020304" pitchFamily="18" charset="0"/>
                          <a:ea typeface="+mn-ea"/>
                          <a:cs typeface="Times New Roman" panose="02020603050405020304" pitchFamily="18" charset="0"/>
                        </a:rPr>
                        <a:t>business capital</a:t>
                      </a:r>
                      <a:r>
                        <a:rPr lang="en-US" sz="1450" kern="1200" dirty="0" smtClean="0">
                          <a:solidFill>
                            <a:schemeClr val="tx1"/>
                          </a:solidFill>
                          <a:effectLst/>
                          <a:latin typeface="Times New Roman" panose="02020603050405020304" pitchFamily="18" charset="0"/>
                          <a:ea typeface="+mn-ea"/>
                          <a:cs typeface="Times New Roman" panose="02020603050405020304" pitchFamily="18" charset="0"/>
                        </a:rPr>
                        <a:t>, e.g. “</a:t>
                      </a:r>
                      <a:r>
                        <a:rPr lang="id-ID" sz="1450" kern="1200" dirty="0" smtClean="0">
                          <a:solidFill>
                            <a:schemeClr val="tx1"/>
                          </a:solidFill>
                          <a:effectLst/>
                          <a:latin typeface="Times New Roman" panose="02020603050405020304" pitchFamily="18" charset="0"/>
                          <a:ea typeface="+mn-ea"/>
                          <a:cs typeface="Times New Roman" panose="02020603050405020304" pitchFamily="18" charset="0"/>
                        </a:rPr>
                        <a:t>sewa</a:t>
                      </a:r>
                      <a:r>
                        <a:rPr lang="en-US" sz="1450" kern="1200" dirty="0" smtClean="0">
                          <a:solidFill>
                            <a:schemeClr val="tx1"/>
                          </a:solidFill>
                          <a:effectLst/>
                          <a:latin typeface="Times New Roman" panose="02020603050405020304" pitchFamily="18" charset="0"/>
                          <a:ea typeface="+mn-ea"/>
                          <a:cs typeface="Times New Roman" panose="02020603050405020304" pitchFamily="18" charset="0"/>
                        </a:rPr>
                        <a:t>”</a:t>
                      </a:r>
                      <a:r>
                        <a:rPr lang="id-ID" sz="1450" kern="1200" dirty="0" smtClean="0">
                          <a:solidFill>
                            <a:schemeClr val="tx1"/>
                          </a:solidFill>
                          <a:effectLst/>
                          <a:latin typeface="Times New Roman" panose="02020603050405020304" pitchFamily="18" charset="0"/>
                          <a:ea typeface="+mn-ea"/>
                          <a:cs typeface="Times New Roman" panose="02020603050405020304" pitchFamily="18" charset="0"/>
                        </a:rPr>
                        <a:t>(rent)</a:t>
                      </a:r>
                      <a:r>
                        <a:rPr lang="en-US" sz="1450" kern="1200" dirty="0" smtClean="0">
                          <a:solidFill>
                            <a:schemeClr val="tx1"/>
                          </a:solidFill>
                          <a:effectLst/>
                          <a:latin typeface="Times New Roman" panose="02020603050405020304" pitchFamily="18" charset="0"/>
                          <a:ea typeface="+mn-ea"/>
                          <a:cs typeface="Times New Roman" panose="02020603050405020304" pitchFamily="18" charset="0"/>
                        </a:rPr>
                        <a:t>, “</a:t>
                      </a:r>
                      <a:r>
                        <a:rPr lang="id-ID" sz="1450" kern="1200" dirty="0" smtClean="0">
                          <a:solidFill>
                            <a:schemeClr val="tx1"/>
                          </a:solidFill>
                          <a:effectLst/>
                          <a:latin typeface="Times New Roman" panose="02020603050405020304" pitchFamily="18" charset="0"/>
                          <a:ea typeface="+mn-ea"/>
                          <a:cs typeface="Times New Roman" panose="02020603050405020304" pitchFamily="18" charset="0"/>
                        </a:rPr>
                        <a:t>kadaluarsa</a:t>
                      </a:r>
                      <a:r>
                        <a:rPr lang="en-US" sz="1450" kern="1200" dirty="0" smtClean="0">
                          <a:solidFill>
                            <a:schemeClr val="tx1"/>
                          </a:solidFill>
                          <a:effectLst/>
                          <a:latin typeface="Times New Roman" panose="02020603050405020304" pitchFamily="18" charset="0"/>
                          <a:ea typeface="+mn-ea"/>
                          <a:cs typeface="Times New Roman" panose="02020603050405020304" pitchFamily="18" charset="0"/>
                        </a:rPr>
                        <a:t>”(</a:t>
                      </a:r>
                      <a:r>
                        <a:rPr lang="id-ID" sz="1450" kern="1200" dirty="0" smtClean="0">
                          <a:solidFill>
                            <a:schemeClr val="tx1"/>
                          </a:solidFill>
                          <a:effectLst/>
                          <a:latin typeface="Times New Roman" panose="02020603050405020304" pitchFamily="18" charset="0"/>
                          <a:ea typeface="+mn-ea"/>
                          <a:cs typeface="Times New Roman" panose="02020603050405020304" pitchFamily="18" charset="0"/>
                        </a:rPr>
                        <a:t>expired</a:t>
                      </a:r>
                      <a:r>
                        <a:rPr lang="en-US" sz="1450" kern="1200" dirty="0" smtClean="0">
                          <a:solidFill>
                            <a:schemeClr val="tx1"/>
                          </a:solidFill>
                          <a:effectLst/>
                          <a:latin typeface="Times New Roman" panose="02020603050405020304" pitchFamily="18" charset="0"/>
                          <a:ea typeface="+mn-ea"/>
                          <a:cs typeface="Times New Roman" panose="02020603050405020304" pitchFamily="18" charset="0"/>
                        </a:rPr>
                        <a:t>), “</a:t>
                      </a:r>
                      <a:r>
                        <a:rPr lang="id-ID" sz="1450" kern="1200" dirty="0" smtClean="0">
                          <a:solidFill>
                            <a:schemeClr val="tx1"/>
                          </a:solidFill>
                          <a:effectLst/>
                          <a:latin typeface="Times New Roman" panose="02020603050405020304" pitchFamily="18" charset="0"/>
                          <a:ea typeface="+mn-ea"/>
                          <a:cs typeface="Times New Roman" panose="02020603050405020304" pitchFamily="18" charset="0"/>
                        </a:rPr>
                        <a:t>tunggakan</a:t>
                      </a:r>
                      <a:r>
                        <a:rPr lang="en-US" sz="1450" kern="1200" dirty="0" smtClean="0">
                          <a:solidFill>
                            <a:schemeClr val="tx1"/>
                          </a:solidFill>
                          <a:effectLst/>
                          <a:latin typeface="Times New Roman" panose="02020603050405020304" pitchFamily="18" charset="0"/>
                          <a:ea typeface="+mn-ea"/>
                          <a:cs typeface="Times New Roman" panose="02020603050405020304" pitchFamily="18" charset="0"/>
                        </a:rPr>
                        <a:t>”(arrears), “</a:t>
                      </a:r>
                      <a:r>
                        <a:rPr lang="id-ID" sz="1450" kern="1200" dirty="0" smtClean="0">
                          <a:solidFill>
                            <a:schemeClr val="tx1"/>
                          </a:solidFill>
                          <a:effectLst/>
                          <a:latin typeface="Times New Roman" panose="02020603050405020304" pitchFamily="18" charset="0"/>
                          <a:ea typeface="+mn-ea"/>
                          <a:cs typeface="Times New Roman" panose="02020603050405020304" pitchFamily="18" charset="0"/>
                        </a:rPr>
                        <a:t>denda</a:t>
                      </a:r>
                      <a:r>
                        <a:rPr lang="en-US" sz="1450" kern="1200" dirty="0" smtClean="0">
                          <a:solidFill>
                            <a:schemeClr val="tx1"/>
                          </a:solidFill>
                          <a:effectLst/>
                          <a:latin typeface="Times New Roman" panose="02020603050405020304" pitchFamily="18" charset="0"/>
                          <a:ea typeface="+mn-ea"/>
                          <a:cs typeface="Times New Roman" panose="02020603050405020304" pitchFamily="18" charset="0"/>
                        </a:rPr>
                        <a:t>”(</a:t>
                      </a:r>
                      <a:r>
                        <a:rPr lang="id-ID" sz="1450" kern="1200" dirty="0" smtClean="0">
                          <a:solidFill>
                            <a:schemeClr val="tx1"/>
                          </a:solidFill>
                          <a:effectLst/>
                          <a:latin typeface="Times New Roman" panose="02020603050405020304" pitchFamily="18" charset="0"/>
                          <a:ea typeface="+mn-ea"/>
                          <a:cs typeface="Times New Roman" panose="02020603050405020304" pitchFamily="18" charset="0"/>
                        </a:rPr>
                        <a:t>penalty</a:t>
                      </a:r>
                      <a:r>
                        <a:rPr lang="en-US" sz="1450" kern="1200" dirty="0" smtClean="0">
                          <a:solidFill>
                            <a:schemeClr val="tx1"/>
                          </a:solidFill>
                          <a:effectLst/>
                          <a:latin typeface="Times New Roman" panose="02020603050405020304" pitchFamily="18" charset="0"/>
                          <a:ea typeface="+mn-ea"/>
                          <a:cs typeface="Times New Roman" panose="02020603050405020304" pitchFamily="18" charset="0"/>
                        </a:rPr>
                        <a:t>).</a:t>
                      </a:r>
                      <a:endParaRPr lang="en-US" sz="1450" dirty="0">
                        <a:latin typeface="Times New Roman" panose="02020603050405020304" pitchFamily="18" charset="0"/>
                        <a:ea typeface="Times New Roman"/>
                        <a:cs typeface="Times New Roman" panose="02020603050405020304" pitchFamily="18" charset="0"/>
                      </a:endParaRPr>
                    </a:p>
                  </a:txBody>
                  <a:tcPr marL="68580" marR="68580" marT="0" marB="0" anchor="ctr">
                    <a:lnL>
                      <a:noFill/>
                    </a:lnL>
                    <a:lnR>
                      <a:noFill/>
                    </a:lnR>
                    <a:lnT>
                      <a:noFill/>
                    </a:lnT>
                    <a:lnB>
                      <a:noFill/>
                    </a:lnB>
                  </a:tcPr>
                </a:tc>
                <a:tc>
                  <a:txBody>
                    <a:bodyPr/>
                    <a:lstStyle/>
                    <a:p>
                      <a:pPr marL="0" marR="0" indent="0" algn="ctr">
                        <a:lnSpc>
                          <a:spcPts val="1200"/>
                        </a:lnSpc>
                        <a:spcBef>
                          <a:spcPts val="0"/>
                        </a:spcBef>
                        <a:spcAft>
                          <a:spcPts val="0"/>
                        </a:spcAft>
                      </a:pPr>
                      <a:r>
                        <a:rPr lang="en-US" sz="1450" dirty="0" smtClean="0">
                          <a:latin typeface="Times New Roman" panose="02020603050405020304" pitchFamily="18" charset="0"/>
                          <a:ea typeface="Times New Roman"/>
                          <a:cs typeface="Times New Roman" panose="02020603050405020304" pitchFamily="18" charset="0"/>
                        </a:rPr>
                        <a:t>2</a:t>
                      </a:r>
                      <a:endParaRPr lang="en-US" sz="1450" dirty="0">
                        <a:latin typeface="Times New Roman" panose="02020603050405020304" pitchFamily="18" charset="0"/>
                        <a:ea typeface="Times New Roman"/>
                        <a:cs typeface="Times New Roman" panose="02020603050405020304" pitchFamily="18" charset="0"/>
                      </a:endParaRPr>
                    </a:p>
                  </a:txBody>
                  <a:tcPr marL="68580" marR="68580" marT="0" marB="0" anchor="ctr">
                    <a:lnL>
                      <a:noFill/>
                    </a:lnL>
                    <a:lnR>
                      <a:noFill/>
                    </a:lnR>
                    <a:lnT>
                      <a:noFill/>
                    </a:lnT>
                    <a:lnB>
                      <a:noFill/>
                    </a:lnB>
                  </a:tcPr>
                </a:tc>
                <a:tc>
                  <a:txBody>
                    <a:bodyPr/>
                    <a:lstStyle/>
                    <a:p>
                      <a:pPr marL="0" marR="0" indent="0" algn="just">
                        <a:spcBef>
                          <a:spcPts val="0"/>
                        </a:spcBef>
                        <a:spcAft>
                          <a:spcPts val="0"/>
                        </a:spcAft>
                      </a:pPr>
                      <a:r>
                        <a:rPr lang="en-US" sz="1450" dirty="0">
                          <a:effectLst/>
                          <a:latin typeface="Times New Roman" panose="02020603050405020304" pitchFamily="18" charset="0"/>
                          <a:ea typeface="Times New Roman" panose="02020603050405020304" pitchFamily="18" charset="0"/>
                          <a:cs typeface="Times New Roman" panose="02020603050405020304" pitchFamily="18" charset="0"/>
                        </a:rPr>
                        <a:t>-33.815</a:t>
                      </a:r>
                      <a:endParaRPr lang="en-CA" sz="145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a:noFill/>
                    </a:lnL>
                    <a:lnR>
                      <a:noFill/>
                    </a:lnR>
                    <a:lnT>
                      <a:noFill/>
                    </a:lnT>
                    <a:lnB>
                      <a:noFill/>
                    </a:lnB>
                  </a:tcPr>
                </a:tc>
                <a:tc>
                  <a:txBody>
                    <a:bodyPr/>
                    <a:lstStyle/>
                    <a:p>
                      <a:pPr marL="0" marR="0" indent="0" algn="ctr">
                        <a:spcBef>
                          <a:spcPts val="0"/>
                        </a:spcBef>
                        <a:spcAft>
                          <a:spcPts val="0"/>
                        </a:spcAft>
                      </a:pPr>
                      <a:r>
                        <a:rPr lang="id-ID" sz="1450" dirty="0">
                          <a:effectLst/>
                          <a:latin typeface="Times New Roman" panose="02020603050405020304" pitchFamily="18" charset="0"/>
                          <a:ea typeface="Times New Roman" panose="02020603050405020304" pitchFamily="18" charset="0"/>
                          <a:cs typeface="Times New Roman" panose="02020603050405020304" pitchFamily="18" charset="0"/>
                        </a:rPr>
                        <a:t>Capital</a:t>
                      </a:r>
                      <a:endParaRPr lang="en-CA" sz="145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a:noFill/>
                    </a:lnL>
                    <a:lnR>
                      <a:noFill/>
                    </a:lnR>
                    <a:lnT>
                      <a:noFill/>
                    </a:lnT>
                    <a:lnB>
                      <a:noFill/>
                    </a:lnB>
                  </a:tcPr>
                </a:tc>
              </a:tr>
              <a:tr h="932214">
                <a:tc>
                  <a:txBody>
                    <a:bodyPr/>
                    <a:lstStyle/>
                    <a:p>
                      <a:pPr marL="0" marR="0" indent="0" algn="ctr">
                        <a:lnSpc>
                          <a:spcPts val="1200"/>
                        </a:lnSpc>
                        <a:spcBef>
                          <a:spcPts val="0"/>
                        </a:spcBef>
                        <a:spcAft>
                          <a:spcPts val="0"/>
                        </a:spcAft>
                      </a:pPr>
                      <a:r>
                        <a:rPr lang="id-ID" sz="1450">
                          <a:latin typeface="Times New Roman" panose="02020603050405020304" pitchFamily="18" charset="0"/>
                          <a:ea typeface="Times New Roman"/>
                          <a:cs typeface="Times New Roman" panose="02020603050405020304" pitchFamily="18" charset="0"/>
                        </a:rPr>
                        <a:t>5</a:t>
                      </a:r>
                      <a:endParaRPr lang="en-US" sz="1450">
                        <a:latin typeface="Times New Roman" panose="02020603050405020304" pitchFamily="18" charset="0"/>
                        <a:ea typeface="Times New Roman"/>
                        <a:cs typeface="Times New Roman" panose="02020603050405020304" pitchFamily="18" charset="0"/>
                      </a:endParaRPr>
                    </a:p>
                  </a:txBody>
                  <a:tcPr marL="68580" marR="68580" marT="0" marB="0" anchor="ctr">
                    <a:lnL>
                      <a:noFill/>
                    </a:lnL>
                    <a:lnR>
                      <a:noFill/>
                    </a:lnR>
                    <a:lnT>
                      <a:noFill/>
                    </a:lnT>
                    <a:lnB>
                      <a:noFill/>
                    </a:lnB>
                  </a:tcPr>
                </a:tc>
                <a:tc>
                  <a:txBody>
                    <a:bodyPr/>
                    <a:lstStyle/>
                    <a:p>
                      <a:pPr marL="0" marR="0" indent="0" algn="ctr">
                        <a:lnSpc>
                          <a:spcPts val="1200"/>
                        </a:lnSpc>
                        <a:spcBef>
                          <a:spcPts val="0"/>
                        </a:spcBef>
                        <a:spcAft>
                          <a:spcPts val="0"/>
                        </a:spcAft>
                      </a:pPr>
                      <a:r>
                        <a:rPr lang="id-ID" sz="1450" dirty="0" smtClean="0">
                          <a:latin typeface="Times New Roman" panose="02020603050405020304" pitchFamily="18" charset="0"/>
                          <a:ea typeface="Times New Roman"/>
                          <a:cs typeface="Times New Roman" panose="02020603050405020304" pitchFamily="18" charset="0"/>
                        </a:rPr>
                        <a:t>4</a:t>
                      </a:r>
                      <a:endParaRPr lang="en-US" sz="1450" dirty="0">
                        <a:latin typeface="Times New Roman" panose="02020603050405020304" pitchFamily="18" charset="0"/>
                        <a:ea typeface="Times New Roman"/>
                        <a:cs typeface="Times New Roman" panose="02020603050405020304" pitchFamily="18" charset="0"/>
                      </a:endParaRPr>
                    </a:p>
                  </a:txBody>
                  <a:tcPr marL="68580" marR="68580" marT="0" marB="0" anchor="ctr">
                    <a:lnL>
                      <a:noFill/>
                    </a:lnL>
                    <a:lnR>
                      <a:noFill/>
                    </a:lnR>
                    <a:lnT>
                      <a:noFill/>
                    </a:lnT>
                    <a:lnB>
                      <a:noFill/>
                    </a:lnB>
                  </a:tcPr>
                </a:tc>
                <a:tc>
                  <a:txBody>
                    <a:bodyPr/>
                    <a:lstStyle/>
                    <a:p>
                      <a:pPr marL="0" marR="0" indent="0" algn="l">
                        <a:lnSpc>
                          <a:spcPts val="1200"/>
                        </a:lnSpc>
                        <a:spcBef>
                          <a:spcPts val="0"/>
                        </a:spcBef>
                        <a:spcAft>
                          <a:spcPts val="0"/>
                        </a:spcAft>
                      </a:pPr>
                      <a:r>
                        <a:rPr lang="en-US" sz="1450" kern="1200" dirty="0" smtClean="0">
                          <a:solidFill>
                            <a:schemeClr val="tx1"/>
                          </a:solidFill>
                          <a:effectLst/>
                          <a:latin typeface="Times New Roman" panose="02020603050405020304" pitchFamily="18" charset="0"/>
                          <a:ea typeface="+mn-ea"/>
                          <a:cs typeface="Times New Roman" panose="02020603050405020304" pitchFamily="18" charset="0"/>
                        </a:rPr>
                        <a:t>Related to business condition, e.g. “</a:t>
                      </a:r>
                      <a:r>
                        <a:rPr lang="id-ID" sz="1450" kern="1200" dirty="0" smtClean="0">
                          <a:solidFill>
                            <a:schemeClr val="tx1"/>
                          </a:solidFill>
                          <a:effectLst/>
                          <a:latin typeface="Times New Roman" panose="02020603050405020304" pitchFamily="18" charset="0"/>
                          <a:ea typeface="+mn-ea"/>
                          <a:cs typeface="Times New Roman" panose="02020603050405020304" pitchFamily="18" charset="0"/>
                        </a:rPr>
                        <a:t>pesaing</a:t>
                      </a:r>
                      <a:r>
                        <a:rPr lang="en-US" sz="1450" kern="1200" dirty="0" smtClean="0">
                          <a:solidFill>
                            <a:schemeClr val="tx1"/>
                          </a:solidFill>
                          <a:effectLst/>
                          <a:latin typeface="Times New Roman" panose="02020603050405020304" pitchFamily="18" charset="0"/>
                          <a:ea typeface="+mn-ea"/>
                          <a:cs typeface="Times New Roman" panose="02020603050405020304" pitchFamily="18" charset="0"/>
                        </a:rPr>
                        <a:t>”(</a:t>
                      </a:r>
                      <a:r>
                        <a:rPr lang="id-ID" sz="1450" kern="1200" dirty="0" smtClean="0">
                          <a:solidFill>
                            <a:schemeClr val="tx1"/>
                          </a:solidFill>
                          <a:effectLst/>
                          <a:latin typeface="Times New Roman" panose="02020603050405020304" pitchFamily="18" charset="0"/>
                          <a:ea typeface="+mn-ea"/>
                          <a:cs typeface="Times New Roman" panose="02020603050405020304" pitchFamily="18" charset="0"/>
                        </a:rPr>
                        <a:t>competitor</a:t>
                      </a:r>
                      <a:r>
                        <a:rPr lang="en-US" sz="1450" kern="1200" dirty="0" smtClean="0">
                          <a:solidFill>
                            <a:schemeClr val="tx1"/>
                          </a:solidFill>
                          <a:effectLst/>
                          <a:latin typeface="Times New Roman" panose="02020603050405020304" pitchFamily="18" charset="0"/>
                          <a:ea typeface="+mn-ea"/>
                          <a:cs typeface="Times New Roman" panose="02020603050405020304" pitchFamily="18" charset="0"/>
                        </a:rPr>
                        <a:t>), “</a:t>
                      </a:r>
                      <a:r>
                        <a:rPr lang="id-ID" sz="1450" kern="1200" dirty="0" smtClean="0">
                          <a:solidFill>
                            <a:schemeClr val="tx1"/>
                          </a:solidFill>
                          <a:effectLst/>
                          <a:latin typeface="Times New Roman" panose="02020603050405020304" pitchFamily="18" charset="0"/>
                          <a:ea typeface="+mn-ea"/>
                          <a:cs typeface="Times New Roman" panose="02020603050405020304" pitchFamily="18" charset="0"/>
                        </a:rPr>
                        <a:t>investasi</a:t>
                      </a:r>
                      <a:r>
                        <a:rPr lang="en-US" sz="1450" kern="1200" dirty="0" smtClean="0">
                          <a:solidFill>
                            <a:schemeClr val="tx1"/>
                          </a:solidFill>
                          <a:effectLst/>
                          <a:latin typeface="Times New Roman" panose="02020603050405020304" pitchFamily="18" charset="0"/>
                          <a:ea typeface="+mn-ea"/>
                          <a:cs typeface="Times New Roman" panose="02020603050405020304" pitchFamily="18" charset="0"/>
                        </a:rPr>
                        <a:t>”(investment), “</a:t>
                      </a:r>
                      <a:r>
                        <a:rPr lang="id-ID" sz="1450" kern="1200" dirty="0" smtClean="0">
                          <a:solidFill>
                            <a:schemeClr val="tx1"/>
                          </a:solidFill>
                          <a:effectLst/>
                          <a:latin typeface="Times New Roman" panose="02020603050405020304" pitchFamily="18" charset="0"/>
                          <a:ea typeface="+mn-ea"/>
                          <a:cs typeface="Times New Roman" panose="02020603050405020304" pitchFamily="18" charset="0"/>
                        </a:rPr>
                        <a:t>pengalaman</a:t>
                      </a:r>
                      <a:r>
                        <a:rPr lang="en-US" sz="1450" kern="1200" dirty="0" smtClean="0">
                          <a:solidFill>
                            <a:schemeClr val="tx1"/>
                          </a:solidFill>
                          <a:effectLst/>
                          <a:latin typeface="Times New Roman" panose="02020603050405020304" pitchFamily="18" charset="0"/>
                          <a:ea typeface="+mn-ea"/>
                          <a:cs typeface="Times New Roman" panose="02020603050405020304" pitchFamily="18" charset="0"/>
                        </a:rPr>
                        <a:t>”(</a:t>
                      </a:r>
                      <a:r>
                        <a:rPr lang="id-ID" sz="1450" kern="1200" dirty="0" smtClean="0">
                          <a:solidFill>
                            <a:schemeClr val="tx1"/>
                          </a:solidFill>
                          <a:effectLst/>
                          <a:latin typeface="Times New Roman" panose="02020603050405020304" pitchFamily="18" charset="0"/>
                          <a:ea typeface="+mn-ea"/>
                          <a:cs typeface="Times New Roman" panose="02020603050405020304" pitchFamily="18" charset="0"/>
                        </a:rPr>
                        <a:t>experience</a:t>
                      </a:r>
                      <a:r>
                        <a:rPr lang="en-US" sz="1450" kern="1200" dirty="0" smtClean="0">
                          <a:solidFill>
                            <a:schemeClr val="tx1"/>
                          </a:solidFill>
                          <a:effectLst/>
                          <a:latin typeface="Times New Roman" panose="02020603050405020304" pitchFamily="18" charset="0"/>
                          <a:ea typeface="+mn-ea"/>
                          <a:cs typeface="Times New Roman" panose="02020603050405020304" pitchFamily="18" charset="0"/>
                        </a:rPr>
                        <a:t>)</a:t>
                      </a:r>
                      <a:r>
                        <a:rPr lang="id-ID" sz="1450" kern="1200" dirty="0" smtClean="0">
                          <a:solidFill>
                            <a:schemeClr val="tx1"/>
                          </a:solidFill>
                          <a:effectLst/>
                          <a:latin typeface="Times New Roman" panose="02020603050405020304" pitchFamily="18" charset="0"/>
                          <a:ea typeface="+mn-ea"/>
                          <a:cs typeface="Times New Roman" panose="02020603050405020304" pitchFamily="18" charset="0"/>
                        </a:rPr>
                        <a:t>”penyewa”(tenant),</a:t>
                      </a:r>
                      <a:endParaRPr lang="en-US" sz="1450" dirty="0">
                        <a:latin typeface="Times New Roman" panose="02020603050405020304" pitchFamily="18" charset="0"/>
                        <a:ea typeface="Times New Roman"/>
                        <a:cs typeface="Times New Roman" panose="02020603050405020304" pitchFamily="18" charset="0"/>
                      </a:endParaRPr>
                    </a:p>
                  </a:txBody>
                  <a:tcPr marL="68580" marR="68580" marT="0" marB="0" anchor="ctr">
                    <a:lnL>
                      <a:noFill/>
                    </a:lnL>
                    <a:lnR>
                      <a:noFill/>
                    </a:lnR>
                    <a:lnT>
                      <a:noFill/>
                    </a:lnT>
                    <a:lnB>
                      <a:noFill/>
                    </a:lnB>
                  </a:tcPr>
                </a:tc>
                <a:tc>
                  <a:txBody>
                    <a:bodyPr/>
                    <a:lstStyle/>
                    <a:p>
                      <a:pPr marL="0" marR="0" indent="0" algn="ctr">
                        <a:lnSpc>
                          <a:spcPts val="1200"/>
                        </a:lnSpc>
                        <a:spcBef>
                          <a:spcPts val="0"/>
                        </a:spcBef>
                        <a:spcAft>
                          <a:spcPts val="0"/>
                        </a:spcAft>
                      </a:pPr>
                      <a:r>
                        <a:rPr lang="id-ID" sz="1450" dirty="0" smtClean="0">
                          <a:latin typeface="Times New Roman" panose="02020603050405020304" pitchFamily="18" charset="0"/>
                          <a:ea typeface="Times New Roman"/>
                          <a:cs typeface="Times New Roman" panose="02020603050405020304" pitchFamily="18" charset="0"/>
                        </a:rPr>
                        <a:t>232</a:t>
                      </a:r>
                      <a:endParaRPr lang="en-US" sz="1450" dirty="0">
                        <a:latin typeface="Times New Roman" panose="02020603050405020304" pitchFamily="18" charset="0"/>
                        <a:ea typeface="Times New Roman"/>
                        <a:cs typeface="Times New Roman" panose="02020603050405020304" pitchFamily="18" charset="0"/>
                      </a:endParaRPr>
                    </a:p>
                  </a:txBody>
                  <a:tcPr marL="68580" marR="68580" marT="0" marB="0" anchor="ctr">
                    <a:lnL>
                      <a:noFill/>
                    </a:lnL>
                    <a:lnR>
                      <a:noFill/>
                    </a:lnR>
                    <a:lnT>
                      <a:noFill/>
                    </a:lnT>
                    <a:lnB>
                      <a:noFill/>
                    </a:lnB>
                  </a:tcPr>
                </a:tc>
                <a:tc>
                  <a:txBody>
                    <a:bodyPr/>
                    <a:lstStyle/>
                    <a:p>
                      <a:pPr marL="0" marR="0" indent="0" algn="just">
                        <a:spcBef>
                          <a:spcPts val="0"/>
                        </a:spcBef>
                        <a:spcAft>
                          <a:spcPts val="0"/>
                        </a:spcAft>
                      </a:pPr>
                      <a:r>
                        <a:rPr lang="en-US" sz="1450" dirty="0">
                          <a:effectLst/>
                          <a:latin typeface="Times New Roman" panose="02020603050405020304" pitchFamily="18" charset="0"/>
                          <a:ea typeface="Times New Roman" panose="02020603050405020304" pitchFamily="18" charset="0"/>
                          <a:cs typeface="Times New Roman" panose="02020603050405020304" pitchFamily="18" charset="0"/>
                        </a:rPr>
                        <a:t>-25.601</a:t>
                      </a:r>
                      <a:endParaRPr lang="en-CA" sz="145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a:noFill/>
                    </a:lnL>
                    <a:lnR>
                      <a:noFill/>
                    </a:lnR>
                    <a:lnT>
                      <a:noFill/>
                    </a:lnT>
                    <a:lnB>
                      <a:noFill/>
                    </a:lnB>
                  </a:tcPr>
                </a:tc>
                <a:tc>
                  <a:txBody>
                    <a:bodyPr/>
                    <a:lstStyle/>
                    <a:p>
                      <a:pPr marL="0" marR="0" indent="0" algn="ctr">
                        <a:spcBef>
                          <a:spcPts val="0"/>
                        </a:spcBef>
                        <a:spcAft>
                          <a:spcPts val="0"/>
                        </a:spcAft>
                      </a:pPr>
                      <a:r>
                        <a:rPr lang="en-US" sz="1450" dirty="0">
                          <a:effectLst/>
                          <a:latin typeface="Times New Roman" panose="02020603050405020304" pitchFamily="18" charset="0"/>
                          <a:ea typeface="Times New Roman" panose="02020603050405020304" pitchFamily="18" charset="0"/>
                          <a:cs typeface="Times New Roman" panose="02020603050405020304" pitchFamily="18" charset="0"/>
                        </a:rPr>
                        <a:t>Condition</a:t>
                      </a:r>
                      <a:endParaRPr lang="en-CA" sz="145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a:noFill/>
                    </a:lnL>
                    <a:lnR>
                      <a:noFill/>
                    </a:lnR>
                    <a:lnT>
                      <a:noFill/>
                    </a:lnT>
                    <a:lnB>
                      <a:noFill/>
                    </a:lnB>
                  </a:tcPr>
                </a:tc>
              </a:tr>
              <a:tr h="932214">
                <a:tc>
                  <a:txBody>
                    <a:bodyPr/>
                    <a:lstStyle/>
                    <a:p>
                      <a:pPr marL="0" marR="0" indent="0" algn="ctr">
                        <a:lnSpc>
                          <a:spcPts val="1200"/>
                        </a:lnSpc>
                        <a:spcBef>
                          <a:spcPts val="0"/>
                        </a:spcBef>
                        <a:spcAft>
                          <a:spcPts val="0"/>
                        </a:spcAft>
                      </a:pPr>
                      <a:r>
                        <a:rPr lang="id-ID" sz="1450" dirty="0">
                          <a:latin typeface="Times New Roman" panose="02020603050405020304" pitchFamily="18" charset="0"/>
                          <a:ea typeface="Times New Roman"/>
                          <a:cs typeface="Times New Roman" panose="02020603050405020304" pitchFamily="18" charset="0"/>
                        </a:rPr>
                        <a:t>6</a:t>
                      </a:r>
                      <a:endParaRPr lang="en-US" sz="1450" dirty="0">
                        <a:latin typeface="Times New Roman" panose="02020603050405020304" pitchFamily="18" charset="0"/>
                        <a:ea typeface="Times New Roman"/>
                        <a:cs typeface="Times New Roman" panose="02020603050405020304" pitchFamily="18" charset="0"/>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marL="0" marR="0" indent="0" algn="ctr">
                        <a:lnSpc>
                          <a:spcPts val="1200"/>
                        </a:lnSpc>
                        <a:spcBef>
                          <a:spcPts val="0"/>
                        </a:spcBef>
                        <a:spcAft>
                          <a:spcPts val="0"/>
                        </a:spcAft>
                      </a:pPr>
                      <a:r>
                        <a:rPr lang="id-ID" sz="1450" dirty="0" smtClean="0">
                          <a:latin typeface="Times New Roman" panose="02020603050405020304" pitchFamily="18" charset="0"/>
                          <a:ea typeface="Times New Roman"/>
                          <a:cs typeface="Times New Roman" panose="02020603050405020304" pitchFamily="18" charset="0"/>
                        </a:rPr>
                        <a:t>5</a:t>
                      </a:r>
                      <a:endParaRPr lang="en-US" sz="1450" dirty="0">
                        <a:latin typeface="Times New Roman" panose="02020603050405020304" pitchFamily="18" charset="0"/>
                        <a:ea typeface="Times New Roman"/>
                        <a:cs typeface="Times New Roman" panose="02020603050405020304" pitchFamily="18" charset="0"/>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marL="0" marR="0" indent="0" algn="l">
                        <a:lnSpc>
                          <a:spcPts val="1200"/>
                        </a:lnSpc>
                        <a:spcBef>
                          <a:spcPts val="0"/>
                        </a:spcBef>
                        <a:spcAft>
                          <a:spcPts val="0"/>
                        </a:spcAft>
                      </a:pPr>
                      <a:r>
                        <a:rPr lang="en-US" sz="1450" kern="1200" dirty="0" smtClean="0">
                          <a:solidFill>
                            <a:schemeClr val="tx1"/>
                          </a:solidFill>
                          <a:effectLst/>
                          <a:latin typeface="Times New Roman" panose="02020603050405020304" pitchFamily="18" charset="0"/>
                          <a:ea typeface="+mn-ea"/>
                          <a:cs typeface="Times New Roman" panose="02020603050405020304" pitchFamily="18" charset="0"/>
                        </a:rPr>
                        <a:t>Related to </a:t>
                      </a:r>
                      <a:r>
                        <a:rPr lang="id-ID" sz="1450" kern="1200" dirty="0" smtClean="0">
                          <a:solidFill>
                            <a:schemeClr val="tx1"/>
                          </a:solidFill>
                          <a:effectLst/>
                          <a:latin typeface="Times New Roman" panose="02020603050405020304" pitchFamily="18" charset="0"/>
                          <a:ea typeface="+mn-ea"/>
                          <a:cs typeface="Times New Roman" panose="02020603050405020304" pitchFamily="18" charset="0"/>
                        </a:rPr>
                        <a:t>production capacity</a:t>
                      </a:r>
                      <a:r>
                        <a:rPr lang="en-US" sz="1450" kern="1200" dirty="0" smtClean="0">
                          <a:solidFill>
                            <a:schemeClr val="tx1"/>
                          </a:solidFill>
                          <a:effectLst/>
                          <a:latin typeface="Times New Roman" panose="02020603050405020304" pitchFamily="18" charset="0"/>
                          <a:ea typeface="+mn-ea"/>
                          <a:cs typeface="Times New Roman" panose="02020603050405020304" pitchFamily="18" charset="0"/>
                        </a:rPr>
                        <a:t>, e.g. “</a:t>
                      </a:r>
                      <a:r>
                        <a:rPr lang="id-ID" sz="1450" kern="1200" dirty="0" smtClean="0">
                          <a:solidFill>
                            <a:schemeClr val="tx1"/>
                          </a:solidFill>
                          <a:effectLst/>
                          <a:latin typeface="Times New Roman" panose="02020603050405020304" pitchFamily="18" charset="0"/>
                          <a:ea typeface="+mn-ea"/>
                          <a:cs typeface="Times New Roman" panose="02020603050405020304" pitchFamily="18" charset="0"/>
                        </a:rPr>
                        <a:t>pengembangan</a:t>
                      </a:r>
                      <a:r>
                        <a:rPr lang="en-US" sz="1450" kern="1200" dirty="0" smtClean="0">
                          <a:solidFill>
                            <a:schemeClr val="tx1"/>
                          </a:solidFill>
                          <a:effectLst/>
                          <a:latin typeface="Times New Roman" panose="02020603050405020304" pitchFamily="18" charset="0"/>
                          <a:ea typeface="+mn-ea"/>
                          <a:cs typeface="Times New Roman" panose="02020603050405020304" pitchFamily="18" charset="0"/>
                        </a:rPr>
                        <a:t>”(</a:t>
                      </a:r>
                      <a:r>
                        <a:rPr lang="id-ID" sz="1450" kern="1200" dirty="0" smtClean="0">
                          <a:solidFill>
                            <a:schemeClr val="tx1"/>
                          </a:solidFill>
                          <a:effectLst/>
                          <a:latin typeface="Times New Roman" panose="02020603050405020304" pitchFamily="18" charset="0"/>
                          <a:ea typeface="+mn-ea"/>
                          <a:cs typeface="Times New Roman" panose="02020603050405020304" pitchFamily="18" charset="0"/>
                        </a:rPr>
                        <a:t>development</a:t>
                      </a:r>
                      <a:r>
                        <a:rPr lang="en-US" sz="1450" kern="1200" dirty="0" smtClean="0">
                          <a:solidFill>
                            <a:schemeClr val="tx1"/>
                          </a:solidFill>
                          <a:effectLst/>
                          <a:latin typeface="Times New Roman" panose="02020603050405020304" pitchFamily="18" charset="0"/>
                          <a:ea typeface="+mn-ea"/>
                          <a:cs typeface="Times New Roman" panose="02020603050405020304" pitchFamily="18" charset="0"/>
                        </a:rPr>
                        <a:t>), </a:t>
                      </a:r>
                      <a:r>
                        <a:rPr lang="id-ID" sz="1450" kern="1200" dirty="0" smtClean="0">
                          <a:solidFill>
                            <a:schemeClr val="tx1"/>
                          </a:solidFill>
                          <a:effectLst/>
                          <a:latin typeface="Times New Roman" panose="02020603050405020304" pitchFamily="18" charset="0"/>
                          <a:ea typeface="+mn-ea"/>
                          <a:cs typeface="Times New Roman" panose="02020603050405020304" pitchFamily="18" charset="0"/>
                        </a:rPr>
                        <a:t>“distribusi</a:t>
                      </a:r>
                      <a:r>
                        <a:rPr lang="en-US" sz="1450" kern="1200" dirty="0" smtClean="0">
                          <a:solidFill>
                            <a:schemeClr val="tx1"/>
                          </a:solidFill>
                          <a:effectLst/>
                          <a:latin typeface="Times New Roman" panose="02020603050405020304" pitchFamily="18" charset="0"/>
                          <a:ea typeface="+mn-ea"/>
                          <a:cs typeface="Times New Roman" panose="02020603050405020304" pitchFamily="18" charset="0"/>
                        </a:rPr>
                        <a:t>”</a:t>
                      </a:r>
                      <a:r>
                        <a:rPr lang="id-ID" sz="1450" kern="1200" dirty="0" smtClean="0">
                          <a:solidFill>
                            <a:schemeClr val="tx1"/>
                          </a:solidFill>
                          <a:effectLst/>
                          <a:latin typeface="Times New Roman" panose="02020603050405020304" pitchFamily="18" charset="0"/>
                          <a:ea typeface="+mn-ea"/>
                          <a:cs typeface="Times New Roman" panose="02020603050405020304" pitchFamily="18" charset="0"/>
                        </a:rPr>
                        <a:t> (distribution)</a:t>
                      </a:r>
                      <a:r>
                        <a:rPr lang="en-US" sz="1450" kern="1200" dirty="0" smtClean="0">
                          <a:solidFill>
                            <a:schemeClr val="tx1"/>
                          </a:solidFill>
                          <a:effectLst/>
                          <a:latin typeface="Times New Roman" panose="02020603050405020304" pitchFamily="18" charset="0"/>
                          <a:ea typeface="+mn-ea"/>
                          <a:cs typeface="Times New Roman" panose="02020603050405020304" pitchFamily="18" charset="0"/>
                        </a:rPr>
                        <a:t>,  </a:t>
                      </a:r>
                      <a:r>
                        <a:rPr lang="id-ID" sz="1450" kern="1200" dirty="0" smtClean="0">
                          <a:solidFill>
                            <a:schemeClr val="tx1"/>
                          </a:solidFill>
                          <a:effectLst/>
                          <a:latin typeface="Times New Roman" panose="02020603050405020304" pitchFamily="18" charset="0"/>
                          <a:ea typeface="+mn-ea"/>
                          <a:cs typeface="Times New Roman" panose="02020603050405020304" pitchFamily="18" charset="0"/>
                        </a:rPr>
                        <a:t>“profitabilitas” (profit), “optimalisasi” (</a:t>
                      </a:r>
                      <a:r>
                        <a:rPr lang="en-US" sz="1450" kern="1200" dirty="0" err="1" smtClean="0">
                          <a:solidFill>
                            <a:schemeClr val="tx1"/>
                          </a:solidFill>
                          <a:effectLst/>
                          <a:latin typeface="Times New Roman" panose="02020603050405020304" pitchFamily="18" charset="0"/>
                          <a:ea typeface="+mn-ea"/>
                          <a:cs typeface="Times New Roman" panose="02020603050405020304" pitchFamily="18" charset="0"/>
                        </a:rPr>
                        <a:t>optim</a:t>
                      </a:r>
                      <a:r>
                        <a:rPr lang="id-ID" sz="1450" kern="1200" dirty="0" smtClean="0">
                          <a:solidFill>
                            <a:schemeClr val="tx1"/>
                          </a:solidFill>
                          <a:effectLst/>
                          <a:latin typeface="Times New Roman" panose="02020603050405020304" pitchFamily="18" charset="0"/>
                          <a:ea typeface="+mn-ea"/>
                          <a:cs typeface="Times New Roman" panose="02020603050405020304" pitchFamily="18" charset="0"/>
                        </a:rPr>
                        <a:t>iz</a:t>
                      </a:r>
                      <a:r>
                        <a:rPr lang="en-US" sz="1450" kern="1200" dirty="0" err="1" smtClean="0">
                          <a:solidFill>
                            <a:schemeClr val="tx1"/>
                          </a:solidFill>
                          <a:effectLst/>
                          <a:latin typeface="Times New Roman" panose="02020603050405020304" pitchFamily="18" charset="0"/>
                          <a:ea typeface="+mn-ea"/>
                          <a:cs typeface="Times New Roman" panose="02020603050405020304" pitchFamily="18" charset="0"/>
                        </a:rPr>
                        <a:t>ation</a:t>
                      </a:r>
                      <a:r>
                        <a:rPr lang="id-ID" sz="1450" kern="1200" dirty="0" smtClean="0">
                          <a:solidFill>
                            <a:schemeClr val="tx1"/>
                          </a:solidFill>
                          <a:effectLst/>
                          <a:latin typeface="Times New Roman" panose="02020603050405020304" pitchFamily="18" charset="0"/>
                          <a:ea typeface="+mn-ea"/>
                          <a:cs typeface="Times New Roman" panose="02020603050405020304" pitchFamily="18" charset="0"/>
                        </a:rPr>
                        <a:t>)</a:t>
                      </a:r>
                      <a:endParaRPr lang="en-US" sz="1450" dirty="0">
                        <a:latin typeface="Times New Roman" panose="02020603050405020304" pitchFamily="18" charset="0"/>
                        <a:ea typeface="Times New Roman"/>
                        <a:cs typeface="Times New Roman" panose="02020603050405020304" pitchFamily="18" charset="0"/>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marL="0" marR="0" indent="0" algn="ctr">
                        <a:lnSpc>
                          <a:spcPts val="1200"/>
                        </a:lnSpc>
                        <a:spcBef>
                          <a:spcPts val="0"/>
                        </a:spcBef>
                        <a:spcAft>
                          <a:spcPts val="0"/>
                        </a:spcAft>
                      </a:pPr>
                      <a:r>
                        <a:rPr lang="id-ID" sz="1450" dirty="0" smtClean="0">
                          <a:latin typeface="Times New Roman" panose="02020603050405020304" pitchFamily="18" charset="0"/>
                          <a:ea typeface="Times New Roman"/>
                          <a:cs typeface="Times New Roman" panose="02020603050405020304" pitchFamily="18" charset="0"/>
                        </a:rPr>
                        <a:t>3</a:t>
                      </a:r>
                      <a:endParaRPr lang="en-US" sz="1450" dirty="0">
                        <a:latin typeface="Times New Roman" panose="02020603050405020304" pitchFamily="18" charset="0"/>
                        <a:ea typeface="Times New Roman"/>
                        <a:cs typeface="Times New Roman" panose="02020603050405020304" pitchFamily="18" charset="0"/>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marL="0" marR="0" indent="0" algn="just">
                        <a:spcBef>
                          <a:spcPts val="0"/>
                        </a:spcBef>
                        <a:spcAft>
                          <a:spcPts val="0"/>
                        </a:spcAft>
                      </a:pPr>
                      <a:r>
                        <a:rPr lang="en-US" sz="1450" dirty="0">
                          <a:effectLst/>
                          <a:latin typeface="Times New Roman" panose="02020603050405020304" pitchFamily="18" charset="0"/>
                          <a:ea typeface="Times New Roman" panose="02020603050405020304" pitchFamily="18" charset="0"/>
                          <a:cs typeface="Times New Roman" panose="02020603050405020304" pitchFamily="18" charset="0"/>
                        </a:rPr>
                        <a:t>-24.498</a:t>
                      </a:r>
                      <a:endParaRPr lang="en-CA" sz="145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marL="0" marR="0" indent="0" algn="ctr">
                        <a:spcBef>
                          <a:spcPts val="0"/>
                        </a:spcBef>
                        <a:spcAft>
                          <a:spcPts val="0"/>
                        </a:spcAft>
                      </a:pPr>
                      <a:r>
                        <a:rPr lang="en-US" sz="1450" dirty="0">
                          <a:effectLst/>
                          <a:latin typeface="Times New Roman" panose="02020603050405020304" pitchFamily="18" charset="0"/>
                          <a:ea typeface="Times New Roman" panose="02020603050405020304" pitchFamily="18" charset="0"/>
                          <a:cs typeface="Times New Roman" panose="02020603050405020304" pitchFamily="18" charset="0"/>
                        </a:rPr>
                        <a:t>Capacity</a:t>
                      </a:r>
                      <a:endParaRPr lang="en-CA" sz="145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tcPr>
                </a:tc>
              </a:tr>
            </a:tbl>
          </a:graphicData>
        </a:graphic>
      </p:graphicFrame>
      <p:graphicFrame>
        <p:nvGraphicFramePr>
          <p:cNvPr id="5" name="Diagram 4"/>
          <p:cNvGraphicFramePr/>
          <p:nvPr>
            <p:extLst>
              <p:ext uri="{D42A27DB-BD31-4B8C-83A1-F6EECF244321}">
                <p14:modId xmlns:p14="http://schemas.microsoft.com/office/powerpoint/2010/main" val="3125976096"/>
              </p:ext>
            </p:extLst>
          </p:nvPr>
        </p:nvGraphicFramePr>
        <p:xfrm>
          <a:off x="0" y="0"/>
          <a:ext cx="9144000" cy="457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Rectangle 5"/>
          <p:cNvSpPr/>
          <p:nvPr/>
        </p:nvSpPr>
        <p:spPr>
          <a:xfrm>
            <a:off x="304800" y="3772788"/>
            <a:ext cx="8382000" cy="91440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312821" y="2895600"/>
            <a:ext cx="8382000" cy="762000"/>
          </a:xfrm>
          <a:prstGeom prst="rect">
            <a:avLst/>
          </a:prstGeom>
          <a:noFill/>
          <a:ln w="28575">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7391400" y="457200"/>
            <a:ext cx="1295400" cy="6400800"/>
          </a:xfrm>
          <a:prstGeom prst="rect">
            <a:avLst/>
          </a:prstGeom>
          <a:noFill/>
          <a:ln w="381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xit" presetSubtype="10" fill="hold" grpId="1" nodeType="clickEffect">
                                  <p:stCondLst>
                                    <p:cond delay="0"/>
                                  </p:stCondLst>
                                  <p:childTnLst>
                                    <p:animEffect transition="out" filter="blinds(horizontal)">
                                      <p:cBhvr>
                                        <p:cTn id="11" dur="500"/>
                                        <p:tgtEl>
                                          <p:spTgt spid="6"/>
                                        </p:tgtEl>
                                      </p:cBhvr>
                                    </p:animEffect>
                                    <p:set>
                                      <p:cBhvr>
                                        <p:cTn id="12" dur="1" fill="hold">
                                          <p:stCondLst>
                                            <p:cond delay="499"/>
                                          </p:stCondLst>
                                        </p:cTn>
                                        <p:tgtEl>
                                          <p:spTgt spid="6"/>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blinds(horizontal)">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xit" presetSubtype="10" fill="hold" grpId="1" nodeType="clickEffect">
                                  <p:stCondLst>
                                    <p:cond delay="0"/>
                                  </p:stCondLst>
                                  <p:childTnLst>
                                    <p:animEffect transition="out" filter="blinds(horizontal)">
                                      <p:cBhvr>
                                        <p:cTn id="21" dur="500"/>
                                        <p:tgtEl>
                                          <p:spTgt spid="7"/>
                                        </p:tgtEl>
                                      </p:cBhvr>
                                    </p:animEffect>
                                    <p:set>
                                      <p:cBhvr>
                                        <p:cTn id="22" dur="1" fill="hold">
                                          <p:stCondLst>
                                            <p:cond delay="499"/>
                                          </p:stCondLst>
                                        </p:cTn>
                                        <p:tgtEl>
                                          <p:spTgt spid="7"/>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blinds(horizontal)">
                                      <p:cBhvr>
                                        <p:cTn id="2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animBg="1"/>
      <p:bldP spid="7" grpId="1" animBg="1"/>
      <p:bldP spid="9" grpId="0" animBg="1"/>
    </p:bld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2" name="Rectangle 101"/>
          <p:cNvSpPr/>
          <p:nvPr/>
        </p:nvSpPr>
        <p:spPr>
          <a:xfrm>
            <a:off x="3733800" y="591969"/>
            <a:ext cx="4343401" cy="3940275"/>
          </a:xfrm>
          <a:prstGeom prst="rect">
            <a:avLst/>
          </a:prstGeom>
          <a:solidFill>
            <a:schemeClr val="bg1"/>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latin typeface="Times New Roman" panose="02020603050405020304" pitchFamily="18" charset="0"/>
              <a:cs typeface="Times New Roman" panose="02020603050405020304" pitchFamily="18" charset="0"/>
            </a:endParaRPr>
          </a:p>
        </p:txBody>
      </p:sp>
      <p:graphicFrame>
        <p:nvGraphicFramePr>
          <p:cNvPr id="4" name="Diagram 3"/>
          <p:cNvGraphicFramePr/>
          <p:nvPr>
            <p:extLst/>
          </p:nvPr>
        </p:nvGraphicFramePr>
        <p:xfrm>
          <a:off x="0" y="0"/>
          <a:ext cx="9144000" cy="457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Parallelogram 1"/>
          <p:cNvSpPr/>
          <p:nvPr/>
        </p:nvSpPr>
        <p:spPr>
          <a:xfrm>
            <a:off x="304800" y="1295400"/>
            <a:ext cx="1532290" cy="762000"/>
          </a:xfrm>
          <a:prstGeom prst="parallelogram">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1600" dirty="0" smtClean="0">
                <a:solidFill>
                  <a:schemeClr val="tx1"/>
                </a:solidFill>
                <a:latin typeface="Times New Roman" panose="02020603050405020304" pitchFamily="18" charset="0"/>
                <a:cs typeface="Times New Roman" panose="02020603050405020304" pitchFamily="18" charset="0"/>
              </a:rPr>
              <a:t>User enter</a:t>
            </a:r>
          </a:p>
          <a:p>
            <a:pPr algn="ctr"/>
            <a:r>
              <a:rPr lang="id-ID" sz="1600" dirty="0" smtClean="0">
                <a:solidFill>
                  <a:schemeClr val="tx1"/>
                </a:solidFill>
                <a:latin typeface="Times New Roman" panose="02020603050405020304" pitchFamily="18" charset="0"/>
                <a:cs typeface="Times New Roman" panose="02020603050405020304" pitchFamily="18" charset="0"/>
              </a:rPr>
              <a:t>Query terms</a:t>
            </a:r>
          </a:p>
        </p:txBody>
      </p:sp>
      <p:sp>
        <p:nvSpPr>
          <p:cNvPr id="3" name="Flowchart: Document 2"/>
          <p:cNvSpPr/>
          <p:nvPr/>
        </p:nvSpPr>
        <p:spPr>
          <a:xfrm>
            <a:off x="278296" y="2514600"/>
            <a:ext cx="1371600" cy="762000"/>
          </a:xfrm>
          <a:prstGeom prst="flowChartDocumen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1600" dirty="0" smtClean="0">
                <a:solidFill>
                  <a:schemeClr val="tx1"/>
                </a:solidFill>
                <a:latin typeface="Times New Roman" panose="02020603050405020304" pitchFamily="18" charset="0"/>
                <a:cs typeface="Times New Roman" panose="02020603050405020304" pitchFamily="18" charset="0"/>
              </a:rPr>
              <a:t>Query</a:t>
            </a:r>
          </a:p>
          <a:p>
            <a:pPr algn="ctr"/>
            <a:r>
              <a:rPr lang="id-ID" sz="1600" dirty="0" smtClean="0">
                <a:solidFill>
                  <a:schemeClr val="tx1"/>
                </a:solidFill>
                <a:latin typeface="Times New Roman" panose="02020603050405020304" pitchFamily="18" charset="0"/>
                <a:cs typeface="Times New Roman" panose="02020603050405020304" pitchFamily="18" charset="0"/>
              </a:rPr>
              <a:t>Terms</a:t>
            </a:r>
            <a:endParaRPr lang="en-CA" sz="1600" dirty="0">
              <a:solidFill>
                <a:schemeClr val="tx1"/>
              </a:solidFill>
              <a:latin typeface="Times New Roman" panose="02020603050405020304" pitchFamily="18" charset="0"/>
              <a:cs typeface="Times New Roman" panose="02020603050405020304" pitchFamily="18" charset="0"/>
            </a:endParaRPr>
          </a:p>
        </p:txBody>
      </p:sp>
      <p:sp>
        <p:nvSpPr>
          <p:cNvPr id="5" name="Rectangle 4"/>
          <p:cNvSpPr/>
          <p:nvPr/>
        </p:nvSpPr>
        <p:spPr>
          <a:xfrm>
            <a:off x="4023694" y="1666461"/>
            <a:ext cx="838200" cy="526433"/>
          </a:xfrm>
          <a:prstGeom prst="rect">
            <a:avLst/>
          </a:prstGeom>
          <a:solidFill>
            <a:schemeClr val="bg1"/>
          </a:solid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dirty="0" smtClean="0">
                <a:solidFill>
                  <a:schemeClr val="tx1"/>
                </a:solidFill>
                <a:latin typeface="Times New Roman" panose="02020603050405020304" pitchFamily="18" charset="0"/>
                <a:cs typeface="Times New Roman" panose="02020603050405020304" pitchFamily="18" charset="0"/>
              </a:rPr>
              <a:t>SVD</a:t>
            </a:r>
            <a:endParaRPr lang="en-CA" dirty="0">
              <a:solidFill>
                <a:schemeClr val="tx1"/>
              </a:solidFill>
              <a:latin typeface="Times New Roman" panose="02020603050405020304" pitchFamily="18" charset="0"/>
              <a:cs typeface="Times New Roman" panose="02020603050405020304" pitchFamily="18" charset="0"/>
            </a:endParaRPr>
          </a:p>
        </p:txBody>
      </p:sp>
      <p:sp>
        <p:nvSpPr>
          <p:cNvPr id="27" name="Flowchart: Document 26"/>
          <p:cNvSpPr/>
          <p:nvPr/>
        </p:nvSpPr>
        <p:spPr>
          <a:xfrm>
            <a:off x="3890344" y="2507633"/>
            <a:ext cx="1104900" cy="762000"/>
          </a:xfrm>
          <a:prstGeom prst="flowChartDocumen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1600" dirty="0" smtClean="0">
                <a:solidFill>
                  <a:schemeClr val="tx1"/>
                </a:solidFill>
                <a:latin typeface="Times New Roman" panose="02020603050405020304" pitchFamily="18" charset="0"/>
                <a:cs typeface="Times New Roman" panose="02020603050405020304" pitchFamily="18" charset="0"/>
              </a:rPr>
              <a:t>Supressed</a:t>
            </a:r>
          </a:p>
          <a:p>
            <a:pPr algn="ctr"/>
            <a:r>
              <a:rPr lang="id-ID" sz="1600" dirty="0" smtClean="0">
                <a:solidFill>
                  <a:schemeClr val="tx1"/>
                </a:solidFill>
                <a:latin typeface="Times New Roman" panose="02020603050405020304" pitchFamily="18" charset="0"/>
                <a:cs typeface="Times New Roman" panose="02020603050405020304" pitchFamily="18" charset="0"/>
              </a:rPr>
              <a:t>Dataset</a:t>
            </a:r>
            <a:endParaRPr lang="en-CA" sz="1600" dirty="0">
              <a:solidFill>
                <a:schemeClr val="tx1"/>
              </a:solidFill>
              <a:latin typeface="Times New Roman" panose="02020603050405020304" pitchFamily="18" charset="0"/>
              <a:cs typeface="Times New Roman" panose="02020603050405020304" pitchFamily="18" charset="0"/>
            </a:endParaRPr>
          </a:p>
        </p:txBody>
      </p:sp>
      <p:sp>
        <p:nvSpPr>
          <p:cNvPr id="28" name="Rectangle 27"/>
          <p:cNvSpPr/>
          <p:nvPr/>
        </p:nvSpPr>
        <p:spPr>
          <a:xfrm>
            <a:off x="5890595" y="2552700"/>
            <a:ext cx="1981200" cy="685800"/>
          </a:xfrm>
          <a:prstGeom prst="rect">
            <a:avLst/>
          </a:prstGeom>
          <a:solidFill>
            <a:schemeClr val="bg1"/>
          </a:solid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1600" dirty="0" smtClean="0">
                <a:solidFill>
                  <a:schemeClr val="tx1"/>
                </a:solidFill>
                <a:latin typeface="Times New Roman" panose="02020603050405020304" pitchFamily="18" charset="0"/>
                <a:cs typeface="Times New Roman" panose="02020603050405020304" pitchFamily="18" charset="0"/>
              </a:rPr>
              <a:t>K-Means</a:t>
            </a:r>
          </a:p>
          <a:p>
            <a:pPr algn="ctr"/>
            <a:r>
              <a:rPr lang="id-ID" sz="1600" dirty="0" smtClean="0">
                <a:solidFill>
                  <a:schemeClr val="tx1"/>
                </a:solidFill>
                <a:latin typeface="Times New Roman" panose="02020603050405020304" pitchFamily="18" charset="0"/>
                <a:cs typeface="Times New Roman" panose="02020603050405020304" pitchFamily="18" charset="0"/>
              </a:rPr>
              <a:t>Clustering</a:t>
            </a:r>
          </a:p>
          <a:p>
            <a:pPr algn="ctr"/>
            <a:r>
              <a:rPr lang="id-ID" sz="1600" dirty="0" smtClean="0">
                <a:solidFill>
                  <a:schemeClr val="tx1"/>
                </a:solidFill>
                <a:latin typeface="Times New Roman" panose="02020603050405020304" pitchFamily="18" charset="0"/>
                <a:cs typeface="Times New Roman" panose="02020603050405020304" pitchFamily="18" charset="0"/>
              </a:rPr>
              <a:t>With Pillar Algorithm</a:t>
            </a:r>
            <a:endParaRPr lang="en-CA" sz="1600" dirty="0">
              <a:solidFill>
                <a:schemeClr val="tx1"/>
              </a:solidFill>
              <a:latin typeface="Times New Roman" panose="02020603050405020304" pitchFamily="18" charset="0"/>
              <a:cs typeface="Times New Roman" panose="02020603050405020304" pitchFamily="18" charset="0"/>
            </a:endParaRPr>
          </a:p>
        </p:txBody>
      </p:sp>
      <p:sp>
        <p:nvSpPr>
          <p:cNvPr id="29" name="Rectangle 28"/>
          <p:cNvSpPr/>
          <p:nvPr/>
        </p:nvSpPr>
        <p:spPr>
          <a:xfrm>
            <a:off x="5890595" y="1574379"/>
            <a:ext cx="1981200" cy="685800"/>
          </a:xfrm>
          <a:prstGeom prst="rect">
            <a:avLst/>
          </a:prstGeom>
          <a:solidFill>
            <a:schemeClr val="bg1"/>
          </a:solid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1600" dirty="0" smtClean="0">
                <a:solidFill>
                  <a:schemeClr val="tx1"/>
                </a:solidFill>
                <a:latin typeface="Times New Roman" panose="02020603050405020304" pitchFamily="18" charset="0"/>
                <a:cs typeface="Times New Roman" panose="02020603050405020304" pitchFamily="18" charset="0"/>
              </a:rPr>
              <a:t>TF-IDF and</a:t>
            </a:r>
          </a:p>
          <a:p>
            <a:pPr algn="ctr"/>
            <a:r>
              <a:rPr lang="id-ID" sz="1600" dirty="0" smtClean="0">
                <a:solidFill>
                  <a:schemeClr val="tx1"/>
                </a:solidFill>
                <a:latin typeface="Times New Roman" panose="02020603050405020304" pitchFamily="18" charset="0"/>
                <a:cs typeface="Times New Roman" panose="02020603050405020304" pitchFamily="18" charset="0"/>
              </a:rPr>
              <a:t>Sentiment Scoring</a:t>
            </a:r>
          </a:p>
        </p:txBody>
      </p:sp>
      <p:sp>
        <p:nvSpPr>
          <p:cNvPr id="6" name="Flowchart: Document 5"/>
          <p:cNvSpPr/>
          <p:nvPr/>
        </p:nvSpPr>
        <p:spPr>
          <a:xfrm>
            <a:off x="6271595" y="3692546"/>
            <a:ext cx="1219200" cy="762000"/>
          </a:xfrm>
          <a:prstGeom prst="flowChartDocumen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1400" dirty="0" smtClean="0">
                <a:solidFill>
                  <a:schemeClr val="tx1"/>
                </a:solidFill>
                <a:latin typeface="Times New Roman" panose="02020603050405020304" pitchFamily="18" charset="0"/>
                <a:cs typeface="Times New Roman" panose="02020603050405020304" pitchFamily="18" charset="0"/>
              </a:rPr>
              <a:t>Best Cluster </a:t>
            </a:r>
          </a:p>
          <a:p>
            <a:pPr algn="ctr"/>
            <a:r>
              <a:rPr lang="id-ID" sz="1400" dirty="0" smtClean="0">
                <a:solidFill>
                  <a:schemeClr val="tx1"/>
                </a:solidFill>
                <a:latin typeface="Times New Roman" panose="02020603050405020304" pitchFamily="18" charset="0"/>
                <a:cs typeface="Times New Roman" panose="02020603050405020304" pitchFamily="18" charset="0"/>
              </a:rPr>
              <a:t>Solution </a:t>
            </a:r>
            <a:endParaRPr lang="en-CA" sz="1400" dirty="0">
              <a:solidFill>
                <a:schemeClr val="tx1"/>
              </a:solidFill>
              <a:latin typeface="Times New Roman" panose="02020603050405020304" pitchFamily="18" charset="0"/>
              <a:cs typeface="Times New Roman" panose="02020603050405020304" pitchFamily="18" charset="0"/>
            </a:endParaRPr>
          </a:p>
        </p:txBody>
      </p:sp>
      <p:cxnSp>
        <p:nvCxnSpPr>
          <p:cNvPr id="35" name="Straight Arrow Connector 34"/>
          <p:cNvCxnSpPr>
            <a:stCxn id="5" idx="2"/>
            <a:endCxn id="27" idx="0"/>
          </p:cNvCxnSpPr>
          <p:nvPr/>
        </p:nvCxnSpPr>
        <p:spPr>
          <a:xfrm>
            <a:off x="4442794" y="2192894"/>
            <a:ext cx="0" cy="31473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Rectangle 35"/>
          <p:cNvSpPr/>
          <p:nvPr/>
        </p:nvSpPr>
        <p:spPr>
          <a:xfrm>
            <a:off x="2080592" y="2514600"/>
            <a:ext cx="1424608" cy="762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1600" dirty="0" smtClean="0">
                <a:solidFill>
                  <a:schemeClr val="tx1"/>
                </a:solidFill>
                <a:latin typeface="Times New Roman" panose="02020603050405020304" pitchFamily="18" charset="0"/>
                <a:cs typeface="Times New Roman" panose="02020603050405020304" pitchFamily="18" charset="0"/>
              </a:rPr>
              <a:t>Cosine</a:t>
            </a:r>
          </a:p>
          <a:p>
            <a:pPr algn="ctr"/>
            <a:r>
              <a:rPr lang="id-ID" sz="1600" dirty="0" smtClean="0">
                <a:solidFill>
                  <a:schemeClr val="tx1"/>
                </a:solidFill>
                <a:latin typeface="Times New Roman" panose="02020603050405020304" pitchFamily="18" charset="0"/>
                <a:cs typeface="Times New Roman" panose="02020603050405020304" pitchFamily="18" charset="0"/>
              </a:rPr>
              <a:t>Similarity</a:t>
            </a:r>
            <a:endParaRPr lang="en-CA" sz="1600" dirty="0">
              <a:solidFill>
                <a:schemeClr val="tx1"/>
              </a:solidFill>
              <a:latin typeface="Times New Roman" panose="02020603050405020304" pitchFamily="18" charset="0"/>
              <a:cs typeface="Times New Roman" panose="02020603050405020304" pitchFamily="18" charset="0"/>
            </a:endParaRPr>
          </a:p>
        </p:txBody>
      </p:sp>
      <p:cxnSp>
        <p:nvCxnSpPr>
          <p:cNvPr id="38" name="Straight Arrow Connector 37"/>
          <p:cNvCxnSpPr>
            <a:stCxn id="2" idx="3"/>
            <a:endCxn id="3" idx="0"/>
          </p:cNvCxnSpPr>
          <p:nvPr/>
        </p:nvCxnSpPr>
        <p:spPr>
          <a:xfrm flipH="1">
            <a:off x="964096" y="2057400"/>
            <a:ext cx="11599" cy="4572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stCxn id="3" idx="3"/>
            <a:endCxn id="36" idx="1"/>
          </p:cNvCxnSpPr>
          <p:nvPr/>
        </p:nvCxnSpPr>
        <p:spPr>
          <a:xfrm>
            <a:off x="1649896" y="2895600"/>
            <a:ext cx="430696"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a:stCxn id="36" idx="3"/>
            <a:endCxn id="27" idx="1"/>
          </p:cNvCxnSpPr>
          <p:nvPr/>
        </p:nvCxnSpPr>
        <p:spPr>
          <a:xfrm flipV="1">
            <a:off x="3505200" y="2888633"/>
            <a:ext cx="385144" cy="696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Flowchart: Multidocument 47"/>
          <p:cNvSpPr/>
          <p:nvPr/>
        </p:nvSpPr>
        <p:spPr>
          <a:xfrm>
            <a:off x="2080592" y="3700670"/>
            <a:ext cx="1424608" cy="914400"/>
          </a:xfrm>
          <a:prstGeom prst="flowChartMultidocumen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1600" dirty="0" smtClean="0">
                <a:solidFill>
                  <a:schemeClr val="tx1"/>
                </a:solidFill>
                <a:latin typeface="Times New Roman" panose="02020603050405020304" pitchFamily="18" charset="0"/>
                <a:cs typeface="Times New Roman" panose="02020603050405020304" pitchFamily="18" charset="0"/>
              </a:rPr>
              <a:t>Query</a:t>
            </a:r>
          </a:p>
          <a:p>
            <a:pPr algn="ctr"/>
            <a:r>
              <a:rPr lang="id-ID" sz="1600" dirty="0" smtClean="0">
                <a:solidFill>
                  <a:schemeClr val="tx1"/>
                </a:solidFill>
                <a:latin typeface="Times New Roman" panose="02020603050405020304" pitchFamily="18" charset="0"/>
                <a:cs typeface="Times New Roman" panose="02020603050405020304" pitchFamily="18" charset="0"/>
              </a:rPr>
              <a:t>Result</a:t>
            </a:r>
            <a:endParaRPr lang="en-CA" sz="1600" dirty="0">
              <a:solidFill>
                <a:schemeClr val="tx1"/>
              </a:solidFill>
              <a:latin typeface="Times New Roman" panose="02020603050405020304" pitchFamily="18" charset="0"/>
              <a:cs typeface="Times New Roman" panose="02020603050405020304" pitchFamily="18" charset="0"/>
            </a:endParaRPr>
          </a:p>
        </p:txBody>
      </p:sp>
      <p:cxnSp>
        <p:nvCxnSpPr>
          <p:cNvPr id="50" name="Straight Arrow Connector 49"/>
          <p:cNvCxnSpPr>
            <a:stCxn id="36" idx="2"/>
          </p:cNvCxnSpPr>
          <p:nvPr/>
        </p:nvCxnSpPr>
        <p:spPr>
          <a:xfrm>
            <a:off x="2792896" y="3276600"/>
            <a:ext cx="0" cy="3810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Rectangle 50"/>
          <p:cNvSpPr/>
          <p:nvPr/>
        </p:nvSpPr>
        <p:spPr>
          <a:xfrm>
            <a:off x="1981200" y="4876800"/>
            <a:ext cx="1424608" cy="762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1600" dirty="0" smtClean="0">
                <a:solidFill>
                  <a:schemeClr val="tx1"/>
                </a:solidFill>
                <a:latin typeface="Times New Roman" panose="02020603050405020304" pitchFamily="18" charset="0"/>
                <a:cs typeface="Times New Roman" panose="02020603050405020304" pitchFamily="18" charset="0"/>
              </a:rPr>
              <a:t>Sort</a:t>
            </a:r>
          </a:p>
          <a:p>
            <a:pPr algn="ctr"/>
            <a:r>
              <a:rPr lang="id-ID" sz="1600" dirty="0" smtClean="0">
                <a:solidFill>
                  <a:schemeClr val="tx1"/>
                </a:solidFill>
                <a:latin typeface="Times New Roman" panose="02020603050405020304" pitchFamily="18" charset="0"/>
                <a:cs typeface="Times New Roman" panose="02020603050405020304" pitchFamily="18" charset="0"/>
              </a:rPr>
              <a:t>by similarity </a:t>
            </a:r>
            <a:endParaRPr lang="en-CA" sz="1600" dirty="0">
              <a:solidFill>
                <a:schemeClr val="tx1"/>
              </a:solidFill>
              <a:latin typeface="Times New Roman" panose="02020603050405020304" pitchFamily="18" charset="0"/>
              <a:cs typeface="Times New Roman" panose="02020603050405020304" pitchFamily="18" charset="0"/>
            </a:endParaRPr>
          </a:p>
        </p:txBody>
      </p:sp>
      <p:cxnSp>
        <p:nvCxnSpPr>
          <p:cNvPr id="54" name="Straight Arrow Connector 53"/>
          <p:cNvCxnSpPr>
            <a:stCxn id="48" idx="2"/>
            <a:endCxn id="51" idx="0"/>
          </p:cNvCxnSpPr>
          <p:nvPr/>
        </p:nvCxnSpPr>
        <p:spPr>
          <a:xfrm flipH="1">
            <a:off x="2693504" y="4580441"/>
            <a:ext cx="329" cy="29635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5" name="Flowchart: Multidocument 54"/>
          <p:cNvSpPr/>
          <p:nvPr/>
        </p:nvSpPr>
        <p:spPr>
          <a:xfrm>
            <a:off x="3863839" y="4727712"/>
            <a:ext cx="1507755" cy="1063487"/>
          </a:xfrm>
          <a:prstGeom prst="flowChartMultidocumen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1600" dirty="0" smtClean="0">
                <a:solidFill>
                  <a:schemeClr val="tx1"/>
                </a:solidFill>
                <a:latin typeface="Times New Roman" panose="02020603050405020304" pitchFamily="18" charset="0"/>
                <a:cs typeface="Times New Roman" panose="02020603050405020304" pitchFamily="18" charset="0"/>
              </a:rPr>
              <a:t>Sorted</a:t>
            </a:r>
          </a:p>
          <a:p>
            <a:pPr algn="ctr"/>
            <a:r>
              <a:rPr lang="id-ID" sz="1600" dirty="0" smtClean="0">
                <a:solidFill>
                  <a:schemeClr val="tx1"/>
                </a:solidFill>
                <a:latin typeface="Times New Roman" panose="02020603050405020304" pitchFamily="18" charset="0"/>
                <a:cs typeface="Times New Roman" panose="02020603050405020304" pitchFamily="18" charset="0"/>
              </a:rPr>
              <a:t>Query</a:t>
            </a:r>
          </a:p>
          <a:p>
            <a:pPr algn="ctr"/>
            <a:r>
              <a:rPr lang="id-ID" sz="1600" dirty="0" smtClean="0">
                <a:solidFill>
                  <a:schemeClr val="tx1"/>
                </a:solidFill>
                <a:latin typeface="Times New Roman" panose="02020603050405020304" pitchFamily="18" charset="0"/>
                <a:cs typeface="Times New Roman" panose="02020603050405020304" pitchFamily="18" charset="0"/>
              </a:rPr>
              <a:t>Result</a:t>
            </a:r>
            <a:endParaRPr lang="en-CA" sz="1600" dirty="0">
              <a:solidFill>
                <a:schemeClr val="tx1"/>
              </a:solidFill>
              <a:latin typeface="Times New Roman" panose="02020603050405020304" pitchFamily="18" charset="0"/>
              <a:cs typeface="Times New Roman" panose="02020603050405020304" pitchFamily="18" charset="0"/>
            </a:endParaRPr>
          </a:p>
        </p:txBody>
      </p:sp>
      <p:cxnSp>
        <p:nvCxnSpPr>
          <p:cNvPr id="57" name="Straight Arrow Connector 56"/>
          <p:cNvCxnSpPr>
            <a:stCxn id="51" idx="3"/>
            <a:endCxn id="55" idx="1"/>
          </p:cNvCxnSpPr>
          <p:nvPr/>
        </p:nvCxnSpPr>
        <p:spPr>
          <a:xfrm>
            <a:off x="3405808" y="5257800"/>
            <a:ext cx="458031" cy="165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9" name="Flowchart: Document 58"/>
          <p:cNvSpPr/>
          <p:nvPr/>
        </p:nvSpPr>
        <p:spPr>
          <a:xfrm>
            <a:off x="5181600" y="632621"/>
            <a:ext cx="1219200" cy="762000"/>
          </a:xfrm>
          <a:prstGeom prst="flowChartDocumen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1400" dirty="0" smtClean="0">
                <a:solidFill>
                  <a:schemeClr val="tx1"/>
                </a:solidFill>
                <a:latin typeface="Times New Roman" panose="02020603050405020304" pitchFamily="18" charset="0"/>
                <a:cs typeface="Times New Roman" panose="02020603050405020304" pitchFamily="18" charset="0"/>
              </a:rPr>
              <a:t>Original</a:t>
            </a:r>
          </a:p>
          <a:p>
            <a:pPr algn="ctr"/>
            <a:r>
              <a:rPr lang="id-ID" sz="1400" dirty="0" smtClean="0">
                <a:solidFill>
                  <a:schemeClr val="tx1"/>
                </a:solidFill>
                <a:latin typeface="Times New Roman" panose="02020603050405020304" pitchFamily="18" charset="0"/>
                <a:cs typeface="Times New Roman" panose="02020603050405020304" pitchFamily="18" charset="0"/>
              </a:rPr>
              <a:t>Dataset</a:t>
            </a:r>
            <a:endParaRPr lang="en-CA" sz="1400" dirty="0">
              <a:solidFill>
                <a:schemeClr val="tx1"/>
              </a:solidFill>
              <a:latin typeface="Times New Roman" panose="02020603050405020304" pitchFamily="18" charset="0"/>
              <a:cs typeface="Times New Roman" panose="02020603050405020304" pitchFamily="18" charset="0"/>
            </a:endParaRPr>
          </a:p>
        </p:txBody>
      </p:sp>
      <p:cxnSp>
        <p:nvCxnSpPr>
          <p:cNvPr id="80" name="Elbow Connector 79"/>
          <p:cNvCxnSpPr>
            <a:stCxn id="59" idx="1"/>
            <a:endCxn id="5" idx="0"/>
          </p:cNvCxnSpPr>
          <p:nvPr/>
        </p:nvCxnSpPr>
        <p:spPr>
          <a:xfrm rot="10800000" flipV="1">
            <a:off x="4442794" y="1013621"/>
            <a:ext cx="738806" cy="652840"/>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2" name="Elbow Connector 81"/>
          <p:cNvCxnSpPr>
            <a:stCxn id="59" idx="3"/>
            <a:endCxn id="29" idx="0"/>
          </p:cNvCxnSpPr>
          <p:nvPr/>
        </p:nvCxnSpPr>
        <p:spPr>
          <a:xfrm>
            <a:off x="6400800" y="1013621"/>
            <a:ext cx="480395" cy="560758"/>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p:cNvCxnSpPr>
            <a:stCxn id="27" idx="3"/>
            <a:endCxn id="28" idx="1"/>
          </p:cNvCxnSpPr>
          <p:nvPr/>
        </p:nvCxnSpPr>
        <p:spPr>
          <a:xfrm>
            <a:off x="4995244" y="2888633"/>
            <a:ext cx="895351" cy="696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p:cNvCxnSpPr>
            <a:stCxn id="29" idx="2"/>
            <a:endCxn id="28" idx="0"/>
          </p:cNvCxnSpPr>
          <p:nvPr/>
        </p:nvCxnSpPr>
        <p:spPr>
          <a:xfrm>
            <a:off x="6881195" y="2260179"/>
            <a:ext cx="0" cy="29252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3" name="Rectangle 92"/>
          <p:cNvSpPr/>
          <p:nvPr/>
        </p:nvSpPr>
        <p:spPr>
          <a:xfrm>
            <a:off x="5965140" y="4727712"/>
            <a:ext cx="1832109" cy="762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1400" dirty="0" smtClean="0">
                <a:solidFill>
                  <a:schemeClr val="tx1"/>
                </a:solidFill>
                <a:latin typeface="Times New Roman" panose="02020603050405020304" pitchFamily="18" charset="0"/>
                <a:cs typeface="Times New Roman" panose="02020603050405020304" pitchFamily="18" charset="0"/>
              </a:rPr>
              <a:t>Find</a:t>
            </a:r>
          </a:p>
          <a:p>
            <a:pPr algn="ctr"/>
            <a:r>
              <a:rPr lang="id-ID" sz="1400" dirty="0" smtClean="0">
                <a:solidFill>
                  <a:schemeClr val="tx1"/>
                </a:solidFill>
                <a:latin typeface="Times New Roman" panose="02020603050405020304" pitchFamily="18" charset="0"/>
                <a:cs typeface="Times New Roman" panose="02020603050405020304" pitchFamily="18" charset="0"/>
              </a:rPr>
              <a:t>Document</a:t>
            </a:r>
          </a:p>
          <a:p>
            <a:pPr algn="ctr"/>
            <a:r>
              <a:rPr lang="id-ID" sz="1400" dirty="0" smtClean="0">
                <a:solidFill>
                  <a:schemeClr val="tx1"/>
                </a:solidFill>
                <a:latin typeface="Times New Roman" panose="02020603050405020304" pitchFamily="18" charset="0"/>
                <a:cs typeface="Times New Roman" panose="02020603050405020304" pitchFamily="18" charset="0"/>
              </a:rPr>
              <a:t>Cluster &amp; Risk Level</a:t>
            </a:r>
            <a:endParaRPr lang="en-CA" sz="1400" dirty="0">
              <a:solidFill>
                <a:schemeClr val="tx1"/>
              </a:solidFill>
              <a:latin typeface="Times New Roman" panose="02020603050405020304" pitchFamily="18" charset="0"/>
              <a:cs typeface="Times New Roman" panose="02020603050405020304" pitchFamily="18" charset="0"/>
            </a:endParaRPr>
          </a:p>
        </p:txBody>
      </p:sp>
      <p:cxnSp>
        <p:nvCxnSpPr>
          <p:cNvPr id="95" name="Straight Arrow Connector 94"/>
          <p:cNvCxnSpPr>
            <a:stCxn id="28" idx="2"/>
            <a:endCxn id="6" idx="0"/>
          </p:cNvCxnSpPr>
          <p:nvPr/>
        </p:nvCxnSpPr>
        <p:spPr>
          <a:xfrm>
            <a:off x="6881195" y="3238500"/>
            <a:ext cx="0" cy="45404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p:cNvCxnSpPr>
            <a:stCxn id="6" idx="2"/>
            <a:endCxn id="93" idx="0"/>
          </p:cNvCxnSpPr>
          <p:nvPr/>
        </p:nvCxnSpPr>
        <p:spPr>
          <a:xfrm>
            <a:off x="6881195" y="4404169"/>
            <a:ext cx="0" cy="32354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8" name="Flowchart: Multidocument 97"/>
          <p:cNvSpPr/>
          <p:nvPr/>
        </p:nvSpPr>
        <p:spPr>
          <a:xfrm>
            <a:off x="6019800" y="5685180"/>
            <a:ext cx="1507755" cy="1063487"/>
          </a:xfrm>
          <a:prstGeom prst="flowChartMultidocumen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1200" dirty="0" smtClean="0">
                <a:solidFill>
                  <a:schemeClr val="tx1"/>
                </a:solidFill>
                <a:latin typeface="Times New Roman" panose="02020603050405020304" pitchFamily="18" charset="0"/>
                <a:cs typeface="Times New Roman" panose="02020603050405020304" pitchFamily="18" charset="0"/>
              </a:rPr>
              <a:t>Sorted Query Result</a:t>
            </a:r>
          </a:p>
          <a:p>
            <a:pPr algn="ctr"/>
            <a:r>
              <a:rPr lang="id-ID" sz="1200" dirty="0" smtClean="0">
                <a:solidFill>
                  <a:schemeClr val="tx1"/>
                </a:solidFill>
                <a:latin typeface="Times New Roman" panose="02020603050405020304" pitchFamily="18" charset="0"/>
                <a:cs typeface="Times New Roman" panose="02020603050405020304" pitchFamily="18" charset="0"/>
              </a:rPr>
              <a:t>With Risk Level</a:t>
            </a:r>
            <a:endParaRPr lang="en-CA" sz="1200" dirty="0">
              <a:solidFill>
                <a:schemeClr val="tx1"/>
              </a:solidFill>
              <a:latin typeface="Times New Roman" panose="02020603050405020304" pitchFamily="18" charset="0"/>
              <a:cs typeface="Times New Roman" panose="02020603050405020304" pitchFamily="18" charset="0"/>
            </a:endParaRPr>
          </a:p>
        </p:txBody>
      </p:sp>
      <p:cxnSp>
        <p:nvCxnSpPr>
          <p:cNvPr id="100" name="Straight Arrow Connector 99"/>
          <p:cNvCxnSpPr>
            <a:stCxn id="93" idx="2"/>
            <a:endCxn id="98" idx="0"/>
          </p:cNvCxnSpPr>
          <p:nvPr/>
        </p:nvCxnSpPr>
        <p:spPr>
          <a:xfrm flipH="1">
            <a:off x="6877405" y="5489712"/>
            <a:ext cx="3790" cy="19546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Straight Arrow Connector 104"/>
          <p:cNvCxnSpPr>
            <a:endCxn id="93" idx="1"/>
          </p:cNvCxnSpPr>
          <p:nvPr/>
        </p:nvCxnSpPr>
        <p:spPr>
          <a:xfrm>
            <a:off x="5371594" y="5108712"/>
            <a:ext cx="593546"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Oval 7"/>
          <p:cNvSpPr/>
          <p:nvPr/>
        </p:nvSpPr>
        <p:spPr>
          <a:xfrm>
            <a:off x="914400" y="632621"/>
            <a:ext cx="304800" cy="28177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latin typeface="Times New Roman" panose="02020603050405020304" pitchFamily="18" charset="0"/>
              <a:cs typeface="Times New Roman" panose="02020603050405020304" pitchFamily="18" charset="0"/>
            </a:endParaRPr>
          </a:p>
        </p:txBody>
      </p:sp>
      <p:cxnSp>
        <p:nvCxnSpPr>
          <p:cNvPr id="10" name="Straight Arrow Connector 9"/>
          <p:cNvCxnSpPr>
            <a:stCxn id="8" idx="4"/>
            <a:endCxn id="2" idx="0"/>
          </p:cNvCxnSpPr>
          <p:nvPr/>
        </p:nvCxnSpPr>
        <p:spPr>
          <a:xfrm>
            <a:off x="1066800" y="914400"/>
            <a:ext cx="4145" cy="3810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Oval 42"/>
          <p:cNvSpPr/>
          <p:nvPr/>
        </p:nvSpPr>
        <p:spPr>
          <a:xfrm>
            <a:off x="8023362" y="6076033"/>
            <a:ext cx="304800" cy="28177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latin typeface="Times New Roman" panose="02020603050405020304" pitchFamily="18" charset="0"/>
              <a:cs typeface="Times New Roman" panose="02020603050405020304" pitchFamily="18" charset="0"/>
            </a:endParaRPr>
          </a:p>
        </p:txBody>
      </p:sp>
      <p:cxnSp>
        <p:nvCxnSpPr>
          <p:cNvPr id="12" name="Straight Arrow Connector 11"/>
          <p:cNvCxnSpPr>
            <a:stCxn id="98" idx="3"/>
            <a:endCxn id="43" idx="2"/>
          </p:cNvCxnSpPr>
          <p:nvPr/>
        </p:nvCxnSpPr>
        <p:spPr>
          <a:xfrm flipV="1">
            <a:off x="7527555" y="6216923"/>
            <a:ext cx="495807"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7909062" y="5612498"/>
            <a:ext cx="838200" cy="338554"/>
          </a:xfrm>
          <a:prstGeom prst="rect">
            <a:avLst/>
          </a:prstGeom>
          <a:noFill/>
        </p:spPr>
        <p:txBody>
          <a:bodyPr wrap="square" rtlCol="0">
            <a:spAutoFit/>
          </a:bodyPr>
          <a:lstStyle/>
          <a:p>
            <a:r>
              <a:rPr lang="id-ID" sz="1600" dirty="0" smtClean="0">
                <a:latin typeface="Times New Roman" panose="02020603050405020304" pitchFamily="18" charset="0"/>
                <a:cs typeface="Times New Roman" panose="02020603050405020304" pitchFamily="18" charset="0"/>
              </a:rPr>
              <a:t>Finish</a:t>
            </a:r>
            <a:endParaRPr lang="en-CA" dirty="0">
              <a:latin typeface="Times New Roman" panose="02020603050405020304" pitchFamily="18" charset="0"/>
              <a:cs typeface="Times New Roman" panose="02020603050405020304" pitchFamily="18" charset="0"/>
            </a:endParaRPr>
          </a:p>
        </p:txBody>
      </p:sp>
      <p:sp>
        <p:nvSpPr>
          <p:cNvPr id="49" name="TextBox 48"/>
          <p:cNvSpPr txBox="1"/>
          <p:nvPr/>
        </p:nvSpPr>
        <p:spPr>
          <a:xfrm>
            <a:off x="1394792" y="784124"/>
            <a:ext cx="838200" cy="338554"/>
          </a:xfrm>
          <a:prstGeom prst="rect">
            <a:avLst/>
          </a:prstGeom>
          <a:noFill/>
        </p:spPr>
        <p:txBody>
          <a:bodyPr wrap="square" rtlCol="0">
            <a:spAutoFit/>
          </a:bodyPr>
          <a:lstStyle/>
          <a:p>
            <a:r>
              <a:rPr lang="id-ID" sz="1600" dirty="0" smtClean="0">
                <a:latin typeface="Times New Roman" panose="02020603050405020304" pitchFamily="18" charset="0"/>
                <a:cs typeface="Times New Roman" panose="02020603050405020304" pitchFamily="18" charset="0"/>
              </a:rPr>
              <a:t>Start</a:t>
            </a:r>
            <a:endParaRPr lang="en-CA" dirty="0">
              <a:latin typeface="Times New Roman" panose="02020603050405020304" pitchFamily="18" charset="0"/>
              <a:cs typeface="Times New Roman" panose="02020603050405020304" pitchFamily="18" charset="0"/>
            </a:endParaRPr>
          </a:p>
        </p:txBody>
      </p:sp>
      <p:sp>
        <p:nvSpPr>
          <p:cNvPr id="15" name="TextBox 14"/>
          <p:cNvSpPr txBox="1"/>
          <p:nvPr/>
        </p:nvSpPr>
        <p:spPr>
          <a:xfrm>
            <a:off x="3818033" y="3931326"/>
            <a:ext cx="1698761" cy="523220"/>
          </a:xfrm>
          <a:prstGeom prst="rect">
            <a:avLst/>
          </a:prstGeom>
          <a:noFill/>
        </p:spPr>
        <p:txBody>
          <a:bodyPr wrap="square" rtlCol="0">
            <a:spAutoFit/>
          </a:bodyPr>
          <a:lstStyle/>
          <a:p>
            <a:r>
              <a:rPr lang="id-ID" sz="1400" b="1" u="sng" dirty="0" smtClean="0">
                <a:latin typeface="Times New Roman" panose="02020603050405020304" pitchFamily="18" charset="0"/>
                <a:cs typeface="Times New Roman" panose="02020603050405020304" pitchFamily="18" charset="0"/>
              </a:rPr>
              <a:t>Risk Clustering &amp; Risk Measurement</a:t>
            </a:r>
            <a:endParaRPr lang="en-CA" sz="1400" b="1" u="sng"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536833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p:cNvGraphicFramePr/>
          <p:nvPr>
            <p:extLst>
              <p:ext uri="{D42A27DB-BD31-4B8C-83A1-F6EECF244321}">
                <p14:modId xmlns:p14="http://schemas.microsoft.com/office/powerpoint/2010/main" val="2879670473"/>
              </p:ext>
            </p:extLst>
          </p:nvPr>
        </p:nvGraphicFramePr>
        <p:xfrm>
          <a:off x="0" y="0"/>
          <a:ext cx="9144000" cy="457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Parallelogram 1"/>
          <p:cNvSpPr/>
          <p:nvPr/>
        </p:nvSpPr>
        <p:spPr>
          <a:xfrm>
            <a:off x="304800" y="1295400"/>
            <a:ext cx="1532290" cy="762000"/>
          </a:xfrm>
          <a:prstGeom prst="parallelogra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1600" dirty="0" smtClean="0"/>
              <a:t>User enter</a:t>
            </a:r>
          </a:p>
          <a:p>
            <a:pPr algn="ctr"/>
            <a:r>
              <a:rPr lang="id-ID" sz="1600" dirty="0" smtClean="0"/>
              <a:t>Query terms</a:t>
            </a:r>
          </a:p>
        </p:txBody>
      </p:sp>
      <p:sp>
        <p:nvSpPr>
          <p:cNvPr id="3" name="Flowchart: Document 2"/>
          <p:cNvSpPr/>
          <p:nvPr/>
        </p:nvSpPr>
        <p:spPr>
          <a:xfrm>
            <a:off x="278296" y="2514600"/>
            <a:ext cx="1371600" cy="762000"/>
          </a:xfrm>
          <a:prstGeom prst="flowChart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1600" dirty="0" smtClean="0"/>
              <a:t>Query</a:t>
            </a:r>
          </a:p>
          <a:p>
            <a:pPr algn="ctr"/>
            <a:r>
              <a:rPr lang="id-ID" sz="1600" dirty="0" smtClean="0"/>
              <a:t>Terms</a:t>
            </a:r>
            <a:endParaRPr lang="en-CA" sz="1600" dirty="0"/>
          </a:p>
        </p:txBody>
      </p:sp>
      <p:sp>
        <p:nvSpPr>
          <p:cNvPr id="5" name="Rectangle 4"/>
          <p:cNvSpPr/>
          <p:nvPr/>
        </p:nvSpPr>
        <p:spPr>
          <a:xfrm>
            <a:off x="4023694" y="1666461"/>
            <a:ext cx="838200" cy="526433"/>
          </a:xfrm>
          <a:prstGeom prst="rect">
            <a:avLst/>
          </a:prstGeom>
          <a:solidFill>
            <a:schemeClr val="bg1"/>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dirty="0" smtClean="0">
                <a:solidFill>
                  <a:schemeClr val="tx1"/>
                </a:solidFill>
              </a:rPr>
              <a:t>SVD</a:t>
            </a:r>
            <a:endParaRPr lang="en-CA" dirty="0">
              <a:solidFill>
                <a:schemeClr val="tx1"/>
              </a:solidFill>
            </a:endParaRPr>
          </a:p>
        </p:txBody>
      </p:sp>
      <p:sp>
        <p:nvSpPr>
          <p:cNvPr id="27" name="Flowchart: Document 26"/>
          <p:cNvSpPr/>
          <p:nvPr/>
        </p:nvSpPr>
        <p:spPr>
          <a:xfrm>
            <a:off x="3890344" y="2507633"/>
            <a:ext cx="1104900" cy="762000"/>
          </a:xfrm>
          <a:prstGeom prst="flowChart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1600" dirty="0" smtClean="0"/>
              <a:t>Supressed</a:t>
            </a:r>
          </a:p>
          <a:p>
            <a:pPr algn="ctr"/>
            <a:r>
              <a:rPr lang="id-ID" sz="1600" dirty="0" smtClean="0"/>
              <a:t>Dataset</a:t>
            </a:r>
            <a:endParaRPr lang="en-CA" sz="1600" dirty="0"/>
          </a:p>
        </p:txBody>
      </p:sp>
      <p:sp>
        <p:nvSpPr>
          <p:cNvPr id="28" name="Rectangle 27"/>
          <p:cNvSpPr/>
          <p:nvPr/>
        </p:nvSpPr>
        <p:spPr>
          <a:xfrm>
            <a:off x="5890595" y="2552700"/>
            <a:ext cx="1981200" cy="685800"/>
          </a:xfrm>
          <a:prstGeom prst="rect">
            <a:avLst/>
          </a:prstGeom>
          <a:solidFill>
            <a:schemeClr val="bg1"/>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1600" dirty="0" smtClean="0">
                <a:solidFill>
                  <a:schemeClr val="tx1"/>
                </a:solidFill>
              </a:rPr>
              <a:t>K-Means</a:t>
            </a:r>
          </a:p>
          <a:p>
            <a:pPr algn="ctr"/>
            <a:r>
              <a:rPr lang="id-ID" sz="1600" dirty="0" smtClean="0">
                <a:solidFill>
                  <a:schemeClr val="tx1"/>
                </a:solidFill>
              </a:rPr>
              <a:t>Clustering</a:t>
            </a:r>
          </a:p>
          <a:p>
            <a:pPr algn="ctr"/>
            <a:r>
              <a:rPr lang="id-ID" sz="1600" dirty="0" smtClean="0">
                <a:solidFill>
                  <a:schemeClr val="tx1"/>
                </a:solidFill>
              </a:rPr>
              <a:t>With Pillar Algorithm</a:t>
            </a:r>
            <a:endParaRPr lang="en-CA" sz="1600" dirty="0">
              <a:solidFill>
                <a:schemeClr val="tx1"/>
              </a:solidFill>
            </a:endParaRPr>
          </a:p>
        </p:txBody>
      </p:sp>
      <p:sp>
        <p:nvSpPr>
          <p:cNvPr id="29" name="Rectangle 28"/>
          <p:cNvSpPr/>
          <p:nvPr/>
        </p:nvSpPr>
        <p:spPr>
          <a:xfrm>
            <a:off x="5890595" y="1574379"/>
            <a:ext cx="1981200" cy="685800"/>
          </a:xfrm>
          <a:prstGeom prst="rect">
            <a:avLst/>
          </a:prstGeom>
          <a:solidFill>
            <a:schemeClr val="bg1"/>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1600" dirty="0" smtClean="0">
                <a:solidFill>
                  <a:schemeClr val="tx1"/>
                </a:solidFill>
              </a:rPr>
              <a:t>TF-IDF and</a:t>
            </a:r>
          </a:p>
          <a:p>
            <a:pPr algn="ctr"/>
            <a:r>
              <a:rPr lang="id-ID" sz="1600" dirty="0" smtClean="0">
                <a:solidFill>
                  <a:schemeClr val="tx1"/>
                </a:solidFill>
              </a:rPr>
              <a:t>Sentiment Scoring</a:t>
            </a:r>
          </a:p>
        </p:txBody>
      </p:sp>
      <p:sp>
        <p:nvSpPr>
          <p:cNvPr id="6" name="Flowchart: Document 5"/>
          <p:cNvSpPr/>
          <p:nvPr/>
        </p:nvSpPr>
        <p:spPr>
          <a:xfrm>
            <a:off x="6271595" y="3692546"/>
            <a:ext cx="1219200" cy="762000"/>
          </a:xfrm>
          <a:prstGeom prst="flowChart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1400" dirty="0" smtClean="0"/>
              <a:t>Best Cluster </a:t>
            </a:r>
          </a:p>
          <a:p>
            <a:pPr algn="ctr"/>
            <a:r>
              <a:rPr lang="id-ID" sz="1400" dirty="0" smtClean="0"/>
              <a:t>Solution </a:t>
            </a:r>
            <a:endParaRPr lang="en-CA" sz="1400" dirty="0"/>
          </a:p>
        </p:txBody>
      </p:sp>
      <p:cxnSp>
        <p:nvCxnSpPr>
          <p:cNvPr id="35" name="Straight Arrow Connector 34"/>
          <p:cNvCxnSpPr>
            <a:stCxn id="5" idx="2"/>
            <a:endCxn id="27" idx="0"/>
          </p:cNvCxnSpPr>
          <p:nvPr/>
        </p:nvCxnSpPr>
        <p:spPr>
          <a:xfrm>
            <a:off x="4442794" y="2192894"/>
            <a:ext cx="0" cy="3147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Rectangle 35"/>
          <p:cNvSpPr/>
          <p:nvPr/>
        </p:nvSpPr>
        <p:spPr>
          <a:xfrm>
            <a:off x="2080592" y="2514600"/>
            <a:ext cx="1424608" cy="76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1600" dirty="0" smtClean="0"/>
              <a:t>Cosine</a:t>
            </a:r>
          </a:p>
          <a:p>
            <a:pPr algn="ctr"/>
            <a:r>
              <a:rPr lang="id-ID" sz="1600" dirty="0" smtClean="0"/>
              <a:t>Similarity</a:t>
            </a:r>
            <a:endParaRPr lang="en-CA" sz="1600" dirty="0"/>
          </a:p>
        </p:txBody>
      </p:sp>
      <p:cxnSp>
        <p:nvCxnSpPr>
          <p:cNvPr id="38" name="Straight Arrow Connector 37"/>
          <p:cNvCxnSpPr>
            <a:stCxn id="2" idx="3"/>
            <a:endCxn id="3" idx="0"/>
          </p:cNvCxnSpPr>
          <p:nvPr/>
        </p:nvCxnSpPr>
        <p:spPr>
          <a:xfrm flipH="1">
            <a:off x="964096" y="2057400"/>
            <a:ext cx="11599" cy="457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stCxn id="3" idx="3"/>
            <a:endCxn id="36" idx="1"/>
          </p:cNvCxnSpPr>
          <p:nvPr/>
        </p:nvCxnSpPr>
        <p:spPr>
          <a:xfrm>
            <a:off x="1649896" y="2895600"/>
            <a:ext cx="43069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a:stCxn id="36" idx="3"/>
            <a:endCxn id="27" idx="1"/>
          </p:cNvCxnSpPr>
          <p:nvPr/>
        </p:nvCxnSpPr>
        <p:spPr>
          <a:xfrm flipV="1">
            <a:off x="3505200" y="2888633"/>
            <a:ext cx="385144" cy="69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8" name="Flowchart: Multidocument 47"/>
          <p:cNvSpPr/>
          <p:nvPr/>
        </p:nvSpPr>
        <p:spPr>
          <a:xfrm>
            <a:off x="2080592" y="3700670"/>
            <a:ext cx="1424608" cy="914400"/>
          </a:xfrm>
          <a:prstGeom prst="flowChartMulti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1600" dirty="0" smtClean="0"/>
              <a:t>Query</a:t>
            </a:r>
          </a:p>
          <a:p>
            <a:pPr algn="ctr"/>
            <a:r>
              <a:rPr lang="id-ID" sz="1600" dirty="0" smtClean="0"/>
              <a:t>Result</a:t>
            </a:r>
            <a:endParaRPr lang="en-CA" sz="1600" dirty="0"/>
          </a:p>
        </p:txBody>
      </p:sp>
      <p:cxnSp>
        <p:nvCxnSpPr>
          <p:cNvPr id="50" name="Straight Arrow Connector 49"/>
          <p:cNvCxnSpPr>
            <a:stCxn id="36" idx="2"/>
          </p:cNvCxnSpPr>
          <p:nvPr/>
        </p:nvCxnSpPr>
        <p:spPr>
          <a:xfrm>
            <a:off x="2792896" y="3276600"/>
            <a:ext cx="0" cy="381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1" name="Rectangle 50"/>
          <p:cNvSpPr/>
          <p:nvPr/>
        </p:nvSpPr>
        <p:spPr>
          <a:xfrm>
            <a:off x="1981200" y="4876800"/>
            <a:ext cx="1424608" cy="76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1600" dirty="0" smtClean="0"/>
              <a:t>Sort</a:t>
            </a:r>
          </a:p>
          <a:p>
            <a:pPr algn="ctr"/>
            <a:r>
              <a:rPr lang="id-ID" sz="1600" dirty="0" smtClean="0"/>
              <a:t>by similarity </a:t>
            </a:r>
            <a:endParaRPr lang="en-CA" sz="1600" dirty="0"/>
          </a:p>
        </p:txBody>
      </p:sp>
      <p:cxnSp>
        <p:nvCxnSpPr>
          <p:cNvPr id="54" name="Straight Arrow Connector 53"/>
          <p:cNvCxnSpPr>
            <a:stCxn id="48" idx="2"/>
            <a:endCxn id="51" idx="0"/>
          </p:cNvCxnSpPr>
          <p:nvPr/>
        </p:nvCxnSpPr>
        <p:spPr>
          <a:xfrm flipH="1">
            <a:off x="2693504" y="4580441"/>
            <a:ext cx="329" cy="2963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5" name="Flowchart: Multidocument 54"/>
          <p:cNvSpPr/>
          <p:nvPr/>
        </p:nvSpPr>
        <p:spPr>
          <a:xfrm>
            <a:off x="3863839" y="4727712"/>
            <a:ext cx="1507755" cy="1063487"/>
          </a:xfrm>
          <a:prstGeom prst="flowChartMulti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1600" dirty="0" smtClean="0"/>
              <a:t>Sorted</a:t>
            </a:r>
          </a:p>
          <a:p>
            <a:pPr algn="ctr"/>
            <a:r>
              <a:rPr lang="id-ID" sz="1600" dirty="0" smtClean="0"/>
              <a:t>Query</a:t>
            </a:r>
          </a:p>
          <a:p>
            <a:pPr algn="ctr"/>
            <a:r>
              <a:rPr lang="id-ID" sz="1600" dirty="0" smtClean="0"/>
              <a:t>Result</a:t>
            </a:r>
            <a:endParaRPr lang="en-CA" sz="1600" dirty="0"/>
          </a:p>
        </p:txBody>
      </p:sp>
      <p:cxnSp>
        <p:nvCxnSpPr>
          <p:cNvPr id="57" name="Straight Arrow Connector 56"/>
          <p:cNvCxnSpPr>
            <a:stCxn id="51" idx="3"/>
            <a:endCxn id="55" idx="1"/>
          </p:cNvCxnSpPr>
          <p:nvPr/>
        </p:nvCxnSpPr>
        <p:spPr>
          <a:xfrm>
            <a:off x="3405808" y="5257800"/>
            <a:ext cx="458031" cy="16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9" name="Flowchart: Document 58"/>
          <p:cNvSpPr/>
          <p:nvPr/>
        </p:nvSpPr>
        <p:spPr>
          <a:xfrm>
            <a:off x="5181600" y="632621"/>
            <a:ext cx="1219200" cy="762000"/>
          </a:xfrm>
          <a:prstGeom prst="flowChartDocumen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1400" dirty="0" smtClean="0">
                <a:solidFill>
                  <a:schemeClr val="tx1"/>
                </a:solidFill>
              </a:rPr>
              <a:t>Original</a:t>
            </a:r>
          </a:p>
          <a:p>
            <a:pPr algn="ctr"/>
            <a:r>
              <a:rPr lang="id-ID" sz="1400" dirty="0" smtClean="0">
                <a:solidFill>
                  <a:schemeClr val="tx1"/>
                </a:solidFill>
              </a:rPr>
              <a:t>Dataset</a:t>
            </a:r>
            <a:endParaRPr lang="en-CA" sz="1400" dirty="0">
              <a:solidFill>
                <a:schemeClr val="tx1"/>
              </a:solidFill>
            </a:endParaRPr>
          </a:p>
        </p:txBody>
      </p:sp>
      <p:cxnSp>
        <p:nvCxnSpPr>
          <p:cNvPr id="80" name="Elbow Connector 79"/>
          <p:cNvCxnSpPr>
            <a:stCxn id="59" idx="1"/>
            <a:endCxn id="5" idx="0"/>
          </p:cNvCxnSpPr>
          <p:nvPr/>
        </p:nvCxnSpPr>
        <p:spPr>
          <a:xfrm rot="10800000" flipV="1">
            <a:off x="4442794" y="1013621"/>
            <a:ext cx="738806" cy="65284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2" name="Elbow Connector 81"/>
          <p:cNvCxnSpPr>
            <a:stCxn id="59" idx="3"/>
            <a:endCxn id="29" idx="0"/>
          </p:cNvCxnSpPr>
          <p:nvPr/>
        </p:nvCxnSpPr>
        <p:spPr>
          <a:xfrm>
            <a:off x="6400800" y="1013621"/>
            <a:ext cx="480395" cy="560758"/>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p:cNvCxnSpPr>
            <a:stCxn id="27" idx="3"/>
            <a:endCxn id="28" idx="1"/>
          </p:cNvCxnSpPr>
          <p:nvPr/>
        </p:nvCxnSpPr>
        <p:spPr>
          <a:xfrm>
            <a:off x="4995244" y="2888633"/>
            <a:ext cx="895351" cy="69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p:cNvCxnSpPr>
            <a:stCxn id="29" idx="2"/>
            <a:endCxn id="28" idx="0"/>
          </p:cNvCxnSpPr>
          <p:nvPr/>
        </p:nvCxnSpPr>
        <p:spPr>
          <a:xfrm>
            <a:off x="6881195" y="2260179"/>
            <a:ext cx="0" cy="2925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3" name="Rectangle 92"/>
          <p:cNvSpPr/>
          <p:nvPr/>
        </p:nvSpPr>
        <p:spPr>
          <a:xfrm>
            <a:off x="5965140" y="4727712"/>
            <a:ext cx="1832109" cy="76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1600" dirty="0" smtClean="0"/>
              <a:t>Find</a:t>
            </a:r>
          </a:p>
          <a:p>
            <a:pPr algn="ctr"/>
            <a:r>
              <a:rPr lang="id-ID" sz="1600" dirty="0" smtClean="0"/>
              <a:t>Document</a:t>
            </a:r>
          </a:p>
          <a:p>
            <a:pPr algn="ctr"/>
            <a:r>
              <a:rPr lang="id-ID" sz="1600" dirty="0" smtClean="0"/>
              <a:t>Cluster &amp; Risk Level</a:t>
            </a:r>
            <a:endParaRPr lang="en-CA" sz="1600" dirty="0"/>
          </a:p>
        </p:txBody>
      </p:sp>
      <p:cxnSp>
        <p:nvCxnSpPr>
          <p:cNvPr id="95" name="Straight Arrow Connector 94"/>
          <p:cNvCxnSpPr>
            <a:stCxn id="28" idx="2"/>
            <a:endCxn id="6" idx="0"/>
          </p:cNvCxnSpPr>
          <p:nvPr/>
        </p:nvCxnSpPr>
        <p:spPr>
          <a:xfrm>
            <a:off x="6881195" y="3238500"/>
            <a:ext cx="0" cy="4540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p:cNvCxnSpPr>
            <a:stCxn id="6" idx="2"/>
            <a:endCxn id="93" idx="0"/>
          </p:cNvCxnSpPr>
          <p:nvPr/>
        </p:nvCxnSpPr>
        <p:spPr>
          <a:xfrm>
            <a:off x="6881195" y="4404169"/>
            <a:ext cx="0" cy="3235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8" name="Flowchart: Multidocument 97"/>
          <p:cNvSpPr/>
          <p:nvPr/>
        </p:nvSpPr>
        <p:spPr>
          <a:xfrm>
            <a:off x="6019800" y="5685180"/>
            <a:ext cx="1507755" cy="1063487"/>
          </a:xfrm>
          <a:prstGeom prst="flowChartMulti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1400" dirty="0" smtClean="0"/>
              <a:t>Sorted Query Result</a:t>
            </a:r>
          </a:p>
          <a:p>
            <a:pPr algn="ctr"/>
            <a:r>
              <a:rPr lang="id-ID" sz="1400" dirty="0" smtClean="0"/>
              <a:t>With Risk Level</a:t>
            </a:r>
            <a:endParaRPr lang="en-CA" sz="1400" dirty="0"/>
          </a:p>
        </p:txBody>
      </p:sp>
      <p:cxnSp>
        <p:nvCxnSpPr>
          <p:cNvPr id="100" name="Straight Arrow Connector 99"/>
          <p:cNvCxnSpPr>
            <a:stCxn id="93" idx="2"/>
            <a:endCxn id="98" idx="0"/>
          </p:cNvCxnSpPr>
          <p:nvPr/>
        </p:nvCxnSpPr>
        <p:spPr>
          <a:xfrm flipH="1">
            <a:off x="6877405" y="5489712"/>
            <a:ext cx="3790" cy="1954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2" name="Rectangle 101"/>
          <p:cNvSpPr/>
          <p:nvPr/>
        </p:nvSpPr>
        <p:spPr>
          <a:xfrm>
            <a:off x="3733800" y="591969"/>
            <a:ext cx="4343401" cy="394027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3" name="TextBox 102"/>
          <p:cNvSpPr txBox="1"/>
          <p:nvPr/>
        </p:nvSpPr>
        <p:spPr>
          <a:xfrm>
            <a:off x="1953043" y="1296175"/>
            <a:ext cx="2875719" cy="646331"/>
          </a:xfrm>
          <a:prstGeom prst="rect">
            <a:avLst/>
          </a:prstGeom>
          <a:noFill/>
        </p:spPr>
        <p:txBody>
          <a:bodyPr wrap="square" rtlCol="0">
            <a:spAutoFit/>
          </a:bodyPr>
          <a:lstStyle/>
          <a:p>
            <a:r>
              <a:rPr lang="id-ID" dirty="0" smtClean="0"/>
              <a:t>(perekonomian, </a:t>
            </a:r>
          </a:p>
          <a:p>
            <a:r>
              <a:rPr lang="id-ID" dirty="0" smtClean="0"/>
              <a:t>perbankan)</a:t>
            </a:r>
            <a:endParaRPr lang="en-CA" dirty="0"/>
          </a:p>
        </p:txBody>
      </p:sp>
      <p:cxnSp>
        <p:nvCxnSpPr>
          <p:cNvPr id="105" name="Straight Arrow Connector 104"/>
          <p:cNvCxnSpPr/>
          <p:nvPr/>
        </p:nvCxnSpPr>
        <p:spPr>
          <a:xfrm>
            <a:off x="5371594" y="5108712"/>
            <a:ext cx="64820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6" name="TextBox 105"/>
          <p:cNvSpPr txBox="1"/>
          <p:nvPr/>
        </p:nvSpPr>
        <p:spPr>
          <a:xfrm>
            <a:off x="1639545" y="4621584"/>
            <a:ext cx="7434881" cy="203132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id-ID" dirty="0" smtClean="0"/>
              <a:t>D1: </a:t>
            </a:r>
            <a:r>
              <a:rPr lang="en-CA" dirty="0" smtClean="0"/>
              <a:t>"</a:t>
            </a:r>
            <a:r>
              <a:rPr lang="en-CA" dirty="0" err="1" smtClean="0"/>
              <a:t>Krisis-moneter</a:t>
            </a:r>
            <a:r>
              <a:rPr lang="en-CA" dirty="0" smtClean="0"/>
              <a:t> </a:t>
            </a:r>
            <a:r>
              <a:rPr lang="en-CA" dirty="0" err="1"/>
              <a:t>dan</a:t>
            </a:r>
            <a:r>
              <a:rPr lang="en-CA" dirty="0"/>
              <a:t> </a:t>
            </a:r>
            <a:r>
              <a:rPr lang="en-CA" dirty="0" err="1" smtClean="0"/>
              <a:t>Perbankan</a:t>
            </a:r>
            <a:r>
              <a:rPr lang="en-CA" dirty="0" smtClean="0"/>
              <a:t>“</a:t>
            </a:r>
            <a:r>
              <a:rPr lang="id-ID" dirty="0" smtClean="0"/>
              <a:t> (Cluster1, </a:t>
            </a:r>
            <a:r>
              <a:rPr lang="id-ID" dirty="0" smtClean="0">
                <a:solidFill>
                  <a:srgbClr val="FFC000"/>
                </a:solidFill>
              </a:rPr>
              <a:t>Medium</a:t>
            </a:r>
            <a:r>
              <a:rPr lang="id-ID" dirty="0" smtClean="0"/>
              <a:t>)</a:t>
            </a:r>
          </a:p>
          <a:p>
            <a:r>
              <a:rPr lang="id-ID" dirty="0" smtClean="0"/>
              <a:t>D2: </a:t>
            </a:r>
            <a:r>
              <a:rPr lang="en-CA" dirty="0" smtClean="0"/>
              <a:t>"</a:t>
            </a:r>
            <a:r>
              <a:rPr lang="en-CA" dirty="0" err="1"/>
              <a:t>Perbankan</a:t>
            </a:r>
            <a:r>
              <a:rPr lang="en-CA" dirty="0"/>
              <a:t> </a:t>
            </a:r>
            <a:r>
              <a:rPr lang="en-CA" dirty="0" err="1"/>
              <a:t>adalah</a:t>
            </a:r>
            <a:r>
              <a:rPr lang="en-CA" dirty="0"/>
              <a:t> </a:t>
            </a:r>
            <a:r>
              <a:rPr lang="en-CA" dirty="0" err="1"/>
              <a:t>pilar</a:t>
            </a:r>
            <a:r>
              <a:rPr lang="en-CA" dirty="0"/>
              <a:t> </a:t>
            </a:r>
            <a:r>
              <a:rPr lang="en-CA" dirty="0" err="1"/>
              <a:t>perekonomian</a:t>
            </a:r>
            <a:r>
              <a:rPr lang="en-CA" dirty="0" smtClean="0"/>
              <a:t>",</a:t>
            </a:r>
            <a:r>
              <a:rPr lang="id-ID" dirty="0" smtClean="0"/>
              <a:t> (Cluster2, </a:t>
            </a:r>
            <a:r>
              <a:rPr lang="id-ID" dirty="0">
                <a:solidFill>
                  <a:srgbClr val="FFC000"/>
                </a:solidFill>
              </a:rPr>
              <a:t>Medium</a:t>
            </a:r>
            <a:r>
              <a:rPr lang="id-ID" dirty="0" smtClean="0"/>
              <a:t>)</a:t>
            </a:r>
            <a:endParaRPr lang="en-CA" dirty="0"/>
          </a:p>
          <a:p>
            <a:r>
              <a:rPr lang="id-ID" dirty="0" smtClean="0"/>
              <a:t>D3: </a:t>
            </a:r>
            <a:r>
              <a:rPr lang="en-CA" dirty="0" smtClean="0"/>
              <a:t>"</a:t>
            </a:r>
            <a:r>
              <a:rPr lang="en-CA" dirty="0" err="1"/>
              <a:t>Krisis-moneter</a:t>
            </a:r>
            <a:r>
              <a:rPr lang="en-CA" dirty="0"/>
              <a:t> </a:t>
            </a:r>
            <a:r>
              <a:rPr lang="en-CA" dirty="0" err="1"/>
              <a:t>diyakini</a:t>
            </a:r>
            <a:r>
              <a:rPr lang="en-CA" dirty="0"/>
              <a:t> </a:t>
            </a:r>
            <a:r>
              <a:rPr lang="en-CA" dirty="0" err="1"/>
              <a:t>akan</a:t>
            </a:r>
            <a:r>
              <a:rPr lang="en-CA" dirty="0"/>
              <a:t> </a:t>
            </a:r>
            <a:r>
              <a:rPr lang="en-CA" dirty="0" err="1"/>
              <a:t>menghancurkan</a:t>
            </a:r>
            <a:r>
              <a:rPr lang="en-CA" dirty="0"/>
              <a:t> </a:t>
            </a:r>
            <a:r>
              <a:rPr lang="en-CA" dirty="0" err="1"/>
              <a:t>perekonomian</a:t>
            </a:r>
            <a:r>
              <a:rPr lang="en-CA" dirty="0" smtClean="0"/>
              <a:t>",</a:t>
            </a:r>
            <a:r>
              <a:rPr lang="id-ID" dirty="0" smtClean="0"/>
              <a:t> (Cluster3, </a:t>
            </a:r>
            <a:r>
              <a:rPr lang="id-ID" dirty="0">
                <a:solidFill>
                  <a:srgbClr val="FFC000"/>
                </a:solidFill>
              </a:rPr>
              <a:t>Medium</a:t>
            </a:r>
            <a:r>
              <a:rPr lang="id-ID" dirty="0" smtClean="0"/>
              <a:t>)</a:t>
            </a:r>
            <a:endParaRPr lang="en-CA" dirty="0"/>
          </a:p>
          <a:p>
            <a:r>
              <a:rPr lang="id-ID" dirty="0" smtClean="0"/>
              <a:t>D4: </a:t>
            </a:r>
            <a:r>
              <a:rPr lang="en-CA" dirty="0" smtClean="0"/>
              <a:t>"</a:t>
            </a:r>
            <a:r>
              <a:rPr lang="en-CA" dirty="0" err="1"/>
              <a:t>Menambah</a:t>
            </a:r>
            <a:r>
              <a:rPr lang="en-CA" dirty="0"/>
              <a:t> </a:t>
            </a:r>
            <a:r>
              <a:rPr lang="en-CA" dirty="0" err="1"/>
              <a:t>hutang</a:t>
            </a:r>
            <a:r>
              <a:rPr lang="en-CA" dirty="0"/>
              <a:t> </a:t>
            </a:r>
            <a:r>
              <a:rPr lang="en-CA" dirty="0" err="1"/>
              <a:t>diyakini</a:t>
            </a:r>
            <a:r>
              <a:rPr lang="en-CA" dirty="0"/>
              <a:t> </a:t>
            </a:r>
            <a:r>
              <a:rPr lang="en-CA" dirty="0" err="1"/>
              <a:t>oleh</a:t>
            </a:r>
            <a:r>
              <a:rPr lang="en-CA" dirty="0"/>
              <a:t> </a:t>
            </a:r>
            <a:r>
              <a:rPr lang="en-CA" dirty="0" err="1"/>
              <a:t>pemerintah</a:t>
            </a:r>
            <a:r>
              <a:rPr lang="en-CA" dirty="0"/>
              <a:t> </a:t>
            </a:r>
            <a:r>
              <a:rPr lang="en-CA" dirty="0" err="1"/>
              <a:t>akan</a:t>
            </a:r>
            <a:r>
              <a:rPr lang="en-CA" dirty="0"/>
              <a:t> </a:t>
            </a:r>
            <a:r>
              <a:rPr lang="en-CA" dirty="0" err="1"/>
              <a:t>berdampak</a:t>
            </a:r>
            <a:r>
              <a:rPr lang="en-CA" dirty="0"/>
              <a:t> </a:t>
            </a:r>
            <a:r>
              <a:rPr lang="en-CA" dirty="0" err="1"/>
              <a:t>buruk</a:t>
            </a:r>
            <a:r>
              <a:rPr lang="en-CA" dirty="0" smtClean="0"/>
              <a:t>",</a:t>
            </a:r>
            <a:r>
              <a:rPr lang="id-ID" dirty="0" smtClean="0"/>
              <a:t>    </a:t>
            </a:r>
          </a:p>
          <a:p>
            <a:r>
              <a:rPr lang="id-ID" dirty="0"/>
              <a:t> </a:t>
            </a:r>
            <a:r>
              <a:rPr lang="id-ID" dirty="0" smtClean="0"/>
              <a:t>       (Cluster3, </a:t>
            </a:r>
            <a:r>
              <a:rPr lang="id-ID" dirty="0" smtClean="0">
                <a:solidFill>
                  <a:srgbClr val="FF0000"/>
                </a:solidFill>
              </a:rPr>
              <a:t>High</a:t>
            </a:r>
            <a:r>
              <a:rPr lang="id-ID" dirty="0" smtClean="0"/>
              <a:t>)</a:t>
            </a:r>
            <a:endParaRPr lang="en-CA" dirty="0"/>
          </a:p>
          <a:p>
            <a:r>
              <a:rPr lang="id-ID" dirty="0" smtClean="0"/>
              <a:t>D5: </a:t>
            </a:r>
            <a:r>
              <a:rPr lang="en-CA" dirty="0" smtClean="0"/>
              <a:t>"</a:t>
            </a:r>
            <a:r>
              <a:rPr lang="en-CA" dirty="0" err="1"/>
              <a:t>Pemerintah</a:t>
            </a:r>
            <a:r>
              <a:rPr lang="en-CA" dirty="0"/>
              <a:t> </a:t>
            </a:r>
            <a:r>
              <a:rPr lang="en-CA" dirty="0" err="1"/>
              <a:t>serius</a:t>
            </a:r>
            <a:r>
              <a:rPr lang="en-CA" dirty="0"/>
              <a:t> </a:t>
            </a:r>
            <a:r>
              <a:rPr lang="en-CA" dirty="0" err="1"/>
              <a:t>menyehatkan</a:t>
            </a:r>
            <a:r>
              <a:rPr lang="en-CA" dirty="0"/>
              <a:t> </a:t>
            </a:r>
            <a:r>
              <a:rPr lang="en-CA" dirty="0" err="1"/>
              <a:t>ekonomi</a:t>
            </a:r>
            <a:r>
              <a:rPr lang="en-CA" dirty="0"/>
              <a:t> </a:t>
            </a:r>
            <a:r>
              <a:rPr lang="en-CA" dirty="0" err="1" smtClean="0"/>
              <a:t>negara</a:t>
            </a:r>
            <a:r>
              <a:rPr lang="en-CA" dirty="0" smtClean="0"/>
              <a:t>“</a:t>
            </a:r>
            <a:r>
              <a:rPr lang="id-ID" dirty="0" smtClean="0"/>
              <a:t> (Cluster3</a:t>
            </a:r>
            <a:r>
              <a:rPr lang="id-ID" dirty="0"/>
              <a:t>, </a:t>
            </a:r>
            <a:r>
              <a:rPr lang="id-ID" dirty="0">
                <a:solidFill>
                  <a:srgbClr val="FF0000"/>
                </a:solidFill>
              </a:rPr>
              <a:t>High</a:t>
            </a:r>
            <a:r>
              <a:rPr lang="id-ID" dirty="0" smtClean="0"/>
              <a:t>)</a:t>
            </a:r>
            <a:endParaRPr lang="en-CA" dirty="0"/>
          </a:p>
        </p:txBody>
      </p:sp>
      <mc:AlternateContent xmlns:mc="http://schemas.openxmlformats.org/markup-compatibility/2006" xmlns:a14="http://schemas.microsoft.com/office/drawing/2010/main">
        <mc:Choice Requires="a14">
          <p:sp>
            <p:nvSpPr>
              <p:cNvPr id="107" name="Rectangle 106"/>
              <p:cNvSpPr/>
              <p:nvPr/>
            </p:nvSpPr>
            <p:spPr>
              <a:xfrm>
                <a:off x="1917157" y="2544795"/>
                <a:ext cx="1668021" cy="665118"/>
              </a:xfrm>
              <a:prstGeom prst="rect">
                <a:avLst/>
              </a:prstGeom>
              <a:solidFill>
                <a:schemeClr val="bg1"/>
              </a:solidFill>
              <a:ln>
                <a:solidFill>
                  <a:schemeClr val="tx1"/>
                </a:solidFill>
              </a:ln>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CA" i="1">
                              <a:latin typeface="Cambria Math" panose="02040503050406030204" pitchFamily="18" charset="0"/>
                            </a:rPr>
                          </m:ctrlPr>
                        </m:funcPr>
                        <m:fName>
                          <m:r>
                            <m:rPr>
                              <m:sty m:val="p"/>
                            </m:rPr>
                            <a:rPr lang="en-CA">
                              <a:latin typeface="Cambria Math" panose="02040503050406030204" pitchFamily="18" charset="0"/>
                            </a:rPr>
                            <m:t>cos</m:t>
                          </m:r>
                        </m:fName>
                        <m:e>
                          <m:r>
                            <a:rPr lang="en-CA" i="1">
                              <a:latin typeface="Cambria Math" panose="02040503050406030204" pitchFamily="18" charset="0"/>
                            </a:rPr>
                            <m:t>𝜃</m:t>
                          </m:r>
                        </m:e>
                      </m:func>
                      <m:r>
                        <a:rPr lang="en-CA" i="0">
                          <a:latin typeface="Cambria Math" panose="02040503050406030204" pitchFamily="18" charset="0"/>
                        </a:rPr>
                        <m:t>=</m:t>
                      </m:r>
                      <m:f>
                        <m:fPr>
                          <m:ctrlPr>
                            <a:rPr lang="en-CA" i="1">
                              <a:latin typeface="Cambria Math" panose="02040503050406030204" pitchFamily="18" charset="0"/>
                            </a:rPr>
                          </m:ctrlPr>
                        </m:fPr>
                        <m:num>
                          <m:sSub>
                            <m:sSubPr>
                              <m:ctrlPr>
                                <a:rPr lang="en-CA" i="1">
                                  <a:latin typeface="Cambria Math" panose="02040503050406030204" pitchFamily="18" charset="0"/>
                                </a:rPr>
                              </m:ctrlPr>
                            </m:sSubPr>
                            <m:e>
                              <m:r>
                                <a:rPr lang="en-CA" i="1">
                                  <a:latin typeface="Cambria Math" panose="02040503050406030204" pitchFamily="18" charset="0"/>
                                </a:rPr>
                                <m:t>𝑑</m:t>
                              </m:r>
                            </m:e>
                            <m:sub>
                              <m:r>
                                <a:rPr lang="en-CA" i="1">
                                  <a:latin typeface="Cambria Math" panose="02040503050406030204" pitchFamily="18" charset="0"/>
                                </a:rPr>
                                <m:t>𝑖</m:t>
                              </m:r>
                            </m:sub>
                          </m:sSub>
                          <m:r>
                            <a:rPr lang="en-CA" i="0">
                              <a:latin typeface="Cambria Math" panose="02040503050406030204" pitchFamily="18" charset="0"/>
                            </a:rPr>
                            <m:t>.</m:t>
                          </m:r>
                          <m:r>
                            <a:rPr lang="en-CA" i="1">
                              <a:latin typeface="Cambria Math" panose="02040503050406030204" pitchFamily="18" charset="0"/>
                            </a:rPr>
                            <m:t>𝑞</m:t>
                          </m:r>
                        </m:num>
                        <m:den>
                          <m:d>
                            <m:dPr>
                              <m:begChr m:val="|"/>
                              <m:endChr m:val="|"/>
                              <m:ctrlPr>
                                <a:rPr lang="en-CA" i="1">
                                  <a:latin typeface="Cambria Math" panose="02040503050406030204" pitchFamily="18" charset="0"/>
                                </a:rPr>
                              </m:ctrlPr>
                            </m:dPr>
                            <m:e>
                              <m:sSub>
                                <m:sSubPr>
                                  <m:ctrlPr>
                                    <a:rPr lang="en-CA" i="1">
                                      <a:latin typeface="Cambria Math" panose="02040503050406030204" pitchFamily="18" charset="0"/>
                                    </a:rPr>
                                  </m:ctrlPr>
                                </m:sSubPr>
                                <m:e>
                                  <m:r>
                                    <a:rPr lang="en-CA" i="1">
                                      <a:latin typeface="Cambria Math" panose="02040503050406030204" pitchFamily="18" charset="0"/>
                                    </a:rPr>
                                    <m:t>𝑑</m:t>
                                  </m:r>
                                </m:e>
                                <m:sub>
                                  <m:r>
                                    <a:rPr lang="en-CA" i="1">
                                      <a:latin typeface="Cambria Math" panose="02040503050406030204" pitchFamily="18" charset="0"/>
                                    </a:rPr>
                                    <m:t>𝑖</m:t>
                                  </m:r>
                                </m:sub>
                              </m:sSub>
                            </m:e>
                          </m:d>
                          <m:d>
                            <m:dPr>
                              <m:begChr m:val="|"/>
                              <m:endChr m:val="|"/>
                              <m:ctrlPr>
                                <a:rPr lang="en-CA" i="1">
                                  <a:latin typeface="Cambria Math" panose="02040503050406030204" pitchFamily="18" charset="0"/>
                                </a:rPr>
                              </m:ctrlPr>
                            </m:dPr>
                            <m:e>
                              <m:r>
                                <a:rPr lang="en-CA" i="1">
                                  <a:latin typeface="Cambria Math" panose="02040503050406030204" pitchFamily="18" charset="0"/>
                                </a:rPr>
                                <m:t>𝑞</m:t>
                              </m:r>
                            </m:e>
                          </m:d>
                        </m:den>
                      </m:f>
                    </m:oMath>
                  </m:oMathPara>
                </a14:m>
                <a:endParaRPr lang="en-CA" dirty="0"/>
              </a:p>
            </p:txBody>
          </p:sp>
        </mc:Choice>
        <mc:Fallback xmlns="">
          <p:sp>
            <p:nvSpPr>
              <p:cNvPr id="107" name="Rectangle 106"/>
              <p:cNvSpPr>
                <a:spLocks noRot="1" noChangeAspect="1" noMove="1" noResize="1" noEditPoints="1" noAdjustHandles="1" noChangeArrowheads="1" noChangeShapeType="1" noTextEdit="1"/>
              </p:cNvSpPr>
              <p:nvPr/>
            </p:nvSpPr>
            <p:spPr>
              <a:xfrm>
                <a:off x="1917157" y="2544795"/>
                <a:ext cx="1668021" cy="665118"/>
              </a:xfrm>
              <a:prstGeom prst="rect">
                <a:avLst/>
              </a:prstGeom>
              <a:blipFill rotWithShape="0">
                <a:blip r:embed="rId7"/>
                <a:stretch>
                  <a:fillRect/>
                </a:stretch>
              </a:blipFill>
              <a:ln>
                <a:solidFill>
                  <a:schemeClr val="tx1"/>
                </a:solidFill>
              </a:ln>
            </p:spPr>
            <p:txBody>
              <a:bodyPr/>
              <a:lstStyle/>
              <a:p>
                <a:r>
                  <a:rPr lang="en-CA">
                    <a:noFill/>
                  </a:rPr>
                  <a:t> </a:t>
                </a:r>
              </a:p>
            </p:txBody>
          </p:sp>
        </mc:Fallback>
      </mc:AlternateContent>
      <p:sp>
        <p:nvSpPr>
          <p:cNvPr id="108" name="TextBox 107"/>
          <p:cNvSpPr txBox="1"/>
          <p:nvPr/>
        </p:nvSpPr>
        <p:spPr>
          <a:xfrm>
            <a:off x="1953043" y="2335532"/>
            <a:ext cx="4743917" cy="1477328"/>
          </a:xfrm>
          <a:prstGeom prst="rect">
            <a:avLst/>
          </a:prstGeom>
          <a:solidFill>
            <a:schemeClr val="bg1"/>
          </a:solidFill>
          <a:ln>
            <a:solidFill>
              <a:schemeClr val="tx1"/>
            </a:solidFill>
          </a:ln>
        </p:spPr>
        <p:txBody>
          <a:bodyPr wrap="square" rtlCol="0">
            <a:spAutoFit/>
          </a:bodyPr>
          <a:lstStyle/>
          <a:p>
            <a:r>
              <a:rPr lang="en-CA" dirty="0"/>
              <a:t>[-0.7104208351469714, 0.7295895033822408], </a:t>
            </a:r>
            <a:endParaRPr lang="id-ID" dirty="0" smtClean="0"/>
          </a:p>
          <a:p>
            <a:r>
              <a:rPr lang="en-CA" dirty="0" smtClean="0"/>
              <a:t>[-</a:t>
            </a:r>
            <a:r>
              <a:rPr lang="en-CA" dirty="0"/>
              <a:t>0.9308713356595305, 1.0870319849423467], </a:t>
            </a:r>
            <a:endParaRPr lang="id-ID" dirty="0" smtClean="0"/>
          </a:p>
          <a:p>
            <a:r>
              <a:rPr lang="en-CA" dirty="0" smtClean="0"/>
              <a:t>[-</a:t>
            </a:r>
            <a:r>
              <a:rPr lang="en-CA" dirty="0"/>
              <a:t>1.3585213481287721, 0.40216102066302956], </a:t>
            </a:r>
            <a:endParaRPr lang="id-ID" dirty="0" smtClean="0"/>
          </a:p>
          <a:p>
            <a:r>
              <a:rPr lang="en-CA" dirty="0" smtClean="0"/>
              <a:t>[-</a:t>
            </a:r>
            <a:r>
              <a:rPr lang="en-CA" dirty="0"/>
              <a:t>1.3781392117624427, -1.397916287198329], </a:t>
            </a:r>
            <a:endParaRPr lang="id-ID" dirty="0" smtClean="0"/>
          </a:p>
          <a:p>
            <a:r>
              <a:rPr lang="en-CA" dirty="0" smtClean="0"/>
              <a:t>[-</a:t>
            </a:r>
            <a:r>
              <a:rPr lang="en-CA" dirty="0"/>
              <a:t>0.3263732240651281, -0.45966878034041003]</a:t>
            </a:r>
          </a:p>
        </p:txBody>
      </p:sp>
      <p:sp>
        <p:nvSpPr>
          <p:cNvPr id="109" name="TextBox 108"/>
          <p:cNvSpPr txBox="1"/>
          <p:nvPr/>
        </p:nvSpPr>
        <p:spPr>
          <a:xfrm>
            <a:off x="820164" y="619973"/>
            <a:ext cx="7434881" cy="1477328"/>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id-ID" dirty="0" smtClean="0"/>
              <a:t>D1: </a:t>
            </a:r>
            <a:r>
              <a:rPr lang="en-CA" dirty="0" smtClean="0"/>
              <a:t>"</a:t>
            </a:r>
            <a:r>
              <a:rPr lang="en-CA" dirty="0" err="1" smtClean="0"/>
              <a:t>Krisis-moneter</a:t>
            </a:r>
            <a:r>
              <a:rPr lang="en-CA" dirty="0" smtClean="0"/>
              <a:t> </a:t>
            </a:r>
            <a:r>
              <a:rPr lang="en-CA" dirty="0" err="1"/>
              <a:t>dan</a:t>
            </a:r>
            <a:r>
              <a:rPr lang="en-CA" dirty="0"/>
              <a:t> </a:t>
            </a:r>
            <a:r>
              <a:rPr lang="en-CA" dirty="0" err="1" smtClean="0"/>
              <a:t>Perbankan</a:t>
            </a:r>
            <a:r>
              <a:rPr lang="en-CA" dirty="0" smtClean="0"/>
              <a:t>“</a:t>
            </a:r>
            <a:endParaRPr lang="id-ID" dirty="0" smtClean="0"/>
          </a:p>
          <a:p>
            <a:r>
              <a:rPr lang="id-ID" dirty="0" smtClean="0"/>
              <a:t>D2: </a:t>
            </a:r>
            <a:r>
              <a:rPr lang="en-CA" dirty="0" smtClean="0"/>
              <a:t>"</a:t>
            </a:r>
            <a:r>
              <a:rPr lang="en-CA" dirty="0" err="1"/>
              <a:t>Perbankan</a:t>
            </a:r>
            <a:r>
              <a:rPr lang="en-CA" dirty="0"/>
              <a:t> </a:t>
            </a:r>
            <a:r>
              <a:rPr lang="en-CA" dirty="0" err="1"/>
              <a:t>adalah</a:t>
            </a:r>
            <a:r>
              <a:rPr lang="en-CA" dirty="0"/>
              <a:t> </a:t>
            </a:r>
            <a:r>
              <a:rPr lang="en-CA" dirty="0" err="1"/>
              <a:t>pilar</a:t>
            </a:r>
            <a:r>
              <a:rPr lang="en-CA" dirty="0"/>
              <a:t> </a:t>
            </a:r>
            <a:r>
              <a:rPr lang="en-CA" dirty="0" err="1"/>
              <a:t>perekonomian</a:t>
            </a:r>
            <a:r>
              <a:rPr lang="en-CA" dirty="0" smtClean="0"/>
              <a:t>",</a:t>
            </a:r>
            <a:r>
              <a:rPr lang="id-ID" dirty="0" smtClean="0"/>
              <a:t> </a:t>
            </a:r>
          </a:p>
          <a:p>
            <a:r>
              <a:rPr lang="id-ID" dirty="0" smtClean="0"/>
              <a:t>D3: </a:t>
            </a:r>
            <a:r>
              <a:rPr lang="en-CA" dirty="0" smtClean="0"/>
              <a:t>"</a:t>
            </a:r>
            <a:r>
              <a:rPr lang="en-CA" dirty="0" err="1"/>
              <a:t>Krisis-moneter</a:t>
            </a:r>
            <a:r>
              <a:rPr lang="en-CA" dirty="0"/>
              <a:t> </a:t>
            </a:r>
            <a:r>
              <a:rPr lang="en-CA" dirty="0" err="1"/>
              <a:t>diyakini</a:t>
            </a:r>
            <a:r>
              <a:rPr lang="en-CA" dirty="0"/>
              <a:t> </a:t>
            </a:r>
            <a:r>
              <a:rPr lang="en-CA" dirty="0" err="1"/>
              <a:t>akan</a:t>
            </a:r>
            <a:r>
              <a:rPr lang="en-CA" dirty="0"/>
              <a:t> </a:t>
            </a:r>
            <a:r>
              <a:rPr lang="en-CA" dirty="0" err="1"/>
              <a:t>menghancurkan</a:t>
            </a:r>
            <a:r>
              <a:rPr lang="en-CA" dirty="0"/>
              <a:t> </a:t>
            </a:r>
            <a:r>
              <a:rPr lang="en-CA" dirty="0" err="1"/>
              <a:t>perekonomian</a:t>
            </a:r>
            <a:r>
              <a:rPr lang="en-CA" dirty="0" smtClean="0"/>
              <a:t>",</a:t>
            </a:r>
            <a:r>
              <a:rPr lang="id-ID" dirty="0" smtClean="0"/>
              <a:t> </a:t>
            </a:r>
            <a:endParaRPr lang="en-CA" dirty="0"/>
          </a:p>
          <a:p>
            <a:r>
              <a:rPr lang="id-ID" dirty="0" smtClean="0"/>
              <a:t>D4: </a:t>
            </a:r>
            <a:r>
              <a:rPr lang="en-CA" dirty="0" smtClean="0"/>
              <a:t>"</a:t>
            </a:r>
            <a:r>
              <a:rPr lang="en-CA" dirty="0" err="1"/>
              <a:t>Menambah</a:t>
            </a:r>
            <a:r>
              <a:rPr lang="en-CA" dirty="0"/>
              <a:t> </a:t>
            </a:r>
            <a:r>
              <a:rPr lang="en-CA" dirty="0" err="1"/>
              <a:t>hutang</a:t>
            </a:r>
            <a:r>
              <a:rPr lang="en-CA" dirty="0"/>
              <a:t> </a:t>
            </a:r>
            <a:r>
              <a:rPr lang="en-CA" dirty="0" err="1"/>
              <a:t>diyakini</a:t>
            </a:r>
            <a:r>
              <a:rPr lang="en-CA" dirty="0"/>
              <a:t> </a:t>
            </a:r>
            <a:r>
              <a:rPr lang="en-CA" dirty="0" err="1"/>
              <a:t>oleh</a:t>
            </a:r>
            <a:r>
              <a:rPr lang="en-CA" dirty="0"/>
              <a:t> </a:t>
            </a:r>
            <a:r>
              <a:rPr lang="en-CA" dirty="0" err="1"/>
              <a:t>pemerintah</a:t>
            </a:r>
            <a:r>
              <a:rPr lang="en-CA" dirty="0"/>
              <a:t> </a:t>
            </a:r>
            <a:r>
              <a:rPr lang="en-CA" dirty="0" err="1"/>
              <a:t>akan</a:t>
            </a:r>
            <a:r>
              <a:rPr lang="en-CA" dirty="0"/>
              <a:t> </a:t>
            </a:r>
            <a:r>
              <a:rPr lang="en-CA" dirty="0" err="1"/>
              <a:t>berdampak</a:t>
            </a:r>
            <a:r>
              <a:rPr lang="en-CA" dirty="0"/>
              <a:t> </a:t>
            </a:r>
            <a:r>
              <a:rPr lang="en-CA" dirty="0" err="1"/>
              <a:t>buruk</a:t>
            </a:r>
            <a:r>
              <a:rPr lang="en-CA" dirty="0" smtClean="0"/>
              <a:t>",</a:t>
            </a:r>
            <a:r>
              <a:rPr lang="id-ID" dirty="0" smtClean="0"/>
              <a:t>    </a:t>
            </a:r>
          </a:p>
          <a:p>
            <a:r>
              <a:rPr lang="id-ID" dirty="0" smtClean="0"/>
              <a:t>D5: </a:t>
            </a:r>
            <a:r>
              <a:rPr lang="en-CA" dirty="0" smtClean="0"/>
              <a:t>"</a:t>
            </a:r>
            <a:r>
              <a:rPr lang="en-CA" dirty="0" err="1"/>
              <a:t>Pemerintah</a:t>
            </a:r>
            <a:r>
              <a:rPr lang="en-CA" dirty="0"/>
              <a:t> </a:t>
            </a:r>
            <a:r>
              <a:rPr lang="en-CA" dirty="0" err="1"/>
              <a:t>serius</a:t>
            </a:r>
            <a:r>
              <a:rPr lang="en-CA" dirty="0"/>
              <a:t> </a:t>
            </a:r>
            <a:r>
              <a:rPr lang="en-CA" dirty="0" err="1"/>
              <a:t>menyehatkan</a:t>
            </a:r>
            <a:r>
              <a:rPr lang="en-CA" dirty="0"/>
              <a:t> </a:t>
            </a:r>
            <a:r>
              <a:rPr lang="en-CA" dirty="0" err="1"/>
              <a:t>ekonomi</a:t>
            </a:r>
            <a:r>
              <a:rPr lang="en-CA" dirty="0"/>
              <a:t> </a:t>
            </a:r>
            <a:r>
              <a:rPr lang="en-CA" dirty="0" err="1" smtClean="0"/>
              <a:t>negara</a:t>
            </a:r>
            <a:r>
              <a:rPr lang="en-CA" dirty="0" smtClean="0"/>
              <a:t>“</a:t>
            </a:r>
            <a:r>
              <a:rPr lang="id-ID" dirty="0" smtClean="0"/>
              <a:t> </a:t>
            </a:r>
            <a:endParaRPr lang="en-CA" dirty="0"/>
          </a:p>
        </p:txBody>
      </p:sp>
      <p:pic>
        <p:nvPicPr>
          <p:cNvPr id="113" name="Picture 112"/>
          <p:cNvPicPr>
            <a:picLocks noChangeAspect="1"/>
          </p:cNvPicPr>
          <p:nvPr/>
        </p:nvPicPr>
        <p:blipFill>
          <a:blip r:embed="rId8"/>
          <a:stretch>
            <a:fillRect/>
          </a:stretch>
        </p:blipFill>
        <p:spPr>
          <a:xfrm>
            <a:off x="378063" y="2743097"/>
            <a:ext cx="5652088" cy="3959295"/>
          </a:xfrm>
          <a:prstGeom prst="rect">
            <a:avLst/>
          </a:prstGeom>
        </p:spPr>
      </p:pic>
    </p:spTree>
    <p:extLst>
      <p:ext uri="{BB962C8B-B14F-4D97-AF65-F5344CB8AC3E}">
        <p14:creationId xmlns:p14="http://schemas.microsoft.com/office/powerpoint/2010/main" val="3228653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9"/>
                                        </p:tgtEl>
                                        <p:attrNameLst>
                                          <p:attrName>style.visibility</p:attrName>
                                        </p:attrNameLst>
                                      </p:cBhvr>
                                      <p:to>
                                        <p:strVal val="visible"/>
                                      </p:to>
                                    </p:set>
                                    <p:animEffect transition="in" filter="fade">
                                      <p:cBhvr>
                                        <p:cTn id="7" dur="500"/>
                                        <p:tgtEl>
                                          <p:spTgt spid="10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109"/>
                                        </p:tgtEl>
                                      </p:cBhvr>
                                    </p:animEffect>
                                    <p:set>
                                      <p:cBhvr>
                                        <p:cTn id="12" dur="1" fill="hold">
                                          <p:stCondLst>
                                            <p:cond delay="499"/>
                                          </p:stCondLst>
                                        </p:cTn>
                                        <p:tgtEl>
                                          <p:spTgt spid="109"/>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7"/>
                                        </p:tgtEl>
                                        <p:attrNameLst>
                                          <p:attrName>style.visibility</p:attrName>
                                        </p:attrNameLst>
                                      </p:cBhvr>
                                      <p:to>
                                        <p:strVal val="visible"/>
                                      </p:to>
                                    </p:set>
                                    <p:animEffect transition="in" filter="fade">
                                      <p:cBhvr>
                                        <p:cTn id="20" dur="500"/>
                                        <p:tgtEl>
                                          <p:spTgt spid="27"/>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8"/>
                                        </p:tgtEl>
                                        <p:attrNameLst>
                                          <p:attrName>style.visibility</p:attrName>
                                        </p:attrNameLst>
                                      </p:cBhvr>
                                      <p:to>
                                        <p:strVal val="visible"/>
                                      </p:to>
                                    </p:set>
                                    <p:animEffect transition="in" filter="fade">
                                      <p:cBhvr>
                                        <p:cTn id="23" dur="500"/>
                                        <p:tgtEl>
                                          <p:spTgt spid="28"/>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9"/>
                                        </p:tgtEl>
                                        <p:attrNameLst>
                                          <p:attrName>style.visibility</p:attrName>
                                        </p:attrNameLst>
                                      </p:cBhvr>
                                      <p:to>
                                        <p:strVal val="visible"/>
                                      </p:to>
                                    </p:set>
                                    <p:animEffect transition="in" filter="fade">
                                      <p:cBhvr>
                                        <p:cTn id="26" dur="500"/>
                                        <p:tgtEl>
                                          <p:spTgt spid="29"/>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500"/>
                                        <p:tgtEl>
                                          <p:spTgt spid="6"/>
                                        </p:tgtEl>
                                      </p:cBhvr>
                                    </p:animEffect>
                                  </p:childTnLst>
                                </p:cTn>
                              </p:par>
                              <p:par>
                                <p:cTn id="30" presetID="10" presetClass="entr" presetSubtype="0" fill="hold" nodeType="withEffect">
                                  <p:stCondLst>
                                    <p:cond delay="0"/>
                                  </p:stCondLst>
                                  <p:childTnLst>
                                    <p:set>
                                      <p:cBhvr>
                                        <p:cTn id="31" dur="1" fill="hold">
                                          <p:stCondLst>
                                            <p:cond delay="0"/>
                                          </p:stCondLst>
                                        </p:cTn>
                                        <p:tgtEl>
                                          <p:spTgt spid="35"/>
                                        </p:tgtEl>
                                        <p:attrNameLst>
                                          <p:attrName>style.visibility</p:attrName>
                                        </p:attrNameLst>
                                      </p:cBhvr>
                                      <p:to>
                                        <p:strVal val="visible"/>
                                      </p:to>
                                    </p:set>
                                    <p:animEffect transition="in" filter="fade">
                                      <p:cBhvr>
                                        <p:cTn id="32" dur="500"/>
                                        <p:tgtEl>
                                          <p:spTgt spid="35"/>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59"/>
                                        </p:tgtEl>
                                        <p:attrNameLst>
                                          <p:attrName>style.visibility</p:attrName>
                                        </p:attrNameLst>
                                      </p:cBhvr>
                                      <p:to>
                                        <p:strVal val="visible"/>
                                      </p:to>
                                    </p:set>
                                    <p:animEffect transition="in" filter="fade">
                                      <p:cBhvr>
                                        <p:cTn id="35" dur="500"/>
                                        <p:tgtEl>
                                          <p:spTgt spid="59"/>
                                        </p:tgtEl>
                                      </p:cBhvr>
                                    </p:animEffect>
                                  </p:childTnLst>
                                </p:cTn>
                              </p:par>
                              <p:par>
                                <p:cTn id="36" presetID="10" presetClass="entr" presetSubtype="0" fill="hold" nodeType="withEffect">
                                  <p:stCondLst>
                                    <p:cond delay="0"/>
                                  </p:stCondLst>
                                  <p:childTnLst>
                                    <p:set>
                                      <p:cBhvr>
                                        <p:cTn id="37" dur="1" fill="hold">
                                          <p:stCondLst>
                                            <p:cond delay="0"/>
                                          </p:stCondLst>
                                        </p:cTn>
                                        <p:tgtEl>
                                          <p:spTgt spid="80"/>
                                        </p:tgtEl>
                                        <p:attrNameLst>
                                          <p:attrName>style.visibility</p:attrName>
                                        </p:attrNameLst>
                                      </p:cBhvr>
                                      <p:to>
                                        <p:strVal val="visible"/>
                                      </p:to>
                                    </p:set>
                                    <p:animEffect transition="in" filter="fade">
                                      <p:cBhvr>
                                        <p:cTn id="38" dur="500"/>
                                        <p:tgtEl>
                                          <p:spTgt spid="80"/>
                                        </p:tgtEl>
                                      </p:cBhvr>
                                    </p:animEffect>
                                  </p:childTnLst>
                                </p:cTn>
                              </p:par>
                              <p:par>
                                <p:cTn id="39" presetID="10" presetClass="entr" presetSubtype="0" fill="hold" nodeType="withEffect">
                                  <p:stCondLst>
                                    <p:cond delay="0"/>
                                  </p:stCondLst>
                                  <p:childTnLst>
                                    <p:set>
                                      <p:cBhvr>
                                        <p:cTn id="40" dur="1" fill="hold">
                                          <p:stCondLst>
                                            <p:cond delay="0"/>
                                          </p:stCondLst>
                                        </p:cTn>
                                        <p:tgtEl>
                                          <p:spTgt spid="82"/>
                                        </p:tgtEl>
                                        <p:attrNameLst>
                                          <p:attrName>style.visibility</p:attrName>
                                        </p:attrNameLst>
                                      </p:cBhvr>
                                      <p:to>
                                        <p:strVal val="visible"/>
                                      </p:to>
                                    </p:set>
                                    <p:animEffect transition="in" filter="fade">
                                      <p:cBhvr>
                                        <p:cTn id="41" dur="500"/>
                                        <p:tgtEl>
                                          <p:spTgt spid="82"/>
                                        </p:tgtEl>
                                      </p:cBhvr>
                                    </p:animEffect>
                                  </p:childTnLst>
                                </p:cTn>
                              </p:par>
                              <p:par>
                                <p:cTn id="42" presetID="10" presetClass="entr" presetSubtype="0" fill="hold" nodeType="withEffect">
                                  <p:stCondLst>
                                    <p:cond delay="0"/>
                                  </p:stCondLst>
                                  <p:childTnLst>
                                    <p:set>
                                      <p:cBhvr>
                                        <p:cTn id="43" dur="1" fill="hold">
                                          <p:stCondLst>
                                            <p:cond delay="0"/>
                                          </p:stCondLst>
                                        </p:cTn>
                                        <p:tgtEl>
                                          <p:spTgt spid="86"/>
                                        </p:tgtEl>
                                        <p:attrNameLst>
                                          <p:attrName>style.visibility</p:attrName>
                                        </p:attrNameLst>
                                      </p:cBhvr>
                                      <p:to>
                                        <p:strVal val="visible"/>
                                      </p:to>
                                    </p:set>
                                    <p:animEffect transition="in" filter="fade">
                                      <p:cBhvr>
                                        <p:cTn id="44" dur="500"/>
                                        <p:tgtEl>
                                          <p:spTgt spid="86"/>
                                        </p:tgtEl>
                                      </p:cBhvr>
                                    </p:animEffect>
                                  </p:childTnLst>
                                </p:cTn>
                              </p:par>
                              <p:par>
                                <p:cTn id="45" presetID="10" presetClass="entr" presetSubtype="0" fill="hold" nodeType="withEffect">
                                  <p:stCondLst>
                                    <p:cond delay="0"/>
                                  </p:stCondLst>
                                  <p:childTnLst>
                                    <p:set>
                                      <p:cBhvr>
                                        <p:cTn id="46" dur="1" fill="hold">
                                          <p:stCondLst>
                                            <p:cond delay="0"/>
                                          </p:stCondLst>
                                        </p:cTn>
                                        <p:tgtEl>
                                          <p:spTgt spid="89"/>
                                        </p:tgtEl>
                                        <p:attrNameLst>
                                          <p:attrName>style.visibility</p:attrName>
                                        </p:attrNameLst>
                                      </p:cBhvr>
                                      <p:to>
                                        <p:strVal val="visible"/>
                                      </p:to>
                                    </p:set>
                                    <p:animEffect transition="in" filter="fade">
                                      <p:cBhvr>
                                        <p:cTn id="47" dur="500"/>
                                        <p:tgtEl>
                                          <p:spTgt spid="89"/>
                                        </p:tgtEl>
                                      </p:cBhvr>
                                    </p:animEffect>
                                  </p:childTnLst>
                                </p:cTn>
                              </p:par>
                              <p:par>
                                <p:cTn id="48" presetID="10" presetClass="entr" presetSubtype="0" fill="hold" nodeType="withEffect">
                                  <p:stCondLst>
                                    <p:cond delay="0"/>
                                  </p:stCondLst>
                                  <p:childTnLst>
                                    <p:set>
                                      <p:cBhvr>
                                        <p:cTn id="49" dur="1" fill="hold">
                                          <p:stCondLst>
                                            <p:cond delay="0"/>
                                          </p:stCondLst>
                                        </p:cTn>
                                        <p:tgtEl>
                                          <p:spTgt spid="95"/>
                                        </p:tgtEl>
                                        <p:attrNameLst>
                                          <p:attrName>style.visibility</p:attrName>
                                        </p:attrNameLst>
                                      </p:cBhvr>
                                      <p:to>
                                        <p:strVal val="visible"/>
                                      </p:to>
                                    </p:set>
                                    <p:animEffect transition="in" filter="fade">
                                      <p:cBhvr>
                                        <p:cTn id="50" dur="500"/>
                                        <p:tgtEl>
                                          <p:spTgt spid="95"/>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02"/>
                                        </p:tgtEl>
                                        <p:attrNameLst>
                                          <p:attrName>style.visibility</p:attrName>
                                        </p:attrNameLst>
                                      </p:cBhvr>
                                      <p:to>
                                        <p:strVal val="visible"/>
                                      </p:to>
                                    </p:set>
                                    <p:animEffect transition="in" filter="fade">
                                      <p:cBhvr>
                                        <p:cTn id="53" dur="500"/>
                                        <p:tgtEl>
                                          <p:spTgt spid="102"/>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108"/>
                                        </p:tgtEl>
                                        <p:attrNameLst>
                                          <p:attrName>style.visibility</p:attrName>
                                        </p:attrNameLst>
                                      </p:cBhvr>
                                      <p:to>
                                        <p:strVal val="visible"/>
                                      </p:to>
                                    </p:set>
                                    <p:animEffect transition="in" filter="fade">
                                      <p:cBhvr>
                                        <p:cTn id="58" dur="500"/>
                                        <p:tgtEl>
                                          <p:spTgt spid="108"/>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xit" presetSubtype="0" fill="hold" grpId="1" nodeType="clickEffect">
                                  <p:stCondLst>
                                    <p:cond delay="0"/>
                                  </p:stCondLst>
                                  <p:childTnLst>
                                    <p:animEffect transition="out" filter="fade">
                                      <p:cBhvr>
                                        <p:cTn id="62" dur="500"/>
                                        <p:tgtEl>
                                          <p:spTgt spid="108"/>
                                        </p:tgtEl>
                                      </p:cBhvr>
                                    </p:animEffect>
                                    <p:set>
                                      <p:cBhvr>
                                        <p:cTn id="63" dur="1" fill="hold">
                                          <p:stCondLst>
                                            <p:cond delay="499"/>
                                          </p:stCondLst>
                                        </p:cTn>
                                        <p:tgtEl>
                                          <p:spTgt spid="108"/>
                                        </p:tgtEl>
                                        <p:attrNameLst>
                                          <p:attrName>style.visibility</p:attrName>
                                        </p:attrNameLst>
                                      </p:cBhvr>
                                      <p:to>
                                        <p:strVal val="hidden"/>
                                      </p:to>
                                    </p:se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2"/>
                                        </p:tgtEl>
                                        <p:attrNameLst>
                                          <p:attrName>style.visibility</p:attrName>
                                        </p:attrNameLst>
                                      </p:cBhvr>
                                      <p:to>
                                        <p:strVal val="visible"/>
                                      </p:to>
                                    </p:set>
                                    <p:animEffect transition="in" filter="fade">
                                      <p:cBhvr>
                                        <p:cTn id="68" dur="500"/>
                                        <p:tgtEl>
                                          <p:spTgt spid="2"/>
                                        </p:tgtEl>
                                      </p:cBhvr>
                                    </p:animEffect>
                                  </p:childTnLst>
                                </p:cTn>
                              </p:par>
                              <p:par>
                                <p:cTn id="69" presetID="10" presetClass="entr" presetSubtype="0" fill="hold" nodeType="withEffect">
                                  <p:stCondLst>
                                    <p:cond delay="0"/>
                                  </p:stCondLst>
                                  <p:childTnLst>
                                    <p:set>
                                      <p:cBhvr>
                                        <p:cTn id="70" dur="1" fill="hold">
                                          <p:stCondLst>
                                            <p:cond delay="0"/>
                                          </p:stCondLst>
                                        </p:cTn>
                                        <p:tgtEl>
                                          <p:spTgt spid="38"/>
                                        </p:tgtEl>
                                        <p:attrNameLst>
                                          <p:attrName>style.visibility</p:attrName>
                                        </p:attrNameLst>
                                      </p:cBhvr>
                                      <p:to>
                                        <p:strVal val="visible"/>
                                      </p:to>
                                    </p:set>
                                    <p:animEffect transition="in" filter="fade">
                                      <p:cBhvr>
                                        <p:cTn id="71" dur="500"/>
                                        <p:tgtEl>
                                          <p:spTgt spid="38"/>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grpId="0" nodeType="clickEffect">
                                  <p:stCondLst>
                                    <p:cond delay="0"/>
                                  </p:stCondLst>
                                  <p:childTnLst>
                                    <p:set>
                                      <p:cBhvr>
                                        <p:cTn id="75" dur="1" fill="hold">
                                          <p:stCondLst>
                                            <p:cond delay="0"/>
                                          </p:stCondLst>
                                        </p:cTn>
                                        <p:tgtEl>
                                          <p:spTgt spid="103"/>
                                        </p:tgtEl>
                                        <p:attrNameLst>
                                          <p:attrName>style.visibility</p:attrName>
                                        </p:attrNameLst>
                                      </p:cBhvr>
                                      <p:to>
                                        <p:strVal val="visible"/>
                                      </p:to>
                                    </p:set>
                                    <p:animEffect transition="in" filter="fade">
                                      <p:cBhvr>
                                        <p:cTn id="76" dur="500"/>
                                        <p:tgtEl>
                                          <p:spTgt spid="103"/>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3"/>
                                        </p:tgtEl>
                                        <p:attrNameLst>
                                          <p:attrName>style.visibility</p:attrName>
                                        </p:attrNameLst>
                                      </p:cBhvr>
                                      <p:to>
                                        <p:strVal val="visible"/>
                                      </p:to>
                                    </p:set>
                                    <p:animEffect transition="in" filter="fade">
                                      <p:cBhvr>
                                        <p:cTn id="79" dur="500"/>
                                        <p:tgtEl>
                                          <p:spTgt spid="3"/>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nodeType="clickEffect">
                                  <p:stCondLst>
                                    <p:cond delay="0"/>
                                  </p:stCondLst>
                                  <p:childTnLst>
                                    <p:set>
                                      <p:cBhvr>
                                        <p:cTn id="83" dur="1" fill="hold">
                                          <p:stCondLst>
                                            <p:cond delay="0"/>
                                          </p:stCondLst>
                                        </p:cTn>
                                        <p:tgtEl>
                                          <p:spTgt spid="40"/>
                                        </p:tgtEl>
                                        <p:attrNameLst>
                                          <p:attrName>style.visibility</p:attrName>
                                        </p:attrNameLst>
                                      </p:cBhvr>
                                      <p:to>
                                        <p:strVal val="visible"/>
                                      </p:to>
                                    </p:set>
                                    <p:animEffect transition="in" filter="fade">
                                      <p:cBhvr>
                                        <p:cTn id="84" dur="500"/>
                                        <p:tgtEl>
                                          <p:spTgt spid="40"/>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36"/>
                                        </p:tgtEl>
                                        <p:attrNameLst>
                                          <p:attrName>style.visibility</p:attrName>
                                        </p:attrNameLst>
                                      </p:cBhvr>
                                      <p:to>
                                        <p:strVal val="visible"/>
                                      </p:to>
                                    </p:set>
                                    <p:animEffect transition="in" filter="fade">
                                      <p:cBhvr>
                                        <p:cTn id="87" dur="500"/>
                                        <p:tgtEl>
                                          <p:spTgt spid="36"/>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107"/>
                                        </p:tgtEl>
                                        <p:attrNameLst>
                                          <p:attrName>style.visibility</p:attrName>
                                        </p:attrNameLst>
                                      </p:cBhvr>
                                      <p:to>
                                        <p:strVal val="visible"/>
                                      </p:to>
                                    </p:set>
                                    <p:animEffect transition="in" filter="fade">
                                      <p:cBhvr>
                                        <p:cTn id="90" dur="500"/>
                                        <p:tgtEl>
                                          <p:spTgt spid="107"/>
                                        </p:tgtEl>
                                      </p:cBhvr>
                                    </p:animEffect>
                                  </p:childTnLst>
                                </p:cTn>
                              </p:par>
                            </p:childTnLst>
                          </p:cTn>
                        </p:par>
                      </p:childTnLst>
                    </p:cTn>
                  </p:par>
                  <p:par>
                    <p:cTn id="91" fill="hold">
                      <p:stCondLst>
                        <p:cond delay="indefinite"/>
                      </p:stCondLst>
                      <p:childTnLst>
                        <p:par>
                          <p:cTn id="92" fill="hold">
                            <p:stCondLst>
                              <p:cond delay="0"/>
                            </p:stCondLst>
                            <p:childTnLst>
                              <p:par>
                                <p:cTn id="93" presetID="10" presetClass="exit" presetSubtype="0" fill="hold" grpId="1" nodeType="clickEffect">
                                  <p:stCondLst>
                                    <p:cond delay="0"/>
                                  </p:stCondLst>
                                  <p:childTnLst>
                                    <p:animEffect transition="out" filter="fade">
                                      <p:cBhvr>
                                        <p:cTn id="94" dur="500"/>
                                        <p:tgtEl>
                                          <p:spTgt spid="107"/>
                                        </p:tgtEl>
                                      </p:cBhvr>
                                    </p:animEffect>
                                    <p:set>
                                      <p:cBhvr>
                                        <p:cTn id="95" dur="1" fill="hold">
                                          <p:stCondLst>
                                            <p:cond delay="499"/>
                                          </p:stCondLst>
                                        </p:cTn>
                                        <p:tgtEl>
                                          <p:spTgt spid="107"/>
                                        </p:tgtEl>
                                        <p:attrNameLst>
                                          <p:attrName>style.visibility</p:attrName>
                                        </p:attrNameLst>
                                      </p:cBhvr>
                                      <p:to>
                                        <p:strVal val="hidden"/>
                                      </p:to>
                                    </p:set>
                                  </p:childTnLst>
                                </p:cTn>
                              </p:par>
                            </p:childTnLst>
                          </p:cTn>
                        </p:par>
                      </p:childTnLst>
                    </p:cTn>
                  </p:par>
                  <p:par>
                    <p:cTn id="96" fill="hold">
                      <p:stCondLst>
                        <p:cond delay="indefinite"/>
                      </p:stCondLst>
                      <p:childTnLst>
                        <p:par>
                          <p:cTn id="97" fill="hold">
                            <p:stCondLst>
                              <p:cond delay="0"/>
                            </p:stCondLst>
                            <p:childTnLst>
                              <p:par>
                                <p:cTn id="98" presetID="10" presetClass="entr" presetSubtype="0" fill="hold" nodeType="clickEffect">
                                  <p:stCondLst>
                                    <p:cond delay="0"/>
                                  </p:stCondLst>
                                  <p:childTnLst>
                                    <p:set>
                                      <p:cBhvr>
                                        <p:cTn id="99" dur="1" fill="hold">
                                          <p:stCondLst>
                                            <p:cond delay="0"/>
                                          </p:stCondLst>
                                        </p:cTn>
                                        <p:tgtEl>
                                          <p:spTgt spid="42"/>
                                        </p:tgtEl>
                                        <p:attrNameLst>
                                          <p:attrName>style.visibility</p:attrName>
                                        </p:attrNameLst>
                                      </p:cBhvr>
                                      <p:to>
                                        <p:strVal val="visible"/>
                                      </p:to>
                                    </p:set>
                                    <p:animEffect transition="in" filter="fade">
                                      <p:cBhvr>
                                        <p:cTn id="100" dur="500"/>
                                        <p:tgtEl>
                                          <p:spTgt spid="42"/>
                                        </p:tgtEl>
                                      </p:cBhvr>
                                    </p:animEffect>
                                  </p:childTnLst>
                                </p:cTn>
                              </p:par>
                            </p:childTnLst>
                          </p:cTn>
                        </p:par>
                      </p:childTnLst>
                    </p:cTn>
                  </p:par>
                  <p:par>
                    <p:cTn id="101" fill="hold">
                      <p:stCondLst>
                        <p:cond delay="indefinite"/>
                      </p:stCondLst>
                      <p:childTnLst>
                        <p:par>
                          <p:cTn id="102" fill="hold">
                            <p:stCondLst>
                              <p:cond delay="0"/>
                            </p:stCondLst>
                            <p:childTnLst>
                              <p:par>
                                <p:cTn id="103" presetID="10" presetClass="entr" presetSubtype="0" fill="hold" nodeType="clickEffect">
                                  <p:stCondLst>
                                    <p:cond delay="0"/>
                                  </p:stCondLst>
                                  <p:childTnLst>
                                    <p:set>
                                      <p:cBhvr>
                                        <p:cTn id="104" dur="1" fill="hold">
                                          <p:stCondLst>
                                            <p:cond delay="0"/>
                                          </p:stCondLst>
                                        </p:cTn>
                                        <p:tgtEl>
                                          <p:spTgt spid="50"/>
                                        </p:tgtEl>
                                        <p:attrNameLst>
                                          <p:attrName>style.visibility</p:attrName>
                                        </p:attrNameLst>
                                      </p:cBhvr>
                                      <p:to>
                                        <p:strVal val="visible"/>
                                      </p:to>
                                    </p:set>
                                    <p:animEffect transition="in" filter="fade">
                                      <p:cBhvr>
                                        <p:cTn id="105" dur="500"/>
                                        <p:tgtEl>
                                          <p:spTgt spid="50"/>
                                        </p:tgtEl>
                                      </p:cBhvr>
                                    </p:animEffect>
                                  </p:childTnLst>
                                </p:cTn>
                              </p:par>
                              <p:par>
                                <p:cTn id="106" presetID="10" presetClass="entr" presetSubtype="0" fill="hold" grpId="0" nodeType="withEffect">
                                  <p:stCondLst>
                                    <p:cond delay="0"/>
                                  </p:stCondLst>
                                  <p:childTnLst>
                                    <p:set>
                                      <p:cBhvr>
                                        <p:cTn id="107" dur="1" fill="hold">
                                          <p:stCondLst>
                                            <p:cond delay="0"/>
                                          </p:stCondLst>
                                        </p:cTn>
                                        <p:tgtEl>
                                          <p:spTgt spid="48"/>
                                        </p:tgtEl>
                                        <p:attrNameLst>
                                          <p:attrName>style.visibility</p:attrName>
                                        </p:attrNameLst>
                                      </p:cBhvr>
                                      <p:to>
                                        <p:strVal val="visible"/>
                                      </p:to>
                                    </p:set>
                                    <p:animEffect transition="in" filter="fade">
                                      <p:cBhvr>
                                        <p:cTn id="108" dur="500"/>
                                        <p:tgtEl>
                                          <p:spTgt spid="48"/>
                                        </p:tgtEl>
                                      </p:cBhvr>
                                    </p:animEffect>
                                  </p:childTnLst>
                                </p:cTn>
                              </p:par>
                            </p:childTnLst>
                          </p:cTn>
                        </p:par>
                      </p:childTnLst>
                    </p:cTn>
                  </p:par>
                  <p:par>
                    <p:cTn id="109" fill="hold">
                      <p:stCondLst>
                        <p:cond delay="indefinite"/>
                      </p:stCondLst>
                      <p:childTnLst>
                        <p:par>
                          <p:cTn id="110" fill="hold">
                            <p:stCondLst>
                              <p:cond delay="0"/>
                            </p:stCondLst>
                            <p:childTnLst>
                              <p:par>
                                <p:cTn id="111" presetID="10" presetClass="entr" presetSubtype="0" fill="hold" nodeType="clickEffect">
                                  <p:stCondLst>
                                    <p:cond delay="0"/>
                                  </p:stCondLst>
                                  <p:childTnLst>
                                    <p:set>
                                      <p:cBhvr>
                                        <p:cTn id="112" dur="1" fill="hold">
                                          <p:stCondLst>
                                            <p:cond delay="0"/>
                                          </p:stCondLst>
                                        </p:cTn>
                                        <p:tgtEl>
                                          <p:spTgt spid="113"/>
                                        </p:tgtEl>
                                        <p:attrNameLst>
                                          <p:attrName>style.visibility</p:attrName>
                                        </p:attrNameLst>
                                      </p:cBhvr>
                                      <p:to>
                                        <p:strVal val="visible"/>
                                      </p:to>
                                    </p:set>
                                    <p:animEffect transition="in" filter="fade">
                                      <p:cBhvr>
                                        <p:cTn id="113" dur="500"/>
                                        <p:tgtEl>
                                          <p:spTgt spid="113"/>
                                        </p:tgtEl>
                                      </p:cBhvr>
                                    </p:animEffect>
                                  </p:childTnLst>
                                </p:cTn>
                              </p:par>
                            </p:childTnLst>
                          </p:cTn>
                        </p:par>
                      </p:childTnLst>
                    </p:cTn>
                  </p:par>
                  <p:par>
                    <p:cTn id="114" fill="hold">
                      <p:stCondLst>
                        <p:cond delay="indefinite"/>
                      </p:stCondLst>
                      <p:childTnLst>
                        <p:par>
                          <p:cTn id="115" fill="hold">
                            <p:stCondLst>
                              <p:cond delay="0"/>
                            </p:stCondLst>
                            <p:childTnLst>
                              <p:par>
                                <p:cTn id="116" presetID="10" presetClass="exit" presetSubtype="0" fill="hold" nodeType="clickEffect">
                                  <p:stCondLst>
                                    <p:cond delay="0"/>
                                  </p:stCondLst>
                                  <p:childTnLst>
                                    <p:animEffect transition="out" filter="fade">
                                      <p:cBhvr>
                                        <p:cTn id="117" dur="500"/>
                                        <p:tgtEl>
                                          <p:spTgt spid="113"/>
                                        </p:tgtEl>
                                      </p:cBhvr>
                                    </p:animEffect>
                                    <p:set>
                                      <p:cBhvr>
                                        <p:cTn id="118" dur="1" fill="hold">
                                          <p:stCondLst>
                                            <p:cond delay="499"/>
                                          </p:stCondLst>
                                        </p:cTn>
                                        <p:tgtEl>
                                          <p:spTgt spid="113"/>
                                        </p:tgtEl>
                                        <p:attrNameLst>
                                          <p:attrName>style.visibility</p:attrName>
                                        </p:attrNameLst>
                                      </p:cBhvr>
                                      <p:to>
                                        <p:strVal val="hidden"/>
                                      </p:to>
                                    </p:set>
                                  </p:childTnLst>
                                </p:cTn>
                              </p:par>
                            </p:childTnLst>
                          </p:cTn>
                        </p:par>
                      </p:childTnLst>
                    </p:cTn>
                  </p:par>
                  <p:par>
                    <p:cTn id="119" fill="hold">
                      <p:stCondLst>
                        <p:cond delay="indefinite"/>
                      </p:stCondLst>
                      <p:childTnLst>
                        <p:par>
                          <p:cTn id="120" fill="hold">
                            <p:stCondLst>
                              <p:cond delay="0"/>
                            </p:stCondLst>
                            <p:childTnLst>
                              <p:par>
                                <p:cTn id="121" presetID="10" presetClass="entr" presetSubtype="0" fill="hold" nodeType="clickEffect">
                                  <p:stCondLst>
                                    <p:cond delay="0"/>
                                  </p:stCondLst>
                                  <p:childTnLst>
                                    <p:set>
                                      <p:cBhvr>
                                        <p:cTn id="122" dur="1" fill="hold">
                                          <p:stCondLst>
                                            <p:cond delay="0"/>
                                          </p:stCondLst>
                                        </p:cTn>
                                        <p:tgtEl>
                                          <p:spTgt spid="54"/>
                                        </p:tgtEl>
                                        <p:attrNameLst>
                                          <p:attrName>style.visibility</p:attrName>
                                        </p:attrNameLst>
                                      </p:cBhvr>
                                      <p:to>
                                        <p:strVal val="visible"/>
                                      </p:to>
                                    </p:set>
                                    <p:animEffect transition="in" filter="fade">
                                      <p:cBhvr>
                                        <p:cTn id="123" dur="500"/>
                                        <p:tgtEl>
                                          <p:spTgt spid="54"/>
                                        </p:tgtEl>
                                      </p:cBhvr>
                                    </p:animEffect>
                                  </p:childTnLst>
                                </p:cTn>
                              </p:par>
                              <p:par>
                                <p:cTn id="124" presetID="10" presetClass="entr" presetSubtype="0" fill="hold" grpId="0" nodeType="withEffect">
                                  <p:stCondLst>
                                    <p:cond delay="0"/>
                                  </p:stCondLst>
                                  <p:childTnLst>
                                    <p:set>
                                      <p:cBhvr>
                                        <p:cTn id="125" dur="1" fill="hold">
                                          <p:stCondLst>
                                            <p:cond delay="0"/>
                                          </p:stCondLst>
                                        </p:cTn>
                                        <p:tgtEl>
                                          <p:spTgt spid="51"/>
                                        </p:tgtEl>
                                        <p:attrNameLst>
                                          <p:attrName>style.visibility</p:attrName>
                                        </p:attrNameLst>
                                      </p:cBhvr>
                                      <p:to>
                                        <p:strVal val="visible"/>
                                      </p:to>
                                    </p:set>
                                    <p:animEffect transition="in" filter="fade">
                                      <p:cBhvr>
                                        <p:cTn id="126" dur="500"/>
                                        <p:tgtEl>
                                          <p:spTgt spid="51"/>
                                        </p:tgtEl>
                                      </p:cBhvr>
                                    </p:animEffect>
                                  </p:childTnLst>
                                </p:cTn>
                              </p:par>
                              <p:par>
                                <p:cTn id="127" presetID="10" presetClass="entr" presetSubtype="0" fill="hold" grpId="0" nodeType="withEffect">
                                  <p:stCondLst>
                                    <p:cond delay="0"/>
                                  </p:stCondLst>
                                  <p:childTnLst>
                                    <p:set>
                                      <p:cBhvr>
                                        <p:cTn id="128" dur="1" fill="hold">
                                          <p:stCondLst>
                                            <p:cond delay="0"/>
                                          </p:stCondLst>
                                        </p:cTn>
                                        <p:tgtEl>
                                          <p:spTgt spid="55"/>
                                        </p:tgtEl>
                                        <p:attrNameLst>
                                          <p:attrName>style.visibility</p:attrName>
                                        </p:attrNameLst>
                                      </p:cBhvr>
                                      <p:to>
                                        <p:strVal val="visible"/>
                                      </p:to>
                                    </p:set>
                                    <p:animEffect transition="in" filter="fade">
                                      <p:cBhvr>
                                        <p:cTn id="129" dur="500"/>
                                        <p:tgtEl>
                                          <p:spTgt spid="55"/>
                                        </p:tgtEl>
                                      </p:cBhvr>
                                    </p:animEffect>
                                  </p:childTnLst>
                                </p:cTn>
                              </p:par>
                              <p:par>
                                <p:cTn id="130" presetID="10" presetClass="entr" presetSubtype="0" fill="hold" nodeType="withEffect">
                                  <p:stCondLst>
                                    <p:cond delay="0"/>
                                  </p:stCondLst>
                                  <p:childTnLst>
                                    <p:set>
                                      <p:cBhvr>
                                        <p:cTn id="131" dur="1" fill="hold">
                                          <p:stCondLst>
                                            <p:cond delay="0"/>
                                          </p:stCondLst>
                                        </p:cTn>
                                        <p:tgtEl>
                                          <p:spTgt spid="57"/>
                                        </p:tgtEl>
                                        <p:attrNameLst>
                                          <p:attrName>style.visibility</p:attrName>
                                        </p:attrNameLst>
                                      </p:cBhvr>
                                      <p:to>
                                        <p:strVal val="visible"/>
                                      </p:to>
                                    </p:set>
                                    <p:animEffect transition="in" filter="fade">
                                      <p:cBhvr>
                                        <p:cTn id="132" dur="500"/>
                                        <p:tgtEl>
                                          <p:spTgt spid="57"/>
                                        </p:tgtEl>
                                      </p:cBhvr>
                                    </p:animEffect>
                                  </p:childTnLst>
                                </p:cTn>
                              </p:par>
                            </p:childTnLst>
                          </p:cTn>
                        </p:par>
                      </p:childTnLst>
                    </p:cTn>
                  </p:par>
                  <p:par>
                    <p:cTn id="133" fill="hold">
                      <p:stCondLst>
                        <p:cond delay="indefinite"/>
                      </p:stCondLst>
                      <p:childTnLst>
                        <p:par>
                          <p:cTn id="134" fill="hold">
                            <p:stCondLst>
                              <p:cond delay="0"/>
                            </p:stCondLst>
                            <p:childTnLst>
                              <p:par>
                                <p:cTn id="135" presetID="10" presetClass="entr" presetSubtype="0" fill="hold" grpId="0" nodeType="clickEffect">
                                  <p:stCondLst>
                                    <p:cond delay="0"/>
                                  </p:stCondLst>
                                  <p:childTnLst>
                                    <p:set>
                                      <p:cBhvr>
                                        <p:cTn id="136" dur="1" fill="hold">
                                          <p:stCondLst>
                                            <p:cond delay="0"/>
                                          </p:stCondLst>
                                        </p:cTn>
                                        <p:tgtEl>
                                          <p:spTgt spid="106"/>
                                        </p:tgtEl>
                                        <p:attrNameLst>
                                          <p:attrName>style.visibility</p:attrName>
                                        </p:attrNameLst>
                                      </p:cBhvr>
                                      <p:to>
                                        <p:strVal val="visible"/>
                                      </p:to>
                                    </p:set>
                                    <p:animEffect transition="in" filter="fade">
                                      <p:cBhvr>
                                        <p:cTn id="137" dur="500"/>
                                        <p:tgtEl>
                                          <p:spTgt spid="106"/>
                                        </p:tgtEl>
                                      </p:cBhvr>
                                    </p:animEffect>
                                  </p:childTnLst>
                                </p:cTn>
                              </p:par>
                            </p:childTnLst>
                          </p:cTn>
                        </p:par>
                      </p:childTnLst>
                    </p:cTn>
                  </p:par>
                  <p:par>
                    <p:cTn id="138" fill="hold">
                      <p:stCondLst>
                        <p:cond delay="indefinite"/>
                      </p:stCondLst>
                      <p:childTnLst>
                        <p:par>
                          <p:cTn id="139" fill="hold">
                            <p:stCondLst>
                              <p:cond delay="0"/>
                            </p:stCondLst>
                            <p:childTnLst>
                              <p:par>
                                <p:cTn id="140" presetID="10" presetClass="exit" presetSubtype="0" fill="hold" grpId="1" nodeType="clickEffect">
                                  <p:stCondLst>
                                    <p:cond delay="0"/>
                                  </p:stCondLst>
                                  <p:childTnLst>
                                    <p:animEffect transition="out" filter="fade">
                                      <p:cBhvr>
                                        <p:cTn id="141" dur="500"/>
                                        <p:tgtEl>
                                          <p:spTgt spid="106"/>
                                        </p:tgtEl>
                                      </p:cBhvr>
                                    </p:animEffect>
                                    <p:set>
                                      <p:cBhvr>
                                        <p:cTn id="142" dur="1" fill="hold">
                                          <p:stCondLst>
                                            <p:cond delay="499"/>
                                          </p:stCondLst>
                                        </p:cTn>
                                        <p:tgtEl>
                                          <p:spTgt spid="106"/>
                                        </p:tgtEl>
                                        <p:attrNameLst>
                                          <p:attrName>style.visibility</p:attrName>
                                        </p:attrNameLst>
                                      </p:cBhvr>
                                      <p:to>
                                        <p:strVal val="hidden"/>
                                      </p:to>
                                    </p:set>
                                  </p:childTnLst>
                                </p:cTn>
                              </p:par>
                            </p:childTnLst>
                          </p:cTn>
                        </p:par>
                      </p:childTnLst>
                    </p:cTn>
                  </p:par>
                  <p:par>
                    <p:cTn id="143" fill="hold">
                      <p:stCondLst>
                        <p:cond delay="indefinite"/>
                      </p:stCondLst>
                      <p:childTnLst>
                        <p:par>
                          <p:cTn id="144" fill="hold">
                            <p:stCondLst>
                              <p:cond delay="0"/>
                            </p:stCondLst>
                            <p:childTnLst>
                              <p:par>
                                <p:cTn id="145" presetID="10" presetClass="entr" presetSubtype="0" fill="hold" nodeType="clickEffect">
                                  <p:stCondLst>
                                    <p:cond delay="0"/>
                                  </p:stCondLst>
                                  <p:childTnLst>
                                    <p:set>
                                      <p:cBhvr>
                                        <p:cTn id="146" dur="1" fill="hold">
                                          <p:stCondLst>
                                            <p:cond delay="0"/>
                                          </p:stCondLst>
                                        </p:cTn>
                                        <p:tgtEl>
                                          <p:spTgt spid="105"/>
                                        </p:tgtEl>
                                        <p:attrNameLst>
                                          <p:attrName>style.visibility</p:attrName>
                                        </p:attrNameLst>
                                      </p:cBhvr>
                                      <p:to>
                                        <p:strVal val="visible"/>
                                      </p:to>
                                    </p:set>
                                    <p:animEffect transition="in" filter="fade">
                                      <p:cBhvr>
                                        <p:cTn id="147" dur="500"/>
                                        <p:tgtEl>
                                          <p:spTgt spid="105"/>
                                        </p:tgtEl>
                                      </p:cBhvr>
                                    </p:animEffect>
                                  </p:childTnLst>
                                </p:cTn>
                              </p:par>
                              <p:par>
                                <p:cTn id="148" presetID="10" presetClass="entr" presetSubtype="0" fill="hold" grpId="0" nodeType="withEffect">
                                  <p:stCondLst>
                                    <p:cond delay="0"/>
                                  </p:stCondLst>
                                  <p:childTnLst>
                                    <p:set>
                                      <p:cBhvr>
                                        <p:cTn id="149" dur="1" fill="hold">
                                          <p:stCondLst>
                                            <p:cond delay="0"/>
                                          </p:stCondLst>
                                        </p:cTn>
                                        <p:tgtEl>
                                          <p:spTgt spid="93"/>
                                        </p:tgtEl>
                                        <p:attrNameLst>
                                          <p:attrName>style.visibility</p:attrName>
                                        </p:attrNameLst>
                                      </p:cBhvr>
                                      <p:to>
                                        <p:strVal val="visible"/>
                                      </p:to>
                                    </p:set>
                                    <p:animEffect transition="in" filter="fade">
                                      <p:cBhvr>
                                        <p:cTn id="150" dur="500"/>
                                        <p:tgtEl>
                                          <p:spTgt spid="93"/>
                                        </p:tgtEl>
                                      </p:cBhvr>
                                    </p:animEffect>
                                  </p:childTnLst>
                                </p:cTn>
                              </p:par>
                              <p:par>
                                <p:cTn id="151" presetID="10" presetClass="entr" presetSubtype="0" fill="hold" nodeType="withEffect">
                                  <p:stCondLst>
                                    <p:cond delay="0"/>
                                  </p:stCondLst>
                                  <p:childTnLst>
                                    <p:set>
                                      <p:cBhvr>
                                        <p:cTn id="152" dur="1" fill="hold">
                                          <p:stCondLst>
                                            <p:cond delay="0"/>
                                          </p:stCondLst>
                                        </p:cTn>
                                        <p:tgtEl>
                                          <p:spTgt spid="100"/>
                                        </p:tgtEl>
                                        <p:attrNameLst>
                                          <p:attrName>style.visibility</p:attrName>
                                        </p:attrNameLst>
                                      </p:cBhvr>
                                      <p:to>
                                        <p:strVal val="visible"/>
                                      </p:to>
                                    </p:set>
                                    <p:animEffect transition="in" filter="fade">
                                      <p:cBhvr>
                                        <p:cTn id="153" dur="500"/>
                                        <p:tgtEl>
                                          <p:spTgt spid="100"/>
                                        </p:tgtEl>
                                      </p:cBhvr>
                                    </p:animEffect>
                                  </p:childTnLst>
                                </p:cTn>
                              </p:par>
                              <p:par>
                                <p:cTn id="154" presetID="10" presetClass="entr" presetSubtype="0" fill="hold" grpId="0" nodeType="withEffect">
                                  <p:stCondLst>
                                    <p:cond delay="0"/>
                                  </p:stCondLst>
                                  <p:childTnLst>
                                    <p:set>
                                      <p:cBhvr>
                                        <p:cTn id="155" dur="1" fill="hold">
                                          <p:stCondLst>
                                            <p:cond delay="0"/>
                                          </p:stCondLst>
                                        </p:cTn>
                                        <p:tgtEl>
                                          <p:spTgt spid="98"/>
                                        </p:tgtEl>
                                        <p:attrNameLst>
                                          <p:attrName>style.visibility</p:attrName>
                                        </p:attrNameLst>
                                      </p:cBhvr>
                                      <p:to>
                                        <p:strVal val="visible"/>
                                      </p:to>
                                    </p:set>
                                    <p:animEffect transition="in" filter="fade">
                                      <p:cBhvr>
                                        <p:cTn id="156" dur="500"/>
                                        <p:tgtEl>
                                          <p:spTgt spid="98"/>
                                        </p:tgtEl>
                                      </p:cBhvr>
                                    </p:animEffect>
                                  </p:childTnLst>
                                </p:cTn>
                              </p:par>
                            </p:childTnLst>
                          </p:cTn>
                        </p:par>
                      </p:childTnLst>
                    </p:cTn>
                  </p:par>
                  <p:par>
                    <p:cTn id="157" fill="hold">
                      <p:stCondLst>
                        <p:cond delay="indefinite"/>
                      </p:stCondLst>
                      <p:childTnLst>
                        <p:par>
                          <p:cTn id="158" fill="hold">
                            <p:stCondLst>
                              <p:cond delay="0"/>
                            </p:stCondLst>
                            <p:childTnLst>
                              <p:par>
                                <p:cTn id="159" presetID="10" presetClass="entr" presetSubtype="0" fill="hold" nodeType="clickEffect">
                                  <p:stCondLst>
                                    <p:cond delay="0"/>
                                  </p:stCondLst>
                                  <p:childTnLst>
                                    <p:set>
                                      <p:cBhvr>
                                        <p:cTn id="160" dur="1" fill="hold">
                                          <p:stCondLst>
                                            <p:cond delay="0"/>
                                          </p:stCondLst>
                                        </p:cTn>
                                        <p:tgtEl>
                                          <p:spTgt spid="97"/>
                                        </p:tgtEl>
                                        <p:attrNameLst>
                                          <p:attrName>style.visibility</p:attrName>
                                        </p:attrNameLst>
                                      </p:cBhvr>
                                      <p:to>
                                        <p:strVal val="visible"/>
                                      </p:to>
                                    </p:set>
                                    <p:animEffect transition="in" filter="fade">
                                      <p:cBhvr>
                                        <p:cTn id="161" dur="500"/>
                                        <p:tgtEl>
                                          <p:spTgt spid="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5" grpId="0" animBg="1"/>
      <p:bldP spid="27" grpId="0" animBg="1"/>
      <p:bldP spid="28" grpId="0" animBg="1"/>
      <p:bldP spid="29" grpId="0" animBg="1"/>
      <p:bldP spid="6" grpId="0" animBg="1"/>
      <p:bldP spid="36" grpId="0" animBg="1"/>
      <p:bldP spid="48" grpId="0" animBg="1"/>
      <p:bldP spid="51" grpId="0" animBg="1"/>
      <p:bldP spid="55" grpId="0" animBg="1"/>
      <p:bldP spid="59" grpId="0" animBg="1"/>
      <p:bldP spid="93" grpId="0" animBg="1"/>
      <p:bldP spid="98" grpId="0" animBg="1"/>
      <p:bldP spid="102" grpId="0" animBg="1"/>
      <p:bldP spid="103" grpId="0"/>
      <p:bldP spid="106" grpId="0" animBg="1"/>
      <p:bldP spid="106" grpId="1" animBg="1"/>
      <p:bldP spid="107" grpId="0" animBg="1"/>
      <p:bldP spid="107" grpId="1" animBg="1"/>
      <p:bldP spid="108" grpId="0" animBg="1"/>
      <p:bldP spid="108" grpId="1" animBg="1"/>
      <p:bldP spid="109" grpId="0" animBg="1"/>
      <p:bldP spid="109" grpId="1"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p:cNvGraphicFramePr/>
          <p:nvPr>
            <p:extLst>
              <p:ext uri="{D42A27DB-BD31-4B8C-83A1-F6EECF244321}">
                <p14:modId xmlns:p14="http://schemas.microsoft.com/office/powerpoint/2010/main" val="2193210387"/>
              </p:ext>
            </p:extLst>
          </p:nvPr>
        </p:nvGraphicFramePr>
        <p:xfrm>
          <a:off x="0" y="0"/>
          <a:ext cx="9144000" cy="457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026" name="Picture 2" descr="http://www.chessys.com/wp-content/uploads/2014/07/balance-sheet-integrity-a-risk-based-approach.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58592" y="914400"/>
            <a:ext cx="3333750" cy="309562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0" y="6553200"/>
            <a:ext cx="9144000" cy="304800"/>
          </a:xfrm>
          <a:prstGeom prst="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8" descr="https://femyaap.files.wordpress.com/2011/05/ipb-biru1.gif"/>
          <p:cNvPicPr>
            <a:picLocks noChangeAspect="1" noChangeArrowheads="1"/>
          </p:cNvPicPr>
          <p:nvPr/>
        </p:nvPicPr>
        <p:blipFill>
          <a:blip r:embed="rId8" cstate="print"/>
          <a:srcRect/>
          <a:stretch>
            <a:fillRect/>
          </a:stretch>
        </p:blipFill>
        <p:spPr bwMode="auto">
          <a:xfrm>
            <a:off x="152400" y="6179003"/>
            <a:ext cx="685800" cy="678997"/>
          </a:xfrm>
          <a:prstGeom prst="rect">
            <a:avLst/>
          </a:prstGeom>
          <a:noFill/>
        </p:spPr>
      </p:pic>
      <p:pic>
        <p:nvPicPr>
          <p:cNvPr id="1028" name="Picture 4" descr="http://cdn2.content.compendiumblog.com/uploads/user/458939f4-fe08-4dbc-b271-efca0f5a2682/ccb8f6d6-3464-4afb-a432-56c623a7b437/Image/dbc4510c47765fa692c25f0abb02973b/mp900442363_w640.jpe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648200" y="3742210"/>
            <a:ext cx="3614574" cy="2400303"/>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838200" y="5311516"/>
            <a:ext cx="1921039" cy="830997"/>
          </a:xfrm>
          <a:prstGeom prst="rect">
            <a:avLst/>
          </a:prstGeom>
          <a:noFill/>
        </p:spPr>
        <p:txBody>
          <a:bodyPr wrap="none" rtlCol="0">
            <a:spAutoFit/>
          </a:bodyPr>
          <a:lstStyle/>
          <a:p>
            <a:r>
              <a:rPr lang="en-US" sz="2400" dirty="0" smtClean="0"/>
              <a:t>Source:</a:t>
            </a:r>
          </a:p>
          <a:p>
            <a:r>
              <a:rPr lang="id-ID" sz="2400" dirty="0" smtClean="0"/>
              <a:t>Newey (2014)</a:t>
            </a:r>
            <a:endParaRPr lang="en-CA" sz="2400" dirty="0"/>
          </a:p>
        </p:txBody>
      </p:sp>
    </p:spTree>
    <p:extLst>
      <p:ext uri="{BB962C8B-B14F-4D97-AF65-F5344CB8AC3E}">
        <p14:creationId xmlns:p14="http://schemas.microsoft.com/office/powerpoint/2010/main" val="2430379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26"/>
                                        </p:tgtEl>
                                        <p:attrNameLst>
                                          <p:attrName>style.visibility</p:attrName>
                                        </p:attrNameLst>
                                      </p:cBhvr>
                                      <p:to>
                                        <p:strVal val="visible"/>
                                      </p:to>
                                    </p:set>
                                    <p:animEffect transition="in" filter="fade">
                                      <p:cBhvr>
                                        <p:cTn id="12" dur="500"/>
                                        <p:tgtEl>
                                          <p:spTgt spid="1026"/>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2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028"/>
                                        </p:tgtEl>
                                        <p:attrNameLst>
                                          <p:attrName>style.visibility</p:attrName>
                                        </p:attrNameLst>
                                      </p:cBhvr>
                                      <p:to>
                                        <p:strVal val="visible"/>
                                      </p:to>
                                    </p:set>
                                    <p:animEffect transition="in" filter="fade">
                                      <p:cBhvr>
                                        <p:cTn id="21" dur="50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p:cNvPicPr/>
          <p:nvPr/>
        </p:nvPicPr>
        <p:blipFill rotWithShape="1">
          <a:blip r:embed="rId2" cstate="print">
            <a:extLst>
              <a:ext uri="{28A0092B-C50C-407E-A947-70E740481C1C}">
                <a14:useLocalDpi xmlns:a14="http://schemas.microsoft.com/office/drawing/2010/main" val="0"/>
              </a:ext>
            </a:extLst>
          </a:blip>
          <a:srcRect t="4254"/>
          <a:stretch/>
        </p:blipFill>
        <p:spPr bwMode="auto">
          <a:xfrm>
            <a:off x="533400" y="1828800"/>
            <a:ext cx="8077200" cy="4648200"/>
          </a:xfrm>
          <a:prstGeom prst="rect">
            <a:avLst/>
          </a:prstGeom>
          <a:ln>
            <a:noFill/>
          </a:ln>
          <a:extLst>
            <a:ext uri="{53640926-AAD7-44D8-BBD7-CCE9431645EC}">
              <a14:shadowObscured xmlns:a14="http://schemas.microsoft.com/office/drawing/2010/main"/>
            </a:ext>
          </a:extLst>
        </p:spPr>
      </p:pic>
      <p:graphicFrame>
        <p:nvGraphicFramePr>
          <p:cNvPr id="26" name="Diagram 25"/>
          <p:cNvGraphicFramePr/>
          <p:nvPr>
            <p:extLst>
              <p:ext uri="{D42A27DB-BD31-4B8C-83A1-F6EECF244321}">
                <p14:modId xmlns:p14="http://schemas.microsoft.com/office/powerpoint/2010/main" val="3291236924"/>
              </p:ext>
            </p:extLst>
          </p:nvPr>
        </p:nvGraphicFramePr>
        <p:xfrm>
          <a:off x="0" y="0"/>
          <a:ext cx="9144000" cy="457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extBox 1"/>
          <p:cNvSpPr txBox="1"/>
          <p:nvPr/>
        </p:nvSpPr>
        <p:spPr>
          <a:xfrm>
            <a:off x="336159" y="533400"/>
            <a:ext cx="8274441" cy="1384995"/>
          </a:xfrm>
          <a:prstGeom prst="rect">
            <a:avLst/>
          </a:prstGeom>
          <a:noFill/>
        </p:spPr>
        <p:txBody>
          <a:bodyPr wrap="square" rtlCol="0">
            <a:spAutoFit/>
          </a:bodyPr>
          <a:lstStyle/>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smtClean="0"/>
              <a:t>Implemented as a web based application</a:t>
            </a:r>
            <a:endParaRPr lang="en-US" dirty="0"/>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endParaRPr lang="en-CA" dirty="0"/>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p:cNvGraphicFramePr/>
          <p:nvPr>
            <p:extLst>
              <p:ext uri="{D42A27DB-BD31-4B8C-83A1-F6EECF244321}">
                <p14:modId xmlns:p14="http://schemas.microsoft.com/office/powerpoint/2010/main" val="3337819253"/>
              </p:ext>
            </p:extLst>
          </p:nvPr>
        </p:nvGraphicFramePr>
        <p:xfrm>
          <a:off x="0" y="0"/>
          <a:ext cx="9144000" cy="457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Rectangle 4"/>
          <p:cNvSpPr/>
          <p:nvPr/>
        </p:nvSpPr>
        <p:spPr>
          <a:xfrm>
            <a:off x="0" y="6553200"/>
            <a:ext cx="9144000" cy="304800"/>
          </a:xfrm>
          <a:prstGeom prst="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8" descr="https://femyaap.files.wordpress.com/2011/05/ipb-biru1.gif"/>
          <p:cNvPicPr>
            <a:picLocks noChangeAspect="1" noChangeArrowheads="1"/>
          </p:cNvPicPr>
          <p:nvPr/>
        </p:nvPicPr>
        <p:blipFill>
          <a:blip r:embed="rId7" cstate="print"/>
          <a:srcRect/>
          <a:stretch>
            <a:fillRect/>
          </a:stretch>
        </p:blipFill>
        <p:spPr bwMode="auto">
          <a:xfrm>
            <a:off x="8382000" y="6179003"/>
            <a:ext cx="685800" cy="678997"/>
          </a:xfrm>
          <a:prstGeom prst="rect">
            <a:avLst/>
          </a:prstGeom>
          <a:noFill/>
        </p:spPr>
      </p:pic>
      <p:sp>
        <p:nvSpPr>
          <p:cNvPr id="8" name="TextBox 7"/>
          <p:cNvSpPr txBox="1"/>
          <p:nvPr/>
        </p:nvSpPr>
        <p:spPr>
          <a:xfrm>
            <a:off x="228600" y="990600"/>
            <a:ext cx="4191000" cy="5693866"/>
          </a:xfrm>
          <a:prstGeom prst="rect">
            <a:avLst/>
          </a:prstGeom>
          <a:noFill/>
        </p:spPr>
        <p:txBody>
          <a:bodyPr wrap="square" rtlCol="0">
            <a:spAutoFit/>
          </a:bodyPr>
          <a:lstStyle/>
          <a:p>
            <a:r>
              <a:rPr lang="id-ID" sz="2800" dirty="0" smtClean="0">
                <a:solidFill>
                  <a:srgbClr val="00B050"/>
                </a:solidFill>
              </a:rPr>
              <a:t>Advantages:</a:t>
            </a:r>
          </a:p>
          <a:p>
            <a:endParaRPr lang="id-ID" sz="2800" dirty="0" smtClean="0">
              <a:solidFill>
                <a:srgbClr val="00B050"/>
              </a:solidFill>
            </a:endParaRPr>
          </a:p>
          <a:p>
            <a:r>
              <a:rPr lang="id-ID" sz="2800" dirty="0" smtClean="0">
                <a:solidFill>
                  <a:srgbClr val="00B050"/>
                </a:solidFill>
              </a:rPr>
              <a:t>+ Help the bank to build the Decision Maker Systems based on </a:t>
            </a:r>
            <a:r>
              <a:rPr lang="id-ID" sz="2800" b="1" dirty="0" smtClean="0">
                <a:solidFill>
                  <a:srgbClr val="00B050"/>
                </a:solidFill>
              </a:rPr>
              <a:t>Sentiment Analysis</a:t>
            </a:r>
          </a:p>
          <a:p>
            <a:endParaRPr lang="id-ID" sz="2800" dirty="0" smtClean="0">
              <a:solidFill>
                <a:srgbClr val="00B050"/>
              </a:solidFill>
            </a:endParaRPr>
          </a:p>
          <a:p>
            <a:r>
              <a:rPr lang="id-ID" sz="2800" dirty="0" smtClean="0">
                <a:solidFill>
                  <a:srgbClr val="00B050"/>
                </a:solidFill>
              </a:rPr>
              <a:t>+ </a:t>
            </a:r>
            <a:r>
              <a:rPr lang="id-ID" sz="2800" b="1" dirty="0" smtClean="0">
                <a:solidFill>
                  <a:srgbClr val="00B050"/>
                </a:solidFill>
              </a:rPr>
              <a:t>Quantify</a:t>
            </a:r>
            <a:r>
              <a:rPr lang="id-ID" sz="2800" dirty="0" smtClean="0">
                <a:solidFill>
                  <a:srgbClr val="00B050"/>
                </a:solidFill>
              </a:rPr>
              <a:t> the risk</a:t>
            </a:r>
          </a:p>
          <a:p>
            <a:endParaRPr lang="id-ID" sz="2800" dirty="0" smtClean="0">
              <a:solidFill>
                <a:srgbClr val="00B050"/>
              </a:solidFill>
            </a:endParaRPr>
          </a:p>
          <a:p>
            <a:r>
              <a:rPr lang="id-ID" sz="2800" dirty="0" smtClean="0">
                <a:solidFill>
                  <a:srgbClr val="00B050"/>
                </a:solidFill>
              </a:rPr>
              <a:t>+ </a:t>
            </a:r>
            <a:r>
              <a:rPr lang="id-ID" sz="2800" b="1" dirty="0" smtClean="0">
                <a:solidFill>
                  <a:srgbClr val="00B050"/>
                </a:solidFill>
              </a:rPr>
              <a:t>Reveal</a:t>
            </a:r>
            <a:r>
              <a:rPr lang="id-ID" sz="2800" dirty="0" smtClean="0">
                <a:solidFill>
                  <a:srgbClr val="00B050"/>
                </a:solidFill>
              </a:rPr>
              <a:t> the risk exposure based on 5C Credit Criteria</a:t>
            </a:r>
          </a:p>
          <a:p>
            <a:endParaRPr lang="id-ID" sz="2800" dirty="0" smtClean="0">
              <a:solidFill>
                <a:srgbClr val="00B050"/>
              </a:solidFill>
            </a:endParaRPr>
          </a:p>
          <a:p>
            <a:endParaRPr lang="id-ID" sz="2800" dirty="0" smtClean="0">
              <a:solidFill>
                <a:srgbClr val="00B050"/>
              </a:solidFill>
            </a:endParaRPr>
          </a:p>
        </p:txBody>
      </p:sp>
      <p:sp>
        <p:nvSpPr>
          <p:cNvPr id="9" name="TextBox 8"/>
          <p:cNvSpPr txBox="1"/>
          <p:nvPr/>
        </p:nvSpPr>
        <p:spPr>
          <a:xfrm>
            <a:off x="4572000" y="990600"/>
            <a:ext cx="4191000" cy="4401205"/>
          </a:xfrm>
          <a:prstGeom prst="rect">
            <a:avLst/>
          </a:prstGeom>
          <a:noFill/>
        </p:spPr>
        <p:txBody>
          <a:bodyPr wrap="square" rtlCol="0">
            <a:spAutoFit/>
          </a:bodyPr>
          <a:lstStyle/>
          <a:p>
            <a:r>
              <a:rPr lang="id-ID" sz="2800" dirty="0" smtClean="0">
                <a:solidFill>
                  <a:schemeClr val="accent2"/>
                </a:solidFill>
              </a:rPr>
              <a:t>Disadvantages:</a:t>
            </a:r>
          </a:p>
          <a:p>
            <a:pPr>
              <a:buFontTx/>
              <a:buChar char="-"/>
            </a:pPr>
            <a:endParaRPr lang="id-ID" sz="2800" dirty="0" smtClean="0">
              <a:solidFill>
                <a:schemeClr val="accent2"/>
              </a:solidFill>
            </a:endParaRPr>
          </a:p>
          <a:p>
            <a:pPr>
              <a:buFontTx/>
              <a:buChar char="-"/>
            </a:pPr>
            <a:r>
              <a:rPr lang="id-ID" sz="2800" dirty="0" smtClean="0">
                <a:solidFill>
                  <a:schemeClr val="accent2"/>
                </a:solidFill>
              </a:rPr>
              <a:t>  </a:t>
            </a:r>
            <a:r>
              <a:rPr lang="id-ID" sz="2800" b="1" dirty="0" smtClean="0">
                <a:solidFill>
                  <a:schemeClr val="accent2"/>
                </a:solidFill>
              </a:rPr>
              <a:t>Integrating</a:t>
            </a:r>
            <a:r>
              <a:rPr lang="id-ID" sz="2800" dirty="0" smtClean="0">
                <a:solidFill>
                  <a:schemeClr val="accent2"/>
                </a:solidFill>
              </a:rPr>
              <a:t> the model to the existing Loan Originating System</a:t>
            </a:r>
          </a:p>
          <a:p>
            <a:pPr>
              <a:buFontTx/>
              <a:buChar char="-"/>
            </a:pPr>
            <a:endParaRPr lang="id-ID" sz="2800" dirty="0" smtClean="0">
              <a:solidFill>
                <a:schemeClr val="accent2"/>
              </a:solidFill>
            </a:endParaRPr>
          </a:p>
          <a:p>
            <a:pPr>
              <a:buFontTx/>
              <a:buChar char="-"/>
            </a:pPr>
            <a:r>
              <a:rPr lang="id-ID" sz="2800" dirty="0" smtClean="0">
                <a:solidFill>
                  <a:schemeClr val="accent2"/>
                </a:solidFill>
              </a:rPr>
              <a:t> Agreement from Central Bank to </a:t>
            </a:r>
            <a:r>
              <a:rPr lang="id-ID" sz="2800" b="1" dirty="0" smtClean="0">
                <a:solidFill>
                  <a:schemeClr val="accent2"/>
                </a:solidFill>
              </a:rPr>
              <a:t>implement </a:t>
            </a:r>
            <a:r>
              <a:rPr lang="id-ID" sz="2800" dirty="0" smtClean="0">
                <a:solidFill>
                  <a:schemeClr val="accent2"/>
                </a:solidFill>
              </a:rPr>
              <a:t>the system</a:t>
            </a:r>
            <a:endParaRPr lang="id-ID" sz="2800" dirty="0" smtClean="0">
              <a:solidFill>
                <a:srgbClr val="00B050"/>
              </a:solidFill>
            </a:endParaRPr>
          </a:p>
          <a:p>
            <a:endParaRPr lang="id-ID" sz="2800" dirty="0" smtClean="0">
              <a:solidFill>
                <a:srgbClr val="00B050"/>
              </a:solidFill>
            </a:endParaRP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304800" y="0"/>
            <a:ext cx="8596668" cy="1320800"/>
          </a:xfrm>
        </p:spPr>
        <p:txBody>
          <a:bodyPr/>
          <a:lstStyle/>
          <a:p>
            <a:pPr algn="l"/>
            <a:r>
              <a:rPr lang="en-US" dirty="0" smtClean="0"/>
              <a:t>Outline</a:t>
            </a:r>
            <a:endParaRPr lang="en-US" dirty="0"/>
          </a:p>
        </p:txBody>
      </p:sp>
      <p:sp>
        <p:nvSpPr>
          <p:cNvPr id="7" name="Freeform 6"/>
          <p:cNvSpPr/>
          <p:nvPr/>
        </p:nvSpPr>
        <p:spPr>
          <a:xfrm rot="21600000">
            <a:off x="51279" y="1108111"/>
            <a:ext cx="2055056" cy="5410201"/>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10000"/>
                </a:moveTo>
                <a:lnTo>
                  <a:pt x="0" y="0"/>
                </a:lnTo>
                <a:lnTo>
                  <a:pt x="10000" y="2000"/>
                </a:lnTo>
                <a:lnTo>
                  <a:pt x="10000" y="8000"/>
                </a:lnTo>
                <a:lnTo>
                  <a:pt x="0" y="10000"/>
                </a:lnTo>
                <a:close/>
              </a:path>
            </a:pathLst>
          </a:custGeom>
          <a:solidFill>
            <a:schemeClr val="accent6">
              <a:lumMod val="75000"/>
            </a:schemeClr>
          </a:solidFill>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165100" tIns="1082041" rIns="162720" bIns="1082040" numCol="1" spcCol="1270" anchor="t" anchorCtr="0">
            <a:noAutofit/>
          </a:bodyPr>
          <a:lstStyle/>
          <a:p>
            <a:pPr lvl="0" defTabSz="1155700">
              <a:lnSpc>
                <a:spcPct val="90000"/>
              </a:lnSpc>
              <a:spcBef>
                <a:spcPct val="0"/>
              </a:spcBef>
              <a:spcAft>
                <a:spcPct val="35000"/>
              </a:spcAft>
            </a:pPr>
            <a:r>
              <a:rPr lang="id-ID" sz="2600" dirty="0" smtClean="0"/>
              <a:t>Introduction</a:t>
            </a:r>
            <a:endParaRPr lang="en-US" sz="2600" dirty="0"/>
          </a:p>
          <a:p>
            <a:pPr marL="228600" lvl="1" indent="-228600" defTabSz="889000">
              <a:lnSpc>
                <a:spcPct val="90000"/>
              </a:lnSpc>
              <a:spcBef>
                <a:spcPct val="0"/>
              </a:spcBef>
              <a:spcAft>
                <a:spcPct val="15000"/>
              </a:spcAft>
              <a:buChar char="••"/>
            </a:pPr>
            <a:r>
              <a:rPr lang="id-ID" sz="2000" dirty="0"/>
              <a:t>Motivation</a:t>
            </a:r>
          </a:p>
          <a:p>
            <a:pPr marL="228600" lvl="1" indent="-228600" defTabSz="889000">
              <a:lnSpc>
                <a:spcPct val="90000"/>
              </a:lnSpc>
              <a:spcBef>
                <a:spcPct val="0"/>
              </a:spcBef>
              <a:spcAft>
                <a:spcPct val="15000"/>
              </a:spcAft>
              <a:buChar char="••"/>
            </a:pPr>
            <a:r>
              <a:rPr lang="id-ID" sz="2000" dirty="0"/>
              <a:t>Problems</a:t>
            </a:r>
          </a:p>
          <a:p>
            <a:pPr marL="228600" lvl="1" indent="-228600" defTabSz="889000">
              <a:lnSpc>
                <a:spcPct val="90000"/>
              </a:lnSpc>
              <a:spcBef>
                <a:spcPct val="0"/>
              </a:spcBef>
              <a:spcAft>
                <a:spcPct val="15000"/>
              </a:spcAft>
              <a:buChar char="••"/>
            </a:pPr>
            <a:r>
              <a:rPr lang="id-ID" sz="2000" dirty="0"/>
              <a:t>Objectives</a:t>
            </a:r>
          </a:p>
          <a:p>
            <a:pPr marL="228600" lvl="1" indent="-228600" defTabSz="889000">
              <a:lnSpc>
                <a:spcPct val="90000"/>
              </a:lnSpc>
              <a:spcBef>
                <a:spcPct val="0"/>
              </a:spcBef>
              <a:spcAft>
                <a:spcPct val="15000"/>
              </a:spcAft>
              <a:buChar char="••"/>
            </a:pPr>
            <a:r>
              <a:rPr lang="id-ID" sz="2000" dirty="0"/>
              <a:t>Benefits</a:t>
            </a:r>
            <a:endParaRPr lang="en-US" sz="2000" dirty="0"/>
          </a:p>
          <a:p>
            <a:pPr marL="228600" lvl="1" indent="-228600" defTabSz="889000">
              <a:lnSpc>
                <a:spcPct val="90000"/>
              </a:lnSpc>
              <a:spcBef>
                <a:spcPct val="0"/>
              </a:spcBef>
              <a:spcAft>
                <a:spcPct val="15000"/>
              </a:spcAft>
              <a:buChar char="••"/>
            </a:pPr>
            <a:endParaRPr lang="id-ID" sz="2000" dirty="0" smtClean="0"/>
          </a:p>
        </p:txBody>
      </p:sp>
      <p:sp>
        <p:nvSpPr>
          <p:cNvPr id="11" name="Freeform 10"/>
          <p:cNvSpPr/>
          <p:nvPr/>
        </p:nvSpPr>
        <p:spPr>
          <a:xfrm rot="21600000">
            <a:off x="1920146" y="1127160"/>
            <a:ext cx="2055056" cy="5410201"/>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10000"/>
                </a:moveTo>
                <a:lnTo>
                  <a:pt x="0" y="0"/>
                </a:lnTo>
                <a:lnTo>
                  <a:pt x="10000" y="2000"/>
                </a:lnTo>
                <a:lnTo>
                  <a:pt x="10000" y="8000"/>
                </a:lnTo>
                <a:lnTo>
                  <a:pt x="0" y="10000"/>
                </a:lnTo>
                <a:close/>
              </a:path>
            </a:pathLst>
          </a:custGeom>
          <a:solidFill>
            <a:schemeClr val="accent2">
              <a:lumMod val="75000"/>
            </a:schemeClr>
          </a:solidFill>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165100" tIns="1082041" rIns="162720" bIns="1082040" numCol="1" spcCol="1270" anchor="t" anchorCtr="0">
            <a:noAutofit/>
          </a:bodyPr>
          <a:lstStyle/>
          <a:p>
            <a:pPr lvl="0" defTabSz="1155700">
              <a:lnSpc>
                <a:spcPct val="90000"/>
              </a:lnSpc>
              <a:spcBef>
                <a:spcPct val="0"/>
              </a:spcBef>
              <a:spcAft>
                <a:spcPct val="35000"/>
              </a:spcAft>
            </a:pPr>
            <a:r>
              <a:rPr lang="id-ID" sz="2600" dirty="0"/>
              <a:t>Literature Review</a:t>
            </a:r>
            <a:endParaRPr lang="en-US" sz="2600" dirty="0"/>
          </a:p>
          <a:p>
            <a:pPr marL="228600" lvl="1" indent="-228600" defTabSz="889000">
              <a:lnSpc>
                <a:spcPct val="90000"/>
              </a:lnSpc>
              <a:spcBef>
                <a:spcPct val="0"/>
              </a:spcBef>
              <a:spcAft>
                <a:spcPct val="15000"/>
              </a:spcAft>
              <a:buChar char="••"/>
            </a:pPr>
            <a:r>
              <a:rPr lang="id-ID" sz="2000" dirty="0"/>
              <a:t>Risk Clustering</a:t>
            </a:r>
          </a:p>
          <a:p>
            <a:pPr marL="228600" lvl="1" indent="-228600" defTabSz="889000">
              <a:lnSpc>
                <a:spcPct val="90000"/>
              </a:lnSpc>
              <a:spcBef>
                <a:spcPct val="0"/>
              </a:spcBef>
              <a:spcAft>
                <a:spcPct val="15000"/>
              </a:spcAft>
              <a:buChar char="••"/>
            </a:pPr>
            <a:r>
              <a:rPr lang="id-ID" sz="2000" dirty="0"/>
              <a:t>Sentiment Analysis</a:t>
            </a:r>
          </a:p>
          <a:p>
            <a:pPr marL="228600" lvl="1" indent="-228600" defTabSz="889000">
              <a:lnSpc>
                <a:spcPct val="90000"/>
              </a:lnSpc>
              <a:spcBef>
                <a:spcPct val="0"/>
              </a:spcBef>
              <a:spcAft>
                <a:spcPct val="15000"/>
              </a:spcAft>
              <a:buChar char="••"/>
            </a:pPr>
            <a:r>
              <a:rPr lang="id-ID" sz="2000" dirty="0"/>
              <a:t>Techniques</a:t>
            </a:r>
          </a:p>
          <a:p>
            <a:pPr lvl="0" algn="l" defTabSz="1155700">
              <a:lnSpc>
                <a:spcPct val="90000"/>
              </a:lnSpc>
              <a:spcBef>
                <a:spcPct val="0"/>
              </a:spcBef>
              <a:spcAft>
                <a:spcPct val="35000"/>
              </a:spcAft>
            </a:pPr>
            <a:endParaRPr lang="en-US" sz="2000" dirty="0"/>
          </a:p>
        </p:txBody>
      </p:sp>
      <p:sp>
        <p:nvSpPr>
          <p:cNvPr id="12" name="Freeform 11"/>
          <p:cNvSpPr/>
          <p:nvPr/>
        </p:nvSpPr>
        <p:spPr>
          <a:xfrm rot="21600000">
            <a:off x="3541940" y="1146210"/>
            <a:ext cx="2055056" cy="5410201"/>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10000"/>
                </a:moveTo>
                <a:lnTo>
                  <a:pt x="0" y="0"/>
                </a:lnTo>
                <a:lnTo>
                  <a:pt x="10000" y="2000"/>
                </a:lnTo>
                <a:lnTo>
                  <a:pt x="10000" y="8000"/>
                </a:lnTo>
                <a:lnTo>
                  <a:pt x="0" y="10000"/>
                </a:lnTo>
                <a:close/>
              </a:path>
            </a:pathLst>
          </a:custGeom>
          <a:solidFill>
            <a:srgbClr val="00B050"/>
          </a:solidFill>
        </p:spPr>
        <p:style>
          <a:lnRef idx="2">
            <a:schemeClr val="lt1">
              <a:hueOff val="0"/>
              <a:satOff val="0"/>
              <a:lumOff val="0"/>
              <a:alphaOff val="0"/>
            </a:schemeClr>
          </a:lnRef>
          <a:fillRef idx="1">
            <a:schemeClr val="accent5">
              <a:hueOff val="-3311292"/>
              <a:satOff val="13270"/>
              <a:lumOff val="2876"/>
              <a:alphaOff val="0"/>
            </a:schemeClr>
          </a:fillRef>
          <a:effectRef idx="0">
            <a:schemeClr val="accent5">
              <a:hueOff val="-3311292"/>
              <a:satOff val="13270"/>
              <a:lumOff val="2876"/>
              <a:alphaOff val="0"/>
            </a:schemeClr>
          </a:effectRef>
          <a:fontRef idx="minor">
            <a:schemeClr val="lt1"/>
          </a:fontRef>
        </p:style>
        <p:txBody>
          <a:bodyPr spcFirstLastPara="0" vert="horz" wrap="square" lIns="165100" tIns="1082041" rIns="162720" bIns="1082040" numCol="1" spcCol="1270" anchor="t" anchorCtr="0">
            <a:noAutofit/>
          </a:bodyPr>
          <a:lstStyle/>
          <a:p>
            <a:pPr lvl="0" algn="l" defTabSz="1155700">
              <a:lnSpc>
                <a:spcPct val="90000"/>
              </a:lnSpc>
              <a:spcBef>
                <a:spcPct val="0"/>
              </a:spcBef>
              <a:spcAft>
                <a:spcPct val="35000"/>
              </a:spcAft>
            </a:pPr>
            <a:r>
              <a:rPr lang="id-ID" sz="2600" kern="1200" dirty="0" smtClean="0"/>
              <a:t>Method</a:t>
            </a:r>
            <a:endParaRPr lang="en-US" sz="2600" kern="1200" dirty="0"/>
          </a:p>
          <a:p>
            <a:pPr marL="228600" lvl="1" indent="-228600" algn="l" defTabSz="889000">
              <a:lnSpc>
                <a:spcPct val="90000"/>
              </a:lnSpc>
              <a:spcBef>
                <a:spcPct val="0"/>
              </a:spcBef>
              <a:spcAft>
                <a:spcPct val="15000"/>
              </a:spcAft>
              <a:buChar char="••"/>
            </a:pPr>
            <a:r>
              <a:rPr lang="id-ID" sz="2000" kern="1200" dirty="0" smtClean="0"/>
              <a:t>Risk Clustering</a:t>
            </a:r>
            <a:endParaRPr lang="en-US" sz="2000" kern="1200" dirty="0"/>
          </a:p>
          <a:p>
            <a:pPr marL="228600" lvl="1" indent="-228600" algn="l" defTabSz="889000">
              <a:lnSpc>
                <a:spcPct val="90000"/>
              </a:lnSpc>
              <a:spcBef>
                <a:spcPct val="0"/>
              </a:spcBef>
              <a:spcAft>
                <a:spcPct val="15000"/>
              </a:spcAft>
              <a:buChar char="••"/>
            </a:pPr>
            <a:r>
              <a:rPr lang="id-ID" sz="2000" kern="1200" dirty="0" smtClean="0"/>
              <a:t>Risk Measurement</a:t>
            </a:r>
          </a:p>
          <a:p>
            <a:pPr marL="228600" lvl="1" indent="-228600" algn="l" defTabSz="889000">
              <a:lnSpc>
                <a:spcPct val="90000"/>
              </a:lnSpc>
              <a:spcBef>
                <a:spcPct val="0"/>
              </a:spcBef>
              <a:spcAft>
                <a:spcPct val="15000"/>
              </a:spcAft>
              <a:buChar char="••"/>
            </a:pPr>
            <a:r>
              <a:rPr lang="id-ID" sz="2000" dirty="0" smtClean="0"/>
              <a:t>Evaluation</a:t>
            </a:r>
            <a:endParaRPr lang="en-US" sz="2000" kern="1200" dirty="0"/>
          </a:p>
        </p:txBody>
      </p:sp>
      <p:sp>
        <p:nvSpPr>
          <p:cNvPr id="13" name="Freeform 12"/>
          <p:cNvSpPr/>
          <p:nvPr/>
        </p:nvSpPr>
        <p:spPr>
          <a:xfrm rot="21600000">
            <a:off x="5410806" y="1152560"/>
            <a:ext cx="2055056" cy="5410201"/>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10000"/>
                </a:moveTo>
                <a:lnTo>
                  <a:pt x="0" y="0"/>
                </a:lnTo>
                <a:lnTo>
                  <a:pt x="10000" y="2000"/>
                </a:lnTo>
                <a:lnTo>
                  <a:pt x="10000" y="8000"/>
                </a:lnTo>
                <a:lnTo>
                  <a:pt x="0" y="10000"/>
                </a:lnTo>
                <a:close/>
              </a:path>
            </a:pathLst>
          </a:custGeom>
          <a:solidFill>
            <a:srgbClr val="002060"/>
          </a:solidFill>
        </p:spPr>
        <p:style>
          <a:lnRef idx="2">
            <a:schemeClr val="lt1">
              <a:hueOff val="0"/>
              <a:satOff val="0"/>
              <a:lumOff val="0"/>
              <a:alphaOff val="0"/>
            </a:schemeClr>
          </a:lnRef>
          <a:fillRef idx="1">
            <a:schemeClr val="accent5">
              <a:hueOff val="-6622584"/>
              <a:satOff val="26541"/>
              <a:lumOff val="5752"/>
              <a:alphaOff val="0"/>
            </a:schemeClr>
          </a:fillRef>
          <a:effectRef idx="0">
            <a:schemeClr val="accent5">
              <a:hueOff val="-6622584"/>
              <a:satOff val="26541"/>
              <a:lumOff val="5752"/>
              <a:alphaOff val="0"/>
            </a:schemeClr>
          </a:effectRef>
          <a:fontRef idx="minor">
            <a:schemeClr val="lt1"/>
          </a:fontRef>
        </p:style>
        <p:txBody>
          <a:bodyPr spcFirstLastPara="0" vert="horz" wrap="square" lIns="165100" tIns="1082041" rIns="162720" bIns="1082040" numCol="1" spcCol="1270" anchor="t" anchorCtr="0">
            <a:noAutofit/>
          </a:bodyPr>
          <a:lstStyle/>
          <a:p>
            <a:pPr lvl="0" algn="l" defTabSz="1155700">
              <a:lnSpc>
                <a:spcPct val="90000"/>
              </a:lnSpc>
              <a:spcBef>
                <a:spcPct val="0"/>
              </a:spcBef>
              <a:spcAft>
                <a:spcPct val="35000"/>
              </a:spcAft>
            </a:pPr>
            <a:r>
              <a:rPr lang="id-ID" sz="2600" kern="1200" dirty="0" smtClean="0"/>
              <a:t>Discussion</a:t>
            </a:r>
            <a:endParaRPr lang="en-US" sz="2600" kern="1200" dirty="0"/>
          </a:p>
          <a:p>
            <a:pPr marL="228600" lvl="1" indent="-228600" algn="l" defTabSz="889000">
              <a:lnSpc>
                <a:spcPct val="90000"/>
              </a:lnSpc>
              <a:spcBef>
                <a:spcPct val="0"/>
              </a:spcBef>
              <a:spcAft>
                <a:spcPct val="15000"/>
              </a:spcAft>
              <a:buChar char="••"/>
            </a:pPr>
            <a:r>
              <a:rPr lang="id-ID" sz="2000" kern="1200" dirty="0" smtClean="0"/>
              <a:t>Main Result</a:t>
            </a:r>
            <a:endParaRPr lang="en-US" sz="2000" kern="1200" dirty="0"/>
          </a:p>
          <a:p>
            <a:pPr marL="228600" lvl="1" indent="-228600" algn="l" defTabSz="889000">
              <a:lnSpc>
                <a:spcPct val="90000"/>
              </a:lnSpc>
              <a:spcBef>
                <a:spcPct val="0"/>
              </a:spcBef>
              <a:spcAft>
                <a:spcPct val="15000"/>
              </a:spcAft>
              <a:buChar char="••"/>
            </a:pPr>
            <a:r>
              <a:rPr lang="id-ID" sz="2000" kern="1200" dirty="0" smtClean="0"/>
              <a:t>Advantages and Disadvantages</a:t>
            </a:r>
            <a:endParaRPr lang="en-US" sz="2000" kern="1200" dirty="0"/>
          </a:p>
        </p:txBody>
      </p:sp>
      <p:sp>
        <p:nvSpPr>
          <p:cNvPr id="14" name="Freeform 13"/>
          <p:cNvSpPr/>
          <p:nvPr/>
        </p:nvSpPr>
        <p:spPr>
          <a:xfrm rot="21600000">
            <a:off x="-2018961" y="1108110"/>
            <a:ext cx="2055056" cy="5410201"/>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10000"/>
                </a:moveTo>
                <a:lnTo>
                  <a:pt x="0" y="0"/>
                </a:lnTo>
                <a:lnTo>
                  <a:pt x="10000" y="2000"/>
                </a:lnTo>
                <a:lnTo>
                  <a:pt x="10000" y="8000"/>
                </a:lnTo>
                <a:lnTo>
                  <a:pt x="0" y="10000"/>
                </a:lnTo>
                <a:close/>
              </a:path>
            </a:pathLst>
          </a:custGeom>
          <a:solidFill>
            <a:srgbClr val="FF0000"/>
          </a:solidFill>
        </p:spPr>
        <p:style>
          <a:lnRef idx="2">
            <a:schemeClr val="lt1">
              <a:hueOff val="0"/>
              <a:satOff val="0"/>
              <a:lumOff val="0"/>
              <a:alphaOff val="0"/>
            </a:schemeClr>
          </a:lnRef>
          <a:fillRef idx="1">
            <a:schemeClr val="accent5">
              <a:hueOff val="-9933876"/>
              <a:satOff val="39811"/>
              <a:lumOff val="8628"/>
              <a:alphaOff val="0"/>
            </a:schemeClr>
          </a:fillRef>
          <a:effectRef idx="0">
            <a:schemeClr val="accent5">
              <a:hueOff val="-9933876"/>
              <a:satOff val="39811"/>
              <a:lumOff val="8628"/>
              <a:alphaOff val="0"/>
            </a:schemeClr>
          </a:effectRef>
          <a:fontRef idx="minor">
            <a:schemeClr val="lt1"/>
          </a:fontRef>
        </p:style>
        <p:txBody>
          <a:bodyPr spcFirstLastPara="0" vert="horz" wrap="square" lIns="165100" tIns="1082041" rIns="162720" bIns="1082040" numCol="1" spcCol="1270" anchor="t" anchorCtr="0">
            <a:noAutofit/>
          </a:bodyPr>
          <a:lstStyle/>
          <a:p>
            <a:pPr lvl="0" algn="l" defTabSz="1155700">
              <a:lnSpc>
                <a:spcPct val="90000"/>
              </a:lnSpc>
              <a:spcBef>
                <a:spcPct val="0"/>
              </a:spcBef>
              <a:spcAft>
                <a:spcPct val="35000"/>
              </a:spcAft>
            </a:pPr>
            <a:r>
              <a:rPr lang="id-ID" sz="2600" kern="1200" dirty="0" smtClean="0"/>
              <a:t>Conclusion</a:t>
            </a:r>
          </a:p>
          <a:p>
            <a:pPr marL="236538" lvl="0" indent="-236538" algn="l" defTabSz="1155700">
              <a:lnSpc>
                <a:spcPct val="90000"/>
              </a:lnSpc>
              <a:spcBef>
                <a:spcPct val="0"/>
              </a:spcBef>
              <a:spcAft>
                <a:spcPct val="35000"/>
              </a:spcAft>
              <a:buFont typeface="Arial" pitchFamily="34" charset="0"/>
              <a:buChar char="•"/>
            </a:pPr>
            <a:r>
              <a:rPr lang="id-ID" sz="2000" dirty="0" smtClean="0"/>
              <a:t>Conclusion</a:t>
            </a:r>
          </a:p>
          <a:p>
            <a:pPr marL="236538" lvl="0" indent="-236538" algn="l" defTabSz="1155700">
              <a:lnSpc>
                <a:spcPct val="90000"/>
              </a:lnSpc>
              <a:spcBef>
                <a:spcPct val="0"/>
              </a:spcBef>
              <a:spcAft>
                <a:spcPct val="35000"/>
              </a:spcAft>
              <a:buFont typeface="Arial" pitchFamily="34" charset="0"/>
              <a:buChar char="•"/>
            </a:pPr>
            <a:r>
              <a:rPr lang="id-ID" sz="2000" kern="1200" dirty="0" smtClean="0"/>
              <a:t>Future </a:t>
            </a:r>
          </a:p>
          <a:p>
            <a:pPr lvl="0" algn="l" defTabSz="1155700">
              <a:lnSpc>
                <a:spcPct val="90000"/>
              </a:lnSpc>
              <a:spcBef>
                <a:spcPct val="0"/>
              </a:spcBef>
              <a:spcAft>
                <a:spcPct val="35000"/>
              </a:spcAft>
            </a:pPr>
            <a:r>
              <a:rPr lang="id-ID" sz="2000" dirty="0"/>
              <a:t> </a:t>
            </a:r>
            <a:r>
              <a:rPr lang="id-ID" sz="2000" dirty="0" smtClean="0"/>
              <a:t>   </a:t>
            </a:r>
            <a:r>
              <a:rPr lang="id-ID" sz="2000" kern="1200" dirty="0" smtClean="0"/>
              <a:t>Works</a:t>
            </a:r>
          </a:p>
          <a:p>
            <a:pPr lvl="0" algn="l" defTabSz="1155700">
              <a:lnSpc>
                <a:spcPct val="90000"/>
              </a:lnSpc>
              <a:spcBef>
                <a:spcPct val="0"/>
              </a:spcBef>
              <a:spcAft>
                <a:spcPct val="35000"/>
              </a:spcAft>
            </a:pPr>
            <a:endParaRPr lang="en-US" sz="2600" kern="1200" dirty="0"/>
          </a:p>
          <a:p>
            <a:pPr marL="228600" lvl="1" indent="-228600" algn="l" defTabSz="889000">
              <a:lnSpc>
                <a:spcPct val="90000"/>
              </a:lnSpc>
              <a:spcBef>
                <a:spcPct val="0"/>
              </a:spcBef>
              <a:spcAft>
                <a:spcPct val="15000"/>
              </a:spcAft>
              <a:buChar char="••"/>
            </a:pPr>
            <a:endParaRPr lang="en-US" sz="2000" kern="1200" dirty="0"/>
          </a:p>
        </p:txBody>
      </p:sp>
    </p:spTree>
    <p:extLst>
      <p:ext uri="{BB962C8B-B14F-4D97-AF65-F5344CB8AC3E}">
        <p14:creationId xmlns:p14="http://schemas.microsoft.com/office/powerpoint/2010/main" val="2331475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3.33333E-6 1.48148E-6 L 1.01093 -0.00648 " pathEditMode="relative" rAng="0" ptsTypes="AA">
                                      <p:cBhvr>
                                        <p:cTn id="6" dur="2000" fill="hold"/>
                                        <p:tgtEl>
                                          <p:spTgt spid="14"/>
                                        </p:tgtEl>
                                        <p:attrNameLst>
                                          <p:attrName>ppt_x</p:attrName>
                                          <p:attrName>ppt_y</p:attrName>
                                        </p:attrNameLst>
                                      </p:cBhvr>
                                      <p:rCtr x="50538" y="-32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990600"/>
            <a:ext cx="3962400" cy="4953000"/>
          </a:xfrm>
        </p:spPr>
        <p:txBody>
          <a:bodyPr>
            <a:normAutofit fontScale="77500" lnSpcReduction="20000"/>
          </a:bodyPr>
          <a:lstStyle/>
          <a:p>
            <a:pPr>
              <a:buNone/>
            </a:pPr>
            <a:r>
              <a:rPr lang="en-US" dirty="0" smtClean="0"/>
              <a:t>W</a:t>
            </a:r>
            <a:r>
              <a:rPr lang="id-ID" dirty="0" smtClean="0"/>
              <a:t>e succesfully:</a:t>
            </a:r>
          </a:p>
          <a:p>
            <a:r>
              <a:rPr lang="id-ID" dirty="0" smtClean="0"/>
              <a:t>Build a model to cluster the risk documents</a:t>
            </a:r>
            <a:r>
              <a:rPr lang="en-US" dirty="0" smtClean="0"/>
              <a:t> and m</a:t>
            </a:r>
            <a:r>
              <a:rPr lang="id-ID" dirty="0" smtClean="0"/>
              <a:t>easured </a:t>
            </a:r>
            <a:r>
              <a:rPr lang="id-ID" dirty="0"/>
              <a:t>the level of risk</a:t>
            </a:r>
            <a:r>
              <a:rPr lang="en-US" dirty="0" smtClean="0"/>
              <a:t> </a:t>
            </a:r>
            <a:endParaRPr lang="id-ID" dirty="0" smtClean="0"/>
          </a:p>
          <a:p>
            <a:endParaRPr lang="id-ID" dirty="0" smtClean="0"/>
          </a:p>
          <a:p>
            <a:r>
              <a:rPr lang="en-US" dirty="0" smtClean="0"/>
              <a:t>Implementation of Pillar Algorithm saves computation time</a:t>
            </a:r>
            <a:endParaRPr lang="id-ID" dirty="0" smtClean="0"/>
          </a:p>
          <a:p>
            <a:endParaRPr lang="en-US" dirty="0" smtClean="0"/>
          </a:p>
          <a:p>
            <a:r>
              <a:rPr lang="en-US" dirty="0" smtClean="0"/>
              <a:t>The result shown that the cluster solution is relevant to risk evaluation, that 5C’s Credit criteria</a:t>
            </a:r>
          </a:p>
          <a:p>
            <a:endParaRPr lang="en-US" dirty="0" smtClean="0"/>
          </a:p>
          <a:p>
            <a:endParaRPr lang="en-US" dirty="0"/>
          </a:p>
        </p:txBody>
      </p:sp>
      <p:graphicFrame>
        <p:nvGraphicFramePr>
          <p:cNvPr id="4" name="Diagram 3"/>
          <p:cNvGraphicFramePr/>
          <p:nvPr/>
        </p:nvGraphicFramePr>
        <p:xfrm>
          <a:off x="0" y="0"/>
          <a:ext cx="9144000" cy="457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Rectangle 4"/>
          <p:cNvSpPr/>
          <p:nvPr/>
        </p:nvSpPr>
        <p:spPr>
          <a:xfrm>
            <a:off x="0" y="6553200"/>
            <a:ext cx="9144000" cy="304800"/>
          </a:xfrm>
          <a:prstGeom prst="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8" descr="https://femyaap.files.wordpress.com/2011/05/ipb-biru1.gif"/>
          <p:cNvPicPr>
            <a:picLocks noChangeAspect="1" noChangeArrowheads="1"/>
          </p:cNvPicPr>
          <p:nvPr/>
        </p:nvPicPr>
        <p:blipFill>
          <a:blip r:embed="rId7" cstate="print"/>
          <a:srcRect/>
          <a:stretch>
            <a:fillRect/>
          </a:stretch>
        </p:blipFill>
        <p:spPr bwMode="auto">
          <a:xfrm>
            <a:off x="8382000" y="6179003"/>
            <a:ext cx="685800" cy="678997"/>
          </a:xfrm>
          <a:prstGeom prst="rect">
            <a:avLst/>
          </a:prstGeom>
          <a:noFill/>
        </p:spPr>
      </p:pic>
      <p:pic>
        <p:nvPicPr>
          <p:cNvPr id="7" name="Picture 2" descr="http://upload.wikimedia.org/wikipedia/commons/thumb/c/c8/Cluster-2.svg/220px-Cluster-2.svg.png"/>
          <p:cNvPicPr>
            <a:picLocks noChangeAspect="1" noChangeArrowheads="1"/>
          </p:cNvPicPr>
          <p:nvPr/>
        </p:nvPicPr>
        <p:blipFill>
          <a:blip r:embed="rId8" cstate="print"/>
          <a:srcRect/>
          <a:stretch>
            <a:fillRect/>
          </a:stretch>
        </p:blipFill>
        <p:spPr bwMode="auto">
          <a:xfrm>
            <a:off x="4495800" y="914400"/>
            <a:ext cx="4333551" cy="2895600"/>
          </a:xfrm>
          <a:prstGeom prst="rect">
            <a:avLst/>
          </a:prstGeom>
          <a:noFill/>
          <a:ln>
            <a:solidFill>
              <a:schemeClr val="tx1">
                <a:lumMod val="85000"/>
                <a:lumOff val="15000"/>
              </a:schemeClr>
            </a:solidFill>
          </a:ln>
        </p:spPr>
      </p:pic>
      <p:pic>
        <p:nvPicPr>
          <p:cNvPr id="8" name="Picture 5" descr="http://angmarrealty.com/wp-content/uploads/2014/07/risk.top_.jpg"/>
          <p:cNvPicPr>
            <a:picLocks noChangeAspect="1" noChangeArrowheads="1"/>
          </p:cNvPicPr>
          <p:nvPr/>
        </p:nvPicPr>
        <p:blipFill>
          <a:blip r:embed="rId9" cstate="print"/>
          <a:srcRect l="14706" r="17647"/>
          <a:stretch>
            <a:fillRect/>
          </a:stretch>
        </p:blipFill>
        <p:spPr bwMode="auto">
          <a:xfrm>
            <a:off x="4495800" y="2563865"/>
            <a:ext cx="1295399" cy="1322335"/>
          </a:xfrm>
          <a:prstGeom prst="rect">
            <a:avLst/>
          </a:prstGeom>
          <a:noFill/>
        </p:spPr>
      </p:pic>
      <p:pic>
        <p:nvPicPr>
          <p:cNvPr id="9" name="Picture 14" descr="http://thestrategyguy.files.wordpress.com/2009/12/productive_meetings.jpg"/>
          <p:cNvPicPr>
            <a:picLocks noChangeAspect="1" noChangeArrowheads="1"/>
          </p:cNvPicPr>
          <p:nvPr/>
        </p:nvPicPr>
        <p:blipFill>
          <a:blip r:embed="rId10" cstate="print"/>
          <a:srcRect/>
          <a:stretch>
            <a:fillRect/>
          </a:stretch>
        </p:blipFill>
        <p:spPr bwMode="auto">
          <a:xfrm>
            <a:off x="5436952" y="4572000"/>
            <a:ext cx="2487848" cy="1600200"/>
          </a:xfrm>
          <a:prstGeom prst="rect">
            <a:avLst/>
          </a:prstGeom>
          <a:noFill/>
          <a:ln w="19050">
            <a:solidFill>
              <a:schemeClr val="tx1"/>
            </a:solidFill>
          </a:ln>
        </p:spPr>
      </p:pic>
      <p:cxnSp>
        <p:nvCxnSpPr>
          <p:cNvPr id="11" name="Straight Arrow Connector 10"/>
          <p:cNvCxnSpPr>
            <a:stCxn id="7" idx="2"/>
            <a:endCxn id="9" idx="0"/>
          </p:cNvCxnSpPr>
          <p:nvPr/>
        </p:nvCxnSpPr>
        <p:spPr>
          <a:xfrm>
            <a:off x="6662576" y="3810000"/>
            <a:ext cx="18300" cy="76200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blinds(horizontal)">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blinds(horizontal)">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blinds(horizontal)">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blinds(horizontal)">
                                      <p:cBhvr>
                                        <p:cTn id="32" dur="500"/>
                                        <p:tgtEl>
                                          <p:spTgt spid="8"/>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blinds(horizontal)">
                                      <p:cBhvr>
                                        <p:cTn id="37" dur="500"/>
                                        <p:tgtEl>
                                          <p:spTgt spid="11"/>
                                        </p:tgtEl>
                                      </p:cBhvr>
                                    </p:animEffect>
                                  </p:childTnLst>
                                </p:cTn>
                              </p:par>
                              <p:par>
                                <p:cTn id="38" presetID="3" presetClass="entr" presetSubtype="10" fill="hold" nodeType="withEffect">
                                  <p:stCondLst>
                                    <p:cond delay="0"/>
                                  </p:stCondLst>
                                  <p:childTnLst>
                                    <p:set>
                                      <p:cBhvr>
                                        <p:cTn id="39" dur="1" fill="hold">
                                          <p:stCondLst>
                                            <p:cond delay="0"/>
                                          </p:stCondLst>
                                        </p:cTn>
                                        <p:tgtEl>
                                          <p:spTgt spid="9"/>
                                        </p:tgtEl>
                                        <p:attrNameLst>
                                          <p:attrName>style.visibility</p:attrName>
                                        </p:attrNameLst>
                                      </p:cBhvr>
                                      <p:to>
                                        <p:strVal val="visible"/>
                                      </p:to>
                                    </p:set>
                                    <p:animEffect transition="in" filter="blinds(horizontal)">
                                      <p:cBhvr>
                                        <p:cTn id="4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838200"/>
            <a:ext cx="8229600" cy="4525963"/>
          </a:xfrm>
        </p:spPr>
        <p:txBody>
          <a:bodyPr/>
          <a:lstStyle/>
          <a:p>
            <a:r>
              <a:rPr lang="id-ID" dirty="0" smtClean="0">
                <a:solidFill>
                  <a:srgbClr val="0070C0"/>
                </a:solidFill>
              </a:rPr>
              <a:t>Combine the qualitative model with the existing quantitative model to support credit comittee decision making</a:t>
            </a:r>
            <a:r>
              <a:rPr lang="id-ID" dirty="0">
                <a:solidFill>
                  <a:srgbClr val="0070C0"/>
                </a:solidFill>
              </a:rPr>
              <a:t> </a:t>
            </a:r>
            <a:r>
              <a:rPr lang="id-ID" dirty="0" smtClean="0">
                <a:solidFill>
                  <a:srgbClr val="0070C0"/>
                </a:solidFill>
              </a:rPr>
              <a:t>(LOS)</a:t>
            </a:r>
          </a:p>
          <a:p>
            <a:endParaRPr lang="id-ID" dirty="0" smtClean="0">
              <a:solidFill>
                <a:srgbClr val="0070C0"/>
              </a:solidFill>
            </a:endParaRPr>
          </a:p>
          <a:p>
            <a:r>
              <a:rPr lang="id-ID" dirty="0">
                <a:solidFill>
                  <a:schemeClr val="tx2">
                    <a:lumMod val="60000"/>
                    <a:lumOff val="40000"/>
                  </a:schemeClr>
                </a:solidFill>
              </a:rPr>
              <a:t>F</a:t>
            </a:r>
            <a:r>
              <a:rPr lang="en-US" dirty="0" err="1" smtClean="0">
                <a:solidFill>
                  <a:schemeClr val="tx2">
                    <a:lumMod val="60000"/>
                    <a:lumOff val="40000"/>
                  </a:schemeClr>
                </a:solidFill>
              </a:rPr>
              <a:t>ind</a:t>
            </a:r>
            <a:r>
              <a:rPr lang="en-US" dirty="0" smtClean="0">
                <a:solidFill>
                  <a:schemeClr val="tx2">
                    <a:lumMod val="60000"/>
                    <a:lumOff val="40000"/>
                  </a:schemeClr>
                </a:solidFill>
              </a:rPr>
              <a:t> </a:t>
            </a:r>
            <a:r>
              <a:rPr lang="en-US" dirty="0">
                <a:solidFill>
                  <a:schemeClr val="tx2">
                    <a:lumMod val="60000"/>
                    <a:lumOff val="40000"/>
                  </a:schemeClr>
                </a:solidFill>
              </a:rPr>
              <a:t>the best efficient and effective method in adding new information when there are new documents added.</a:t>
            </a:r>
            <a:endParaRPr lang="en-CA" dirty="0">
              <a:solidFill>
                <a:schemeClr val="tx2">
                  <a:lumMod val="60000"/>
                  <a:lumOff val="40000"/>
                </a:schemeClr>
              </a:solidFill>
            </a:endParaRPr>
          </a:p>
        </p:txBody>
      </p:sp>
      <p:graphicFrame>
        <p:nvGraphicFramePr>
          <p:cNvPr id="4" name="Diagram 3"/>
          <p:cNvGraphicFramePr/>
          <p:nvPr/>
        </p:nvGraphicFramePr>
        <p:xfrm>
          <a:off x="0" y="0"/>
          <a:ext cx="9144000" cy="457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ransition>
    <p:wedg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scienceblogs.com/startswithabang/files/2009/04/sim3dnew.jpg"/>
          <p:cNvPicPr>
            <a:picLocks noChangeAspect="1" noChangeArrowheads="1"/>
          </p:cNvPicPr>
          <p:nvPr/>
        </p:nvPicPr>
        <p:blipFill>
          <a:blip r:embed="rId3" cstate="print"/>
          <a:srcRect/>
          <a:stretch>
            <a:fillRect/>
          </a:stretch>
        </p:blipFill>
        <p:spPr bwMode="auto">
          <a:xfrm>
            <a:off x="-1" y="1676400"/>
            <a:ext cx="9166033" cy="5943600"/>
          </a:xfrm>
          <a:prstGeom prst="rect">
            <a:avLst/>
          </a:prstGeom>
          <a:noFill/>
        </p:spPr>
      </p:pic>
      <p:sp>
        <p:nvSpPr>
          <p:cNvPr id="8" name="Rectangle 7"/>
          <p:cNvSpPr/>
          <p:nvPr/>
        </p:nvSpPr>
        <p:spPr>
          <a:xfrm>
            <a:off x="0" y="0"/>
            <a:ext cx="9144000" cy="2133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2895600" y="609600"/>
            <a:ext cx="3148939" cy="923330"/>
          </a:xfrm>
          <a:prstGeom prst="rect">
            <a:avLst/>
          </a:prstGeom>
          <a:noFill/>
        </p:spPr>
        <p:txBody>
          <a:bodyPr wrap="none" lIns="91440" tIns="45720" rIns="91440" bIns="45720">
            <a:spAutoFit/>
          </a:bodyPr>
          <a:lstStyle/>
          <a:p>
            <a:pPr algn="ctr"/>
            <a:r>
              <a:rPr lang="id-ID" sz="5400" b="1" cap="none" spc="0"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Thank You</a:t>
            </a:r>
            <a:endParaRPr lang="en-US" sz="54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pic>
        <p:nvPicPr>
          <p:cNvPr id="7" name="Picture 8" descr="https://femyaap.files.wordpress.com/2011/05/ipb-biru1.gif"/>
          <p:cNvPicPr>
            <a:picLocks noChangeAspect="1" noChangeArrowheads="1"/>
          </p:cNvPicPr>
          <p:nvPr/>
        </p:nvPicPr>
        <p:blipFill>
          <a:blip r:embed="rId4" cstate="print"/>
          <a:srcRect/>
          <a:stretch>
            <a:fillRect/>
          </a:stretch>
        </p:blipFill>
        <p:spPr bwMode="auto">
          <a:xfrm>
            <a:off x="3962400" y="1524000"/>
            <a:ext cx="1219200" cy="1207105"/>
          </a:xfrm>
          <a:prstGeom prst="rect">
            <a:avLst/>
          </a:prstGeom>
          <a:noFill/>
        </p:spPr>
      </p:pic>
    </p:spTree>
  </p:cSld>
  <p:clrMapOvr>
    <a:masterClrMapping/>
  </p:clrMapOvr>
  <p:transition>
    <p:comb dir="vert"/>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p:cNvGraphicFramePr/>
          <p:nvPr/>
        </p:nvGraphicFramePr>
        <p:xfrm>
          <a:off x="0" y="0"/>
          <a:ext cx="9144000" cy="457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Content Placeholder 2"/>
          <p:cNvSpPr>
            <a:spLocks noGrp="1"/>
          </p:cNvSpPr>
          <p:nvPr>
            <p:ph idx="1"/>
          </p:nvPr>
        </p:nvSpPr>
        <p:spPr>
          <a:xfrm>
            <a:off x="228600" y="1219200"/>
            <a:ext cx="4835192" cy="4214086"/>
          </a:xfrm>
        </p:spPr>
        <p:txBody>
          <a:bodyPr>
            <a:noAutofit/>
          </a:bodyPr>
          <a:lstStyle/>
          <a:p>
            <a:r>
              <a:rPr lang="en-US" sz="2000" dirty="0" smtClean="0"/>
              <a:t>The objective is to find out if an object has the correct placement in a partition or not (</a:t>
            </a:r>
            <a:r>
              <a:rPr lang="en-US" sz="2000" dirty="0" err="1" smtClean="0"/>
              <a:t>Rosseuw</a:t>
            </a:r>
            <a:r>
              <a:rPr lang="en-US" sz="2000" dirty="0" smtClean="0"/>
              <a:t> 1987)</a:t>
            </a:r>
          </a:p>
          <a:p>
            <a:endParaRPr lang="en-US" sz="2000" dirty="0" smtClean="0"/>
          </a:p>
          <a:p>
            <a:endParaRPr lang="en-US" sz="2000" dirty="0" smtClean="0"/>
          </a:p>
          <a:p>
            <a:r>
              <a:rPr lang="en-US" sz="2000" dirty="0" smtClean="0"/>
              <a:t>It is done by computing the proximities of the distance between object to other objects in the same partition and in the other partition</a:t>
            </a:r>
          </a:p>
          <a:p>
            <a:endParaRPr lang="en-US" sz="2000" dirty="0" smtClean="0"/>
          </a:p>
          <a:p>
            <a:r>
              <a:rPr lang="en-US" sz="2000" dirty="0" smtClean="0"/>
              <a:t>Silhouette value ranging from -1 to 1, closer to 1 is better</a:t>
            </a:r>
          </a:p>
          <a:p>
            <a:endParaRPr lang="en-US" sz="2000" dirty="0" smtClean="0"/>
          </a:p>
          <a:p>
            <a:endParaRPr lang="en-US" sz="2000" dirty="0" smtClean="0"/>
          </a:p>
          <a:p>
            <a:pPr>
              <a:buNone/>
            </a:pPr>
            <a:endParaRPr lang="en-US" sz="2000" dirty="0" smtClean="0"/>
          </a:p>
          <a:p>
            <a:endParaRPr lang="en-US" sz="2000" dirty="0" smtClean="0"/>
          </a:p>
          <a:p>
            <a:endParaRPr lang="id-ID" dirty="0" smtClean="0"/>
          </a:p>
        </p:txBody>
      </p:sp>
      <p:pic>
        <p:nvPicPr>
          <p:cNvPr id="6" name="Picture 1"/>
          <p:cNvPicPr>
            <a:picLocks noChangeAspect="1" noChangeArrowheads="1"/>
          </p:cNvPicPr>
          <p:nvPr/>
        </p:nvPicPr>
        <p:blipFill>
          <a:blip r:embed="rId8" cstate="print"/>
          <a:srcRect/>
          <a:stretch>
            <a:fillRect/>
          </a:stretch>
        </p:blipFill>
        <p:spPr bwMode="auto">
          <a:xfrm>
            <a:off x="5486400" y="914400"/>
            <a:ext cx="3428688" cy="1875064"/>
          </a:xfrm>
          <a:prstGeom prst="rect">
            <a:avLst/>
          </a:prstGeom>
          <a:noFill/>
          <a:ln w="9525">
            <a:noFill/>
            <a:miter lim="800000"/>
            <a:headEnd/>
            <a:tailEnd/>
          </a:ln>
        </p:spPr>
      </p:pic>
      <p:pic>
        <p:nvPicPr>
          <p:cNvPr id="7" name="Picture 2"/>
          <p:cNvPicPr>
            <a:picLocks noChangeAspect="1" noChangeArrowheads="1"/>
          </p:cNvPicPr>
          <p:nvPr/>
        </p:nvPicPr>
        <p:blipFill>
          <a:blip r:embed="rId9" cstate="print"/>
          <a:srcRect t="15657"/>
          <a:stretch>
            <a:fillRect/>
          </a:stretch>
        </p:blipFill>
        <p:spPr bwMode="auto">
          <a:xfrm>
            <a:off x="5087450" y="3200400"/>
            <a:ext cx="3765904" cy="2133600"/>
          </a:xfrm>
          <a:prstGeom prst="rect">
            <a:avLst/>
          </a:prstGeom>
          <a:noFill/>
          <a:ln w="9525">
            <a:noFill/>
            <a:miter lim="800000"/>
            <a:headEnd/>
            <a:tailEnd/>
          </a:ln>
        </p:spPr>
      </p:pic>
      <p:sp>
        <p:nvSpPr>
          <p:cNvPr id="8" name="Oval 7"/>
          <p:cNvSpPr/>
          <p:nvPr/>
        </p:nvSpPr>
        <p:spPr>
          <a:xfrm>
            <a:off x="5410200" y="1295400"/>
            <a:ext cx="1295400" cy="1143000"/>
          </a:xfrm>
          <a:prstGeom prst="ellipse">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6781800" y="838200"/>
            <a:ext cx="1295400" cy="1143000"/>
          </a:xfrm>
          <a:prstGeom prst="ellipse">
            <a:avLst/>
          </a:prstGeom>
          <a:noFill/>
          <a:ln>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7696200" y="1905000"/>
            <a:ext cx="1295400" cy="1143000"/>
          </a:xfrm>
          <a:prstGeom prst="ellipse">
            <a:avLst/>
          </a:prstGeom>
          <a:noFill/>
          <a:ln>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0" y="6553200"/>
            <a:ext cx="9144000" cy="304800"/>
          </a:xfrm>
          <a:prstGeom prst="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8" descr="https://femyaap.files.wordpress.com/2011/05/ipb-biru1.gif"/>
          <p:cNvPicPr>
            <a:picLocks noChangeAspect="1" noChangeArrowheads="1"/>
          </p:cNvPicPr>
          <p:nvPr/>
        </p:nvPicPr>
        <p:blipFill>
          <a:blip r:embed="rId10" cstate="print"/>
          <a:srcRect/>
          <a:stretch>
            <a:fillRect/>
          </a:stretch>
        </p:blipFill>
        <p:spPr bwMode="auto">
          <a:xfrm>
            <a:off x="8382000" y="6179003"/>
            <a:ext cx="685800" cy="678997"/>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linds(horizontal)">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blinds(horizontal)">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p:cNvGraphicFramePr/>
          <p:nvPr/>
        </p:nvGraphicFramePr>
        <p:xfrm>
          <a:off x="0" y="0"/>
          <a:ext cx="9144000" cy="457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Content Placeholder 2"/>
          <p:cNvSpPr>
            <a:spLocks noGrp="1"/>
          </p:cNvSpPr>
          <p:nvPr>
            <p:ph idx="1"/>
          </p:nvPr>
        </p:nvSpPr>
        <p:spPr>
          <a:xfrm>
            <a:off x="324635" y="723674"/>
            <a:ext cx="8057365" cy="5781629"/>
          </a:xfrm>
        </p:spPr>
        <p:txBody>
          <a:bodyPr>
            <a:normAutofit/>
          </a:bodyPr>
          <a:lstStyle/>
          <a:p>
            <a:r>
              <a:rPr lang="en-US" sz="2800" dirty="0" smtClean="0"/>
              <a:t>Machine:</a:t>
            </a:r>
          </a:p>
          <a:p>
            <a:pPr lvl="1"/>
            <a:r>
              <a:rPr lang="en-US" sz="1800" dirty="0" smtClean="0"/>
              <a:t>AMD A6 Processor Quad Core</a:t>
            </a:r>
          </a:p>
          <a:p>
            <a:pPr lvl="1"/>
            <a:r>
              <a:rPr lang="en-US" sz="1800" dirty="0" smtClean="0"/>
              <a:t>DDR 4 GB</a:t>
            </a:r>
          </a:p>
          <a:p>
            <a:pPr lvl="1"/>
            <a:r>
              <a:rPr lang="en-US" sz="1800" dirty="0" smtClean="0"/>
              <a:t>HDD 750 GB</a:t>
            </a:r>
          </a:p>
          <a:p>
            <a:pPr lvl="1"/>
            <a:r>
              <a:rPr lang="en-US" sz="1800" dirty="0" smtClean="0"/>
              <a:t>OS Windows 8 </a:t>
            </a:r>
            <a:endParaRPr lang="en-US" dirty="0" smtClean="0"/>
          </a:p>
          <a:p>
            <a:r>
              <a:rPr lang="en-US" dirty="0" smtClean="0"/>
              <a:t>Tools:</a:t>
            </a:r>
          </a:p>
          <a:p>
            <a:pPr lvl="1"/>
            <a:r>
              <a:rPr lang="en-US" sz="1800" dirty="0" smtClean="0"/>
              <a:t>Python 2.7</a:t>
            </a:r>
          </a:p>
          <a:p>
            <a:pPr lvl="2"/>
            <a:r>
              <a:rPr lang="en-US" sz="1800" dirty="0" smtClean="0"/>
              <a:t>Library:</a:t>
            </a:r>
          </a:p>
          <a:p>
            <a:pPr lvl="3"/>
            <a:r>
              <a:rPr lang="en-US" sz="1800" dirty="0" err="1" smtClean="0"/>
              <a:t>Nltk</a:t>
            </a:r>
            <a:endParaRPr lang="en-US" sz="1800" dirty="0" smtClean="0"/>
          </a:p>
          <a:p>
            <a:pPr lvl="3"/>
            <a:r>
              <a:rPr lang="en-US" sz="1800" dirty="0" err="1" smtClean="0"/>
              <a:t>Numpy</a:t>
            </a:r>
            <a:endParaRPr lang="en-US" sz="1800" dirty="0" smtClean="0"/>
          </a:p>
          <a:p>
            <a:pPr lvl="3"/>
            <a:r>
              <a:rPr lang="en-US" sz="1800" dirty="0" err="1" smtClean="0"/>
              <a:t>Scipy</a:t>
            </a:r>
            <a:endParaRPr lang="en-US" sz="1800" dirty="0" smtClean="0"/>
          </a:p>
          <a:p>
            <a:pPr lvl="1"/>
            <a:r>
              <a:rPr lang="en-US" sz="1800" dirty="0" smtClean="0"/>
              <a:t>Sublime Text 3</a:t>
            </a:r>
          </a:p>
          <a:p>
            <a:pPr lvl="1"/>
            <a:r>
              <a:rPr lang="en-US" sz="1800" dirty="0" smtClean="0"/>
              <a:t>Microsoft Visual Studio 2013 Community</a:t>
            </a:r>
            <a:endParaRPr lang="en-US" sz="1800" dirty="0"/>
          </a:p>
          <a:p>
            <a:r>
              <a:rPr lang="en-US" sz="2800" dirty="0" smtClean="0"/>
              <a:t>Period:</a:t>
            </a:r>
          </a:p>
          <a:p>
            <a:pPr lvl="1"/>
            <a:r>
              <a:rPr lang="en-US" sz="2400" dirty="0" smtClean="0"/>
              <a:t>December 2014-April 2015</a:t>
            </a:r>
          </a:p>
        </p:txBody>
      </p:sp>
      <p:sp>
        <p:nvSpPr>
          <p:cNvPr id="6" name="Rectangle 5"/>
          <p:cNvSpPr/>
          <p:nvPr/>
        </p:nvSpPr>
        <p:spPr>
          <a:xfrm>
            <a:off x="0" y="6553200"/>
            <a:ext cx="9144000" cy="304800"/>
          </a:xfrm>
          <a:prstGeom prst="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8" descr="https://femyaap.files.wordpress.com/2011/05/ipb-biru1.gif"/>
          <p:cNvPicPr>
            <a:picLocks noChangeAspect="1" noChangeArrowheads="1"/>
          </p:cNvPicPr>
          <p:nvPr/>
        </p:nvPicPr>
        <p:blipFill>
          <a:blip r:embed="rId8" cstate="print"/>
          <a:srcRect/>
          <a:stretch>
            <a:fillRect/>
          </a:stretch>
        </p:blipFill>
        <p:spPr bwMode="auto">
          <a:xfrm>
            <a:off x="8382000" y="6179003"/>
            <a:ext cx="685800" cy="678997"/>
          </a:xfrm>
          <a:prstGeom prst="rect">
            <a:avLst/>
          </a:prstGeom>
          <a:noFill/>
        </p:spPr>
      </p:pic>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6553200"/>
            <a:ext cx="9144000" cy="304800"/>
          </a:xfrm>
          <a:prstGeom prst="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8" descr="https://femyaap.files.wordpress.com/2011/05/ipb-biru1.gif"/>
          <p:cNvPicPr>
            <a:picLocks noChangeAspect="1" noChangeArrowheads="1"/>
          </p:cNvPicPr>
          <p:nvPr/>
        </p:nvPicPr>
        <p:blipFill>
          <a:blip r:embed="rId3" cstate="print"/>
          <a:srcRect/>
          <a:stretch>
            <a:fillRect/>
          </a:stretch>
        </p:blipFill>
        <p:spPr bwMode="auto">
          <a:xfrm>
            <a:off x="152400" y="6179003"/>
            <a:ext cx="685800" cy="678997"/>
          </a:xfrm>
          <a:prstGeom prst="rect">
            <a:avLst/>
          </a:prstGeom>
          <a:noFill/>
        </p:spPr>
      </p:pic>
      <p:graphicFrame>
        <p:nvGraphicFramePr>
          <p:cNvPr id="6" name="Diagram 5"/>
          <p:cNvGraphicFramePr/>
          <p:nvPr/>
        </p:nvGraphicFramePr>
        <p:xfrm>
          <a:off x="-685800" y="457200"/>
          <a:ext cx="6096000" cy="40640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7" name="Picture 14" descr="https://fbcdn-sphotos-f-a.akamaihd.net/hphotos-ak-xap1/t31.0-8/10492975_10152642816026654_2746713892945057258_o.png?dl=1"/>
          <p:cNvPicPr>
            <a:picLocks noChangeAspect="1" noChangeArrowheads="1"/>
          </p:cNvPicPr>
          <p:nvPr/>
        </p:nvPicPr>
        <p:blipFill>
          <a:blip r:embed="rId9" cstate="print"/>
          <a:srcRect/>
          <a:stretch>
            <a:fillRect/>
          </a:stretch>
        </p:blipFill>
        <p:spPr bwMode="auto">
          <a:xfrm>
            <a:off x="190410" y="1409610"/>
            <a:ext cx="876390" cy="876390"/>
          </a:xfrm>
          <a:prstGeom prst="rect">
            <a:avLst/>
          </a:prstGeom>
          <a:noFill/>
        </p:spPr>
      </p:pic>
      <p:pic>
        <p:nvPicPr>
          <p:cNvPr id="8" name="Picture 12" descr="https://cdn.serinus42.com/f29660b5cdd0cbd/uploads/c/300/a4e0b/twitter-logo_22.png"/>
          <p:cNvPicPr>
            <a:picLocks noChangeAspect="1" noChangeArrowheads="1"/>
          </p:cNvPicPr>
          <p:nvPr/>
        </p:nvPicPr>
        <p:blipFill>
          <a:blip r:embed="rId10" cstate="print"/>
          <a:srcRect/>
          <a:stretch>
            <a:fillRect/>
          </a:stretch>
        </p:blipFill>
        <p:spPr bwMode="auto">
          <a:xfrm>
            <a:off x="707435" y="2682558"/>
            <a:ext cx="1045165" cy="898842"/>
          </a:xfrm>
          <a:prstGeom prst="rect">
            <a:avLst/>
          </a:prstGeom>
          <a:noFill/>
        </p:spPr>
      </p:pic>
      <p:pic>
        <p:nvPicPr>
          <p:cNvPr id="15368" name="Picture 8" descr="http://www.student.dtu.dk/~s093020/dataAnalysisWebsite/images/10saddest.PNG"/>
          <p:cNvPicPr>
            <a:picLocks noChangeAspect="1" noChangeArrowheads="1"/>
          </p:cNvPicPr>
          <p:nvPr/>
        </p:nvPicPr>
        <p:blipFill>
          <a:blip r:embed="rId11" cstate="print"/>
          <a:srcRect/>
          <a:stretch>
            <a:fillRect/>
          </a:stretch>
        </p:blipFill>
        <p:spPr bwMode="auto">
          <a:xfrm>
            <a:off x="4419599" y="685800"/>
            <a:ext cx="4456913" cy="2589611"/>
          </a:xfrm>
          <a:prstGeom prst="rect">
            <a:avLst/>
          </a:prstGeom>
          <a:noFill/>
        </p:spPr>
      </p:pic>
      <p:sp>
        <p:nvSpPr>
          <p:cNvPr id="13" name="Down Arrow 12"/>
          <p:cNvSpPr/>
          <p:nvPr/>
        </p:nvSpPr>
        <p:spPr>
          <a:xfrm>
            <a:off x="6553200" y="3276600"/>
            <a:ext cx="635000" cy="406400"/>
          </a:xfrm>
          <a:prstGeom prst="downArrow">
            <a:avLst/>
          </a:prstGeom>
          <a:solidFill>
            <a:srgbClr val="FF0000"/>
          </a:solidFill>
        </p:spPr>
        <p:style>
          <a:lnRef idx="2">
            <a:schemeClr val="lt1">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dk1">
              <a:hueOff val="0"/>
              <a:satOff val="0"/>
              <a:lumOff val="0"/>
              <a:alphaOff val="0"/>
            </a:schemeClr>
          </a:fontRef>
        </p:style>
      </p:sp>
      <p:sp>
        <p:nvSpPr>
          <p:cNvPr id="15" name="Smiley Face 14"/>
          <p:cNvSpPr/>
          <p:nvPr/>
        </p:nvSpPr>
        <p:spPr>
          <a:xfrm>
            <a:off x="2438400" y="5410200"/>
            <a:ext cx="762000" cy="685800"/>
          </a:xfrm>
          <a:prstGeom prst="smileyFace">
            <a:avLst>
              <a:gd name="adj" fmla="val -4653"/>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Down Arrow 15"/>
          <p:cNvSpPr/>
          <p:nvPr/>
        </p:nvSpPr>
        <p:spPr>
          <a:xfrm rot="5400000">
            <a:off x="3543300" y="4991100"/>
            <a:ext cx="635000" cy="406400"/>
          </a:xfrm>
          <a:prstGeom prst="downArrow">
            <a:avLst/>
          </a:prstGeom>
          <a:solidFill>
            <a:srgbClr val="FF0000"/>
          </a:solidFill>
        </p:spPr>
        <p:style>
          <a:lnRef idx="2">
            <a:schemeClr val="lt1">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dk1">
              <a:hueOff val="0"/>
              <a:satOff val="0"/>
              <a:lumOff val="0"/>
              <a:alphaOff val="0"/>
            </a:schemeClr>
          </a:fontRef>
        </p:style>
      </p:sp>
      <p:pic>
        <p:nvPicPr>
          <p:cNvPr id="15370" name="Picture 10" descr="http://finedininglovers.cdn.crosscast-system.com/BlogPost/l_3969_no.noise.jpg"/>
          <p:cNvPicPr>
            <a:picLocks noChangeAspect="1" noChangeArrowheads="1"/>
          </p:cNvPicPr>
          <p:nvPr/>
        </p:nvPicPr>
        <p:blipFill>
          <a:blip r:embed="rId12" cstate="print"/>
          <a:srcRect/>
          <a:stretch>
            <a:fillRect/>
          </a:stretch>
        </p:blipFill>
        <p:spPr bwMode="auto">
          <a:xfrm>
            <a:off x="4572000" y="3733800"/>
            <a:ext cx="1757516" cy="990600"/>
          </a:xfrm>
          <a:prstGeom prst="rect">
            <a:avLst/>
          </a:prstGeom>
          <a:noFill/>
        </p:spPr>
      </p:pic>
      <p:sp>
        <p:nvSpPr>
          <p:cNvPr id="15372" name="AutoShape 12" descr="Image result for soccer games"/>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5374" name="AutoShape 14" descr="Image result for soccer games"/>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15378" name="Picture 18" descr="http://i635.photobucket.com/albums/uu74/laurenp_photos/SDC10381.jpg"/>
          <p:cNvPicPr>
            <a:picLocks noChangeAspect="1" noChangeArrowheads="1"/>
          </p:cNvPicPr>
          <p:nvPr/>
        </p:nvPicPr>
        <p:blipFill>
          <a:blip r:embed="rId13" cstate="print"/>
          <a:srcRect/>
          <a:stretch>
            <a:fillRect/>
          </a:stretch>
        </p:blipFill>
        <p:spPr bwMode="auto">
          <a:xfrm>
            <a:off x="6781800" y="3733800"/>
            <a:ext cx="2133600" cy="1371600"/>
          </a:xfrm>
          <a:prstGeom prst="rect">
            <a:avLst/>
          </a:prstGeom>
          <a:noFill/>
        </p:spPr>
      </p:pic>
      <p:pic>
        <p:nvPicPr>
          <p:cNvPr id="15380" name="Picture 20" descr="http://static.boydgaming.net/orleanscasino10/media/gallery/TO_Entertain-Century_Orleans_18_Movie_Theater-348733-full.jpg"/>
          <p:cNvPicPr>
            <a:picLocks noChangeAspect="1" noChangeArrowheads="1"/>
          </p:cNvPicPr>
          <p:nvPr/>
        </p:nvPicPr>
        <p:blipFill>
          <a:blip r:embed="rId14" cstate="print"/>
          <a:srcRect/>
          <a:stretch>
            <a:fillRect/>
          </a:stretch>
        </p:blipFill>
        <p:spPr bwMode="auto">
          <a:xfrm>
            <a:off x="6781800" y="5029200"/>
            <a:ext cx="2133600" cy="1418050"/>
          </a:xfrm>
          <a:prstGeom prst="rect">
            <a:avLst/>
          </a:prstGeom>
          <a:noFill/>
        </p:spPr>
      </p:pic>
      <p:sp>
        <p:nvSpPr>
          <p:cNvPr id="23" name="Down Arrow 22"/>
          <p:cNvSpPr/>
          <p:nvPr/>
        </p:nvSpPr>
        <p:spPr>
          <a:xfrm rot="5400000">
            <a:off x="1333500" y="4991100"/>
            <a:ext cx="635000" cy="406400"/>
          </a:xfrm>
          <a:prstGeom prst="downArrow">
            <a:avLst/>
          </a:prstGeom>
          <a:solidFill>
            <a:srgbClr val="FF0000"/>
          </a:solidFill>
        </p:spPr>
        <p:style>
          <a:lnRef idx="2">
            <a:schemeClr val="lt1">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dk1">
              <a:hueOff val="0"/>
              <a:satOff val="0"/>
              <a:lumOff val="0"/>
              <a:alphaOff val="0"/>
            </a:schemeClr>
          </a:fontRef>
        </p:style>
      </p:sp>
      <p:sp>
        <p:nvSpPr>
          <p:cNvPr id="24" name="TextBox 23"/>
          <p:cNvSpPr txBox="1"/>
          <p:nvPr/>
        </p:nvSpPr>
        <p:spPr>
          <a:xfrm>
            <a:off x="0" y="4655403"/>
            <a:ext cx="1524000" cy="830997"/>
          </a:xfrm>
          <a:prstGeom prst="rect">
            <a:avLst/>
          </a:prstGeom>
          <a:noFill/>
        </p:spPr>
        <p:txBody>
          <a:bodyPr wrap="square" rtlCol="0">
            <a:spAutoFit/>
          </a:bodyPr>
          <a:lstStyle/>
          <a:p>
            <a:pPr algn="ctr"/>
            <a:r>
              <a:rPr lang="en-US" sz="2400" b="1" dirty="0" smtClean="0">
                <a:ln w="24500" cmpd="dbl">
                  <a:solidFill>
                    <a:schemeClr val="accent2">
                      <a:shade val="85000"/>
                      <a:satMod val="155000"/>
                    </a:schemeClr>
                  </a:solidFill>
                  <a:prstDash val="solid"/>
                  <a:miter lim="800000"/>
                </a:ln>
                <a:gradFill>
                  <a:gsLst>
                    <a:gs pos="10000">
                      <a:schemeClr val="accent2">
                        <a:tint val="10000"/>
                        <a:satMod val="155000"/>
                      </a:schemeClr>
                    </a:gs>
                    <a:gs pos="60000">
                      <a:schemeClr val="accent2">
                        <a:tint val="30000"/>
                        <a:satMod val="155000"/>
                      </a:schemeClr>
                    </a:gs>
                    <a:gs pos="100000">
                      <a:schemeClr val="accent2">
                        <a:tint val="73000"/>
                        <a:satMod val="155000"/>
                      </a:schemeClr>
                    </a:gs>
                  </a:gsLst>
                  <a:lin ang="5400000"/>
                </a:gradFill>
                <a:effectLst>
                  <a:outerShdw blurRad="38100" dist="38100" dir="7020000" algn="tl">
                    <a:srgbClr val="000000">
                      <a:alpha val="35000"/>
                    </a:srgbClr>
                  </a:outerShdw>
                </a:effectLst>
              </a:rPr>
              <a:t>Sentiment </a:t>
            </a:r>
          </a:p>
          <a:p>
            <a:pPr algn="ctr"/>
            <a:r>
              <a:rPr lang="en-US" sz="2400" b="1" dirty="0" smtClean="0">
                <a:ln w="24500" cmpd="dbl">
                  <a:solidFill>
                    <a:schemeClr val="accent2">
                      <a:shade val="85000"/>
                      <a:satMod val="155000"/>
                    </a:schemeClr>
                  </a:solidFill>
                  <a:prstDash val="solid"/>
                  <a:miter lim="800000"/>
                </a:ln>
                <a:gradFill>
                  <a:gsLst>
                    <a:gs pos="10000">
                      <a:schemeClr val="accent2">
                        <a:tint val="10000"/>
                        <a:satMod val="155000"/>
                      </a:schemeClr>
                    </a:gs>
                    <a:gs pos="60000">
                      <a:schemeClr val="accent2">
                        <a:tint val="30000"/>
                        <a:satMod val="155000"/>
                      </a:schemeClr>
                    </a:gs>
                    <a:gs pos="100000">
                      <a:schemeClr val="accent2">
                        <a:tint val="73000"/>
                        <a:satMod val="155000"/>
                      </a:schemeClr>
                    </a:gs>
                  </a:gsLst>
                  <a:lin ang="5400000"/>
                </a:gradFill>
                <a:effectLst>
                  <a:outerShdw blurRad="38100" dist="38100" dir="7020000" algn="tl">
                    <a:srgbClr val="000000">
                      <a:alpha val="35000"/>
                    </a:srgbClr>
                  </a:outerShdw>
                </a:effectLst>
              </a:rPr>
              <a:t>Analysis</a:t>
            </a:r>
            <a:endParaRPr lang="en-US" sz="2400" b="1" dirty="0">
              <a:ln w="24500" cmpd="dbl">
                <a:solidFill>
                  <a:schemeClr val="accent2">
                    <a:shade val="85000"/>
                    <a:satMod val="155000"/>
                  </a:schemeClr>
                </a:solidFill>
                <a:prstDash val="solid"/>
                <a:miter lim="800000"/>
              </a:ln>
              <a:gradFill>
                <a:gsLst>
                  <a:gs pos="10000">
                    <a:schemeClr val="accent2">
                      <a:tint val="10000"/>
                      <a:satMod val="155000"/>
                    </a:schemeClr>
                  </a:gs>
                  <a:gs pos="60000">
                    <a:schemeClr val="accent2">
                      <a:tint val="30000"/>
                      <a:satMod val="155000"/>
                    </a:schemeClr>
                  </a:gs>
                  <a:gs pos="100000">
                    <a:schemeClr val="accent2">
                      <a:tint val="73000"/>
                      <a:satMod val="155000"/>
                    </a:schemeClr>
                  </a:gs>
                </a:gsLst>
                <a:lin ang="5400000"/>
              </a:gradFill>
              <a:effectLst>
                <a:outerShdw blurRad="38100" dist="38100" dir="7020000" algn="tl">
                  <a:srgbClr val="000000">
                    <a:alpha val="35000"/>
                  </a:srgbClr>
                </a:outerShdw>
              </a:effectLst>
            </a:endParaRPr>
          </a:p>
        </p:txBody>
      </p:sp>
      <p:sp>
        <p:nvSpPr>
          <p:cNvPr id="19" name="Smiley Face 18"/>
          <p:cNvSpPr/>
          <p:nvPr/>
        </p:nvSpPr>
        <p:spPr>
          <a:xfrm>
            <a:off x="2438400" y="4495800"/>
            <a:ext cx="762000" cy="685800"/>
          </a:xfrm>
          <a:prstGeom prst="smileyFace">
            <a:avLst>
              <a:gd name="adj" fmla="val 4653"/>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descr="http://static.guim.co.uk/sys-images/Guardian/Pix/audio/video/2010/5/6/1273131588642/A-banner-is-held-up-durin-009.jpg"/>
          <p:cNvPicPr>
            <a:picLocks noChangeAspect="1" noChangeArrowheads="1"/>
          </p:cNvPicPr>
          <p:nvPr/>
        </p:nvPicPr>
        <p:blipFill>
          <a:blip r:embed="rId15" cstate="print"/>
          <a:srcRect/>
          <a:stretch>
            <a:fillRect/>
          </a:stretch>
        </p:blipFill>
        <p:spPr bwMode="auto">
          <a:xfrm>
            <a:off x="4419600" y="5029200"/>
            <a:ext cx="2362200" cy="1417320"/>
          </a:xfrm>
          <a:prstGeom prst="rect">
            <a:avLst/>
          </a:prstGeom>
          <a:noFill/>
        </p:spPr>
      </p:pic>
      <p:graphicFrame>
        <p:nvGraphicFramePr>
          <p:cNvPr id="21" name="Diagram 20"/>
          <p:cNvGraphicFramePr/>
          <p:nvPr/>
        </p:nvGraphicFramePr>
        <p:xfrm>
          <a:off x="0" y="0"/>
          <a:ext cx="9144000" cy="457200"/>
        </p:xfrm>
        <a:graphic>
          <a:graphicData uri="http://schemas.openxmlformats.org/drawingml/2006/diagram">
            <dgm:relIds xmlns:dgm="http://schemas.openxmlformats.org/drawingml/2006/diagram" xmlns:r="http://schemas.openxmlformats.org/officeDocument/2006/relationships" r:dm="rId16" r:lo="rId17" r:qs="rId18" r:cs="rId19"/>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linds(horizontal)">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0-#ppt_w/2"/>
                                          </p:val>
                                        </p:tav>
                                        <p:tav tm="100000">
                                          <p:val>
                                            <p:strVal val="#ppt_x"/>
                                          </p:val>
                                        </p:tav>
                                      </p:tavLst>
                                    </p:anim>
                                    <p:anim calcmode="lin" valueType="num">
                                      <p:cBhvr additive="base">
                                        <p:cTn id="18"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nodeType="clickEffect">
                                  <p:stCondLst>
                                    <p:cond delay="0"/>
                                  </p:stCondLst>
                                  <p:childTnLst>
                                    <p:set>
                                      <p:cBhvr>
                                        <p:cTn id="22" dur="1" fill="hold">
                                          <p:stCondLst>
                                            <p:cond delay="0"/>
                                          </p:stCondLst>
                                        </p:cTn>
                                        <p:tgtEl>
                                          <p:spTgt spid="15368"/>
                                        </p:tgtEl>
                                        <p:attrNameLst>
                                          <p:attrName>style.visibility</p:attrName>
                                        </p:attrNameLst>
                                      </p:cBhvr>
                                      <p:to>
                                        <p:strVal val="visible"/>
                                      </p:to>
                                    </p:set>
                                    <p:animEffect transition="in" filter="blinds(horizontal)">
                                      <p:cBhvr>
                                        <p:cTn id="23" dur="500"/>
                                        <p:tgtEl>
                                          <p:spTgt spid="15368"/>
                                        </p:tgtEl>
                                      </p:cBhvr>
                                    </p:animEffect>
                                  </p:childTnLst>
                                </p:cTn>
                              </p:par>
                            </p:childTnLst>
                          </p:cTn>
                        </p:par>
                      </p:childTnLst>
                    </p:cTn>
                  </p:par>
                  <p:par>
                    <p:cTn id="24" fill="hold">
                      <p:stCondLst>
                        <p:cond delay="indefinite"/>
                      </p:stCondLst>
                      <p:childTnLst>
                        <p:par>
                          <p:cTn id="25" fill="hold">
                            <p:stCondLst>
                              <p:cond delay="0"/>
                            </p:stCondLst>
                            <p:childTnLst>
                              <p:par>
                                <p:cTn id="26" presetID="2" presetClass="entr" presetSubtype="1" fill="hold" nodeType="clickEffect">
                                  <p:stCondLst>
                                    <p:cond delay="0"/>
                                  </p:stCondLst>
                                  <p:childTnLst>
                                    <p:set>
                                      <p:cBhvr>
                                        <p:cTn id="27" dur="1" fill="hold">
                                          <p:stCondLst>
                                            <p:cond delay="0"/>
                                          </p:stCondLst>
                                        </p:cTn>
                                        <p:tgtEl>
                                          <p:spTgt spid="13"/>
                                        </p:tgtEl>
                                        <p:attrNameLst>
                                          <p:attrName>style.visibility</p:attrName>
                                        </p:attrNameLst>
                                      </p:cBhvr>
                                      <p:to>
                                        <p:strVal val="visible"/>
                                      </p:to>
                                    </p:set>
                                    <p:anim calcmode="lin" valueType="num">
                                      <p:cBhvr additive="base">
                                        <p:cTn id="28" dur="500" fill="hold"/>
                                        <p:tgtEl>
                                          <p:spTgt spid="13"/>
                                        </p:tgtEl>
                                        <p:attrNameLst>
                                          <p:attrName>ppt_x</p:attrName>
                                        </p:attrNameLst>
                                      </p:cBhvr>
                                      <p:tavLst>
                                        <p:tav tm="0">
                                          <p:val>
                                            <p:strVal val="#ppt_x"/>
                                          </p:val>
                                        </p:tav>
                                        <p:tav tm="100000">
                                          <p:val>
                                            <p:strVal val="#ppt_x"/>
                                          </p:val>
                                        </p:tav>
                                      </p:tavLst>
                                    </p:anim>
                                    <p:anim calcmode="lin" valueType="num">
                                      <p:cBhvr additive="base">
                                        <p:cTn id="29" dur="500" fill="hold"/>
                                        <p:tgtEl>
                                          <p:spTgt spid="13"/>
                                        </p:tgtEl>
                                        <p:attrNameLst>
                                          <p:attrName>ppt_y</p:attrName>
                                        </p:attrNameLst>
                                      </p:cBhvr>
                                      <p:tavLst>
                                        <p:tav tm="0">
                                          <p:val>
                                            <p:strVal val="0-#ppt_h/2"/>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3" presetClass="entr" presetSubtype="10" fill="hold" nodeType="clickEffect">
                                  <p:stCondLst>
                                    <p:cond delay="0"/>
                                  </p:stCondLst>
                                  <p:childTnLst>
                                    <p:set>
                                      <p:cBhvr>
                                        <p:cTn id="33" dur="1" fill="hold">
                                          <p:stCondLst>
                                            <p:cond delay="0"/>
                                          </p:stCondLst>
                                        </p:cTn>
                                        <p:tgtEl>
                                          <p:spTgt spid="15378"/>
                                        </p:tgtEl>
                                        <p:attrNameLst>
                                          <p:attrName>style.visibility</p:attrName>
                                        </p:attrNameLst>
                                      </p:cBhvr>
                                      <p:to>
                                        <p:strVal val="visible"/>
                                      </p:to>
                                    </p:set>
                                    <p:animEffect transition="in" filter="blinds(horizontal)">
                                      <p:cBhvr>
                                        <p:cTn id="34" dur="500"/>
                                        <p:tgtEl>
                                          <p:spTgt spid="15378"/>
                                        </p:tgtEl>
                                      </p:cBhvr>
                                    </p:animEffect>
                                  </p:childTnLst>
                                </p:cTn>
                              </p:par>
                            </p:childTnLst>
                          </p:cTn>
                        </p:par>
                      </p:childTnLst>
                    </p:cTn>
                  </p:par>
                  <p:par>
                    <p:cTn id="35" fill="hold">
                      <p:stCondLst>
                        <p:cond delay="indefinite"/>
                      </p:stCondLst>
                      <p:childTnLst>
                        <p:par>
                          <p:cTn id="36" fill="hold">
                            <p:stCondLst>
                              <p:cond delay="0"/>
                            </p:stCondLst>
                            <p:childTnLst>
                              <p:par>
                                <p:cTn id="37" presetID="3" presetClass="entr" presetSubtype="10" fill="hold" nodeType="clickEffect">
                                  <p:stCondLst>
                                    <p:cond delay="0"/>
                                  </p:stCondLst>
                                  <p:childTnLst>
                                    <p:set>
                                      <p:cBhvr>
                                        <p:cTn id="38" dur="1" fill="hold">
                                          <p:stCondLst>
                                            <p:cond delay="0"/>
                                          </p:stCondLst>
                                        </p:cTn>
                                        <p:tgtEl>
                                          <p:spTgt spid="15380"/>
                                        </p:tgtEl>
                                        <p:attrNameLst>
                                          <p:attrName>style.visibility</p:attrName>
                                        </p:attrNameLst>
                                      </p:cBhvr>
                                      <p:to>
                                        <p:strVal val="visible"/>
                                      </p:to>
                                    </p:set>
                                    <p:animEffect transition="in" filter="blinds(horizontal)">
                                      <p:cBhvr>
                                        <p:cTn id="39" dur="500"/>
                                        <p:tgtEl>
                                          <p:spTgt spid="15380"/>
                                        </p:tgtEl>
                                      </p:cBhvr>
                                    </p:animEffect>
                                  </p:childTnLst>
                                </p:cTn>
                              </p:par>
                            </p:childTnLst>
                          </p:cTn>
                        </p:par>
                      </p:childTnLst>
                    </p:cTn>
                  </p:par>
                  <p:par>
                    <p:cTn id="40" fill="hold">
                      <p:stCondLst>
                        <p:cond delay="indefinite"/>
                      </p:stCondLst>
                      <p:childTnLst>
                        <p:par>
                          <p:cTn id="41" fill="hold">
                            <p:stCondLst>
                              <p:cond delay="0"/>
                            </p:stCondLst>
                            <p:childTnLst>
                              <p:par>
                                <p:cTn id="42" presetID="3" presetClass="entr" presetSubtype="10" fill="hold" nodeType="clickEffect">
                                  <p:stCondLst>
                                    <p:cond delay="0"/>
                                  </p:stCondLst>
                                  <p:childTnLst>
                                    <p:set>
                                      <p:cBhvr>
                                        <p:cTn id="43" dur="1" fill="hold">
                                          <p:stCondLst>
                                            <p:cond delay="0"/>
                                          </p:stCondLst>
                                        </p:cTn>
                                        <p:tgtEl>
                                          <p:spTgt spid="3074"/>
                                        </p:tgtEl>
                                        <p:attrNameLst>
                                          <p:attrName>style.visibility</p:attrName>
                                        </p:attrNameLst>
                                      </p:cBhvr>
                                      <p:to>
                                        <p:strVal val="visible"/>
                                      </p:to>
                                    </p:set>
                                    <p:animEffect transition="in" filter="blinds(horizontal)">
                                      <p:cBhvr>
                                        <p:cTn id="44" dur="500"/>
                                        <p:tgtEl>
                                          <p:spTgt spid="3074"/>
                                        </p:tgtEl>
                                      </p:cBhvr>
                                    </p:animEffect>
                                  </p:childTnLst>
                                </p:cTn>
                              </p:par>
                            </p:childTnLst>
                          </p:cTn>
                        </p:par>
                      </p:childTnLst>
                    </p:cTn>
                  </p:par>
                  <p:par>
                    <p:cTn id="45" fill="hold">
                      <p:stCondLst>
                        <p:cond delay="indefinite"/>
                      </p:stCondLst>
                      <p:childTnLst>
                        <p:par>
                          <p:cTn id="46" fill="hold">
                            <p:stCondLst>
                              <p:cond delay="0"/>
                            </p:stCondLst>
                            <p:childTnLst>
                              <p:par>
                                <p:cTn id="47" presetID="3" presetClass="entr" presetSubtype="10" fill="hold" nodeType="clickEffect">
                                  <p:stCondLst>
                                    <p:cond delay="0"/>
                                  </p:stCondLst>
                                  <p:childTnLst>
                                    <p:set>
                                      <p:cBhvr>
                                        <p:cTn id="48" dur="1" fill="hold">
                                          <p:stCondLst>
                                            <p:cond delay="0"/>
                                          </p:stCondLst>
                                        </p:cTn>
                                        <p:tgtEl>
                                          <p:spTgt spid="15370"/>
                                        </p:tgtEl>
                                        <p:attrNameLst>
                                          <p:attrName>style.visibility</p:attrName>
                                        </p:attrNameLst>
                                      </p:cBhvr>
                                      <p:to>
                                        <p:strVal val="visible"/>
                                      </p:to>
                                    </p:set>
                                    <p:animEffect transition="in" filter="blinds(horizontal)">
                                      <p:cBhvr>
                                        <p:cTn id="49" dur="500"/>
                                        <p:tgtEl>
                                          <p:spTgt spid="15370"/>
                                        </p:tgtEl>
                                      </p:cBhvr>
                                    </p:animEffect>
                                  </p:childTnLst>
                                </p:cTn>
                              </p:par>
                            </p:childTnLst>
                          </p:cTn>
                        </p:par>
                      </p:childTnLst>
                    </p:cTn>
                  </p:par>
                  <p:par>
                    <p:cTn id="50" fill="hold">
                      <p:stCondLst>
                        <p:cond delay="indefinite"/>
                      </p:stCondLst>
                      <p:childTnLst>
                        <p:par>
                          <p:cTn id="51" fill="hold">
                            <p:stCondLst>
                              <p:cond delay="0"/>
                            </p:stCondLst>
                            <p:childTnLst>
                              <p:par>
                                <p:cTn id="52" presetID="2" presetClass="entr" presetSubtype="2" fill="hold" nodeType="clickEffect">
                                  <p:stCondLst>
                                    <p:cond delay="0"/>
                                  </p:stCondLst>
                                  <p:childTnLst>
                                    <p:set>
                                      <p:cBhvr>
                                        <p:cTn id="53" dur="1" fill="hold">
                                          <p:stCondLst>
                                            <p:cond delay="0"/>
                                          </p:stCondLst>
                                        </p:cTn>
                                        <p:tgtEl>
                                          <p:spTgt spid="16"/>
                                        </p:tgtEl>
                                        <p:attrNameLst>
                                          <p:attrName>style.visibility</p:attrName>
                                        </p:attrNameLst>
                                      </p:cBhvr>
                                      <p:to>
                                        <p:strVal val="visible"/>
                                      </p:to>
                                    </p:set>
                                    <p:anim calcmode="lin" valueType="num">
                                      <p:cBhvr additive="base">
                                        <p:cTn id="54" dur="500" fill="hold"/>
                                        <p:tgtEl>
                                          <p:spTgt spid="16"/>
                                        </p:tgtEl>
                                        <p:attrNameLst>
                                          <p:attrName>ppt_x</p:attrName>
                                        </p:attrNameLst>
                                      </p:cBhvr>
                                      <p:tavLst>
                                        <p:tav tm="0">
                                          <p:val>
                                            <p:strVal val="1+#ppt_w/2"/>
                                          </p:val>
                                        </p:tav>
                                        <p:tav tm="100000">
                                          <p:val>
                                            <p:strVal val="#ppt_x"/>
                                          </p:val>
                                        </p:tav>
                                      </p:tavLst>
                                    </p:anim>
                                    <p:anim calcmode="lin" valueType="num">
                                      <p:cBhvr additive="base">
                                        <p:cTn id="55" dur="500" fill="hold"/>
                                        <p:tgtEl>
                                          <p:spTgt spid="16"/>
                                        </p:tgtEl>
                                        <p:attrNameLst>
                                          <p:attrName>ppt_y</p:attrName>
                                        </p:attrNameLst>
                                      </p:cBhvr>
                                      <p:tavLst>
                                        <p:tav tm="0">
                                          <p:val>
                                            <p:strVal val="#ppt_y"/>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3" presetClass="entr" presetSubtype="10" fill="hold" grpId="0" nodeType="clickEffect">
                                  <p:stCondLst>
                                    <p:cond delay="0"/>
                                  </p:stCondLst>
                                  <p:childTnLst>
                                    <p:set>
                                      <p:cBhvr>
                                        <p:cTn id="59" dur="1" fill="hold">
                                          <p:stCondLst>
                                            <p:cond delay="0"/>
                                          </p:stCondLst>
                                        </p:cTn>
                                        <p:tgtEl>
                                          <p:spTgt spid="19"/>
                                        </p:tgtEl>
                                        <p:attrNameLst>
                                          <p:attrName>style.visibility</p:attrName>
                                        </p:attrNameLst>
                                      </p:cBhvr>
                                      <p:to>
                                        <p:strVal val="visible"/>
                                      </p:to>
                                    </p:set>
                                    <p:animEffect transition="in" filter="blinds(horizontal)">
                                      <p:cBhvr>
                                        <p:cTn id="60" dur="500"/>
                                        <p:tgtEl>
                                          <p:spTgt spid="19"/>
                                        </p:tgtEl>
                                      </p:cBhvr>
                                    </p:animEffect>
                                  </p:childTnLst>
                                </p:cTn>
                              </p:par>
                            </p:childTnLst>
                          </p:cTn>
                        </p:par>
                      </p:childTnLst>
                    </p:cTn>
                  </p:par>
                  <p:par>
                    <p:cTn id="61" fill="hold">
                      <p:stCondLst>
                        <p:cond delay="indefinite"/>
                      </p:stCondLst>
                      <p:childTnLst>
                        <p:par>
                          <p:cTn id="62" fill="hold">
                            <p:stCondLst>
                              <p:cond delay="0"/>
                            </p:stCondLst>
                            <p:childTnLst>
                              <p:par>
                                <p:cTn id="63" presetID="3" presetClass="entr" presetSubtype="10" fill="hold" grpId="0" nodeType="clickEffect">
                                  <p:stCondLst>
                                    <p:cond delay="0"/>
                                  </p:stCondLst>
                                  <p:childTnLst>
                                    <p:set>
                                      <p:cBhvr>
                                        <p:cTn id="64" dur="1" fill="hold">
                                          <p:stCondLst>
                                            <p:cond delay="0"/>
                                          </p:stCondLst>
                                        </p:cTn>
                                        <p:tgtEl>
                                          <p:spTgt spid="15"/>
                                        </p:tgtEl>
                                        <p:attrNameLst>
                                          <p:attrName>style.visibility</p:attrName>
                                        </p:attrNameLst>
                                      </p:cBhvr>
                                      <p:to>
                                        <p:strVal val="visible"/>
                                      </p:to>
                                    </p:set>
                                    <p:animEffect transition="in" filter="blinds(horizontal)">
                                      <p:cBhvr>
                                        <p:cTn id="65" dur="500"/>
                                        <p:tgtEl>
                                          <p:spTgt spid="15"/>
                                        </p:tgtEl>
                                      </p:cBhvr>
                                    </p:animEffect>
                                  </p:childTnLst>
                                </p:cTn>
                              </p:par>
                            </p:childTnLst>
                          </p:cTn>
                        </p:par>
                      </p:childTnLst>
                    </p:cTn>
                  </p:par>
                  <p:par>
                    <p:cTn id="66" fill="hold">
                      <p:stCondLst>
                        <p:cond delay="indefinite"/>
                      </p:stCondLst>
                      <p:childTnLst>
                        <p:par>
                          <p:cTn id="67" fill="hold">
                            <p:stCondLst>
                              <p:cond delay="0"/>
                            </p:stCondLst>
                            <p:childTnLst>
                              <p:par>
                                <p:cTn id="68" presetID="3" presetClass="entr" presetSubtype="10" fill="hold" nodeType="clickEffect">
                                  <p:stCondLst>
                                    <p:cond delay="0"/>
                                  </p:stCondLst>
                                  <p:childTnLst>
                                    <p:set>
                                      <p:cBhvr>
                                        <p:cTn id="69" dur="1" fill="hold">
                                          <p:stCondLst>
                                            <p:cond delay="0"/>
                                          </p:stCondLst>
                                        </p:cTn>
                                        <p:tgtEl>
                                          <p:spTgt spid="23"/>
                                        </p:tgtEl>
                                        <p:attrNameLst>
                                          <p:attrName>style.visibility</p:attrName>
                                        </p:attrNameLst>
                                      </p:cBhvr>
                                      <p:to>
                                        <p:strVal val="visible"/>
                                      </p:to>
                                    </p:set>
                                    <p:animEffect transition="in" filter="blinds(horizontal)">
                                      <p:cBhvr>
                                        <p:cTn id="70" dur="500"/>
                                        <p:tgtEl>
                                          <p:spTgt spid="23"/>
                                        </p:tgtEl>
                                      </p:cBhvr>
                                    </p:animEffect>
                                  </p:childTnLst>
                                </p:cTn>
                              </p:par>
                            </p:childTnLst>
                          </p:cTn>
                        </p:par>
                      </p:childTnLst>
                    </p:cTn>
                  </p:par>
                  <p:par>
                    <p:cTn id="71" fill="hold">
                      <p:stCondLst>
                        <p:cond delay="indefinite"/>
                      </p:stCondLst>
                      <p:childTnLst>
                        <p:par>
                          <p:cTn id="72" fill="hold">
                            <p:stCondLst>
                              <p:cond delay="0"/>
                            </p:stCondLst>
                            <p:childTnLst>
                              <p:par>
                                <p:cTn id="73" presetID="3" presetClass="entr" presetSubtype="10" fill="hold" grpId="0" nodeType="clickEffect">
                                  <p:stCondLst>
                                    <p:cond delay="0"/>
                                  </p:stCondLst>
                                  <p:childTnLst>
                                    <p:set>
                                      <p:cBhvr>
                                        <p:cTn id="74" dur="1" fill="hold">
                                          <p:stCondLst>
                                            <p:cond delay="0"/>
                                          </p:stCondLst>
                                        </p:cTn>
                                        <p:tgtEl>
                                          <p:spTgt spid="24"/>
                                        </p:tgtEl>
                                        <p:attrNameLst>
                                          <p:attrName>style.visibility</p:attrName>
                                        </p:attrNameLst>
                                      </p:cBhvr>
                                      <p:to>
                                        <p:strVal val="visible"/>
                                      </p:to>
                                    </p:set>
                                    <p:animEffect transition="in" filter="blinds(horizontal)">
                                      <p:cBhvr>
                                        <p:cTn id="75"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P spid="15" grpId="0" animBg="1"/>
      <p:bldP spid="24" grpId="0"/>
      <p:bldP spid="19"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6553200"/>
            <a:ext cx="9144000" cy="304800"/>
          </a:xfrm>
          <a:prstGeom prst="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8" descr="https://femyaap.files.wordpress.com/2011/05/ipb-biru1.gif"/>
          <p:cNvPicPr>
            <a:picLocks noChangeAspect="1" noChangeArrowheads="1"/>
          </p:cNvPicPr>
          <p:nvPr/>
        </p:nvPicPr>
        <p:blipFill>
          <a:blip r:embed="rId3" cstate="print"/>
          <a:srcRect/>
          <a:stretch>
            <a:fillRect/>
          </a:stretch>
        </p:blipFill>
        <p:spPr bwMode="auto">
          <a:xfrm>
            <a:off x="152400" y="6179003"/>
            <a:ext cx="685800" cy="678997"/>
          </a:xfrm>
          <a:prstGeom prst="rect">
            <a:avLst/>
          </a:prstGeom>
          <a:noFill/>
        </p:spPr>
      </p:pic>
      <p:sp>
        <p:nvSpPr>
          <p:cNvPr id="9" name="Freeform 8"/>
          <p:cNvSpPr/>
          <p:nvPr/>
        </p:nvSpPr>
        <p:spPr>
          <a:xfrm>
            <a:off x="665510" y="3688136"/>
            <a:ext cx="1123418" cy="561709"/>
          </a:xfrm>
          <a:custGeom>
            <a:avLst/>
            <a:gdLst>
              <a:gd name="connsiteX0" fmla="*/ 0 w 1123418"/>
              <a:gd name="connsiteY0" fmla="*/ 56171 h 561709"/>
              <a:gd name="connsiteX1" fmla="*/ 16452 w 1123418"/>
              <a:gd name="connsiteY1" fmla="*/ 16452 h 561709"/>
              <a:gd name="connsiteX2" fmla="*/ 56171 w 1123418"/>
              <a:gd name="connsiteY2" fmla="*/ 0 h 561709"/>
              <a:gd name="connsiteX3" fmla="*/ 1067247 w 1123418"/>
              <a:gd name="connsiteY3" fmla="*/ 0 h 561709"/>
              <a:gd name="connsiteX4" fmla="*/ 1106966 w 1123418"/>
              <a:gd name="connsiteY4" fmla="*/ 16452 h 561709"/>
              <a:gd name="connsiteX5" fmla="*/ 1123418 w 1123418"/>
              <a:gd name="connsiteY5" fmla="*/ 56171 h 561709"/>
              <a:gd name="connsiteX6" fmla="*/ 1123418 w 1123418"/>
              <a:gd name="connsiteY6" fmla="*/ 505538 h 561709"/>
              <a:gd name="connsiteX7" fmla="*/ 1106966 w 1123418"/>
              <a:gd name="connsiteY7" fmla="*/ 545257 h 561709"/>
              <a:gd name="connsiteX8" fmla="*/ 1067247 w 1123418"/>
              <a:gd name="connsiteY8" fmla="*/ 561709 h 561709"/>
              <a:gd name="connsiteX9" fmla="*/ 56171 w 1123418"/>
              <a:gd name="connsiteY9" fmla="*/ 561709 h 561709"/>
              <a:gd name="connsiteX10" fmla="*/ 16452 w 1123418"/>
              <a:gd name="connsiteY10" fmla="*/ 545257 h 561709"/>
              <a:gd name="connsiteX11" fmla="*/ 0 w 1123418"/>
              <a:gd name="connsiteY11" fmla="*/ 505538 h 561709"/>
              <a:gd name="connsiteX12" fmla="*/ 0 w 1123418"/>
              <a:gd name="connsiteY12" fmla="*/ 56171 h 561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23418" h="561709">
                <a:moveTo>
                  <a:pt x="0" y="56171"/>
                </a:moveTo>
                <a:cubicBezTo>
                  <a:pt x="0" y="41274"/>
                  <a:pt x="5918" y="26986"/>
                  <a:pt x="16452" y="16452"/>
                </a:cubicBezTo>
                <a:cubicBezTo>
                  <a:pt x="26986" y="5918"/>
                  <a:pt x="41273" y="0"/>
                  <a:pt x="56171" y="0"/>
                </a:cubicBezTo>
                <a:lnTo>
                  <a:pt x="1067247" y="0"/>
                </a:lnTo>
                <a:cubicBezTo>
                  <a:pt x="1082144" y="0"/>
                  <a:pt x="1096432" y="5918"/>
                  <a:pt x="1106966" y="16452"/>
                </a:cubicBezTo>
                <a:cubicBezTo>
                  <a:pt x="1117500" y="26986"/>
                  <a:pt x="1123418" y="41273"/>
                  <a:pt x="1123418" y="56171"/>
                </a:cubicBezTo>
                <a:lnTo>
                  <a:pt x="1123418" y="505538"/>
                </a:lnTo>
                <a:cubicBezTo>
                  <a:pt x="1123418" y="520435"/>
                  <a:pt x="1117500" y="534723"/>
                  <a:pt x="1106966" y="545257"/>
                </a:cubicBezTo>
                <a:cubicBezTo>
                  <a:pt x="1096432" y="555791"/>
                  <a:pt x="1082145" y="561709"/>
                  <a:pt x="1067247" y="561709"/>
                </a:cubicBezTo>
                <a:lnTo>
                  <a:pt x="56171" y="561709"/>
                </a:lnTo>
                <a:cubicBezTo>
                  <a:pt x="41274" y="561709"/>
                  <a:pt x="26986" y="555791"/>
                  <a:pt x="16452" y="545257"/>
                </a:cubicBezTo>
                <a:cubicBezTo>
                  <a:pt x="5918" y="534723"/>
                  <a:pt x="0" y="520436"/>
                  <a:pt x="0" y="505538"/>
                </a:cubicBezTo>
                <a:lnTo>
                  <a:pt x="0" y="56171"/>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3437" tIns="23437" rIns="23437" bIns="23437" numCol="1" spcCol="1270" anchor="ctr" anchorCtr="0">
            <a:noAutofit/>
          </a:bodyPr>
          <a:lstStyle/>
          <a:p>
            <a:pPr lvl="0" algn="ctr" defTabSz="488950">
              <a:lnSpc>
                <a:spcPct val="90000"/>
              </a:lnSpc>
              <a:spcBef>
                <a:spcPct val="0"/>
              </a:spcBef>
              <a:spcAft>
                <a:spcPct val="35000"/>
              </a:spcAft>
            </a:pPr>
            <a:r>
              <a:rPr lang="id-ID" sz="1400" kern="1200" dirty="0" smtClean="0"/>
              <a:t>Sentiment </a:t>
            </a:r>
            <a:endParaRPr lang="en-US" sz="1200" kern="1200" dirty="0" smtClean="0"/>
          </a:p>
          <a:p>
            <a:pPr lvl="0" algn="ctr" defTabSz="488950">
              <a:lnSpc>
                <a:spcPct val="90000"/>
              </a:lnSpc>
              <a:spcBef>
                <a:spcPct val="0"/>
              </a:spcBef>
              <a:spcAft>
                <a:spcPct val="35000"/>
              </a:spcAft>
            </a:pPr>
            <a:r>
              <a:rPr lang="id-ID" sz="1400" kern="1200" dirty="0" smtClean="0"/>
              <a:t>Analysis</a:t>
            </a:r>
            <a:endParaRPr lang="en-US" sz="1100" kern="1200" dirty="0"/>
          </a:p>
        </p:txBody>
      </p:sp>
      <p:sp>
        <p:nvSpPr>
          <p:cNvPr id="10" name="Freeform 9"/>
          <p:cNvSpPr/>
          <p:nvPr/>
        </p:nvSpPr>
        <p:spPr>
          <a:xfrm rot="17350740">
            <a:off x="1329687" y="3314675"/>
            <a:ext cx="1367851" cy="16699"/>
          </a:xfrm>
          <a:custGeom>
            <a:avLst/>
            <a:gdLst>
              <a:gd name="connsiteX0" fmla="*/ 0 w 1367851"/>
              <a:gd name="connsiteY0" fmla="*/ 8349 h 16699"/>
              <a:gd name="connsiteX1" fmla="*/ 1367851 w 1367851"/>
              <a:gd name="connsiteY1" fmla="*/ 8349 h 16699"/>
            </a:gdLst>
            <a:ahLst/>
            <a:cxnLst>
              <a:cxn ang="0">
                <a:pos x="connsiteX0" y="connsiteY0"/>
              </a:cxn>
              <a:cxn ang="0">
                <a:pos x="connsiteX1" y="connsiteY1"/>
              </a:cxn>
            </a:cxnLst>
            <a:rect l="l" t="t" r="r" b="b"/>
            <a:pathLst>
              <a:path w="1367851" h="16699">
                <a:moveTo>
                  <a:pt x="0" y="8349"/>
                </a:moveTo>
                <a:lnTo>
                  <a:pt x="1367851" y="8349"/>
                </a:lnTo>
              </a:path>
            </a:pathLst>
          </a:custGeom>
          <a:noFill/>
        </p:spPr>
        <p:style>
          <a:lnRef idx="2">
            <a:schemeClr val="accent2">
              <a:hueOff val="0"/>
              <a:satOff val="0"/>
              <a:lumOff val="0"/>
              <a:alphaOff val="0"/>
            </a:schemeClr>
          </a:lnRef>
          <a:fillRef idx="0">
            <a:scrgbClr r="0" g="0" b="0"/>
          </a:fillRef>
          <a:effectRef idx="0">
            <a:schemeClr val="accent3">
              <a:tint val="90000"/>
              <a:hueOff val="0"/>
              <a:satOff val="0"/>
              <a:lumOff val="0"/>
              <a:alphaOff val="0"/>
            </a:schemeClr>
          </a:effectRef>
          <a:fontRef idx="minor">
            <a:schemeClr val="tx1">
              <a:hueOff val="0"/>
              <a:satOff val="0"/>
              <a:lumOff val="0"/>
              <a:alphaOff val="0"/>
            </a:schemeClr>
          </a:fontRef>
        </p:style>
        <p:txBody>
          <a:bodyPr spcFirstLastPara="0" vert="horz" wrap="square" lIns="662429" tIns="-25847" rIns="662429" bIns="-25846" numCol="1" spcCol="1270" anchor="ctr" anchorCtr="0">
            <a:noAutofit/>
          </a:bodyPr>
          <a:lstStyle/>
          <a:p>
            <a:pPr lvl="0" algn="ctr" defTabSz="222250">
              <a:lnSpc>
                <a:spcPct val="90000"/>
              </a:lnSpc>
              <a:spcBef>
                <a:spcPct val="0"/>
              </a:spcBef>
              <a:spcAft>
                <a:spcPct val="35000"/>
              </a:spcAft>
            </a:pPr>
            <a:endParaRPr lang="en-US" sz="500" kern="1200"/>
          </a:p>
        </p:txBody>
      </p:sp>
      <p:sp>
        <p:nvSpPr>
          <p:cNvPr id="11" name="Freeform 10"/>
          <p:cNvSpPr/>
          <p:nvPr/>
        </p:nvSpPr>
        <p:spPr>
          <a:xfrm>
            <a:off x="2238296" y="2396205"/>
            <a:ext cx="1123418" cy="561709"/>
          </a:xfrm>
          <a:custGeom>
            <a:avLst/>
            <a:gdLst>
              <a:gd name="connsiteX0" fmla="*/ 0 w 1123418"/>
              <a:gd name="connsiteY0" fmla="*/ 56171 h 561709"/>
              <a:gd name="connsiteX1" fmla="*/ 16452 w 1123418"/>
              <a:gd name="connsiteY1" fmla="*/ 16452 h 561709"/>
              <a:gd name="connsiteX2" fmla="*/ 56171 w 1123418"/>
              <a:gd name="connsiteY2" fmla="*/ 0 h 561709"/>
              <a:gd name="connsiteX3" fmla="*/ 1067247 w 1123418"/>
              <a:gd name="connsiteY3" fmla="*/ 0 h 561709"/>
              <a:gd name="connsiteX4" fmla="*/ 1106966 w 1123418"/>
              <a:gd name="connsiteY4" fmla="*/ 16452 h 561709"/>
              <a:gd name="connsiteX5" fmla="*/ 1123418 w 1123418"/>
              <a:gd name="connsiteY5" fmla="*/ 56171 h 561709"/>
              <a:gd name="connsiteX6" fmla="*/ 1123418 w 1123418"/>
              <a:gd name="connsiteY6" fmla="*/ 505538 h 561709"/>
              <a:gd name="connsiteX7" fmla="*/ 1106966 w 1123418"/>
              <a:gd name="connsiteY7" fmla="*/ 545257 h 561709"/>
              <a:gd name="connsiteX8" fmla="*/ 1067247 w 1123418"/>
              <a:gd name="connsiteY8" fmla="*/ 561709 h 561709"/>
              <a:gd name="connsiteX9" fmla="*/ 56171 w 1123418"/>
              <a:gd name="connsiteY9" fmla="*/ 561709 h 561709"/>
              <a:gd name="connsiteX10" fmla="*/ 16452 w 1123418"/>
              <a:gd name="connsiteY10" fmla="*/ 545257 h 561709"/>
              <a:gd name="connsiteX11" fmla="*/ 0 w 1123418"/>
              <a:gd name="connsiteY11" fmla="*/ 505538 h 561709"/>
              <a:gd name="connsiteX12" fmla="*/ 0 w 1123418"/>
              <a:gd name="connsiteY12" fmla="*/ 56171 h 561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23418" h="561709">
                <a:moveTo>
                  <a:pt x="0" y="56171"/>
                </a:moveTo>
                <a:cubicBezTo>
                  <a:pt x="0" y="41274"/>
                  <a:pt x="5918" y="26986"/>
                  <a:pt x="16452" y="16452"/>
                </a:cubicBezTo>
                <a:cubicBezTo>
                  <a:pt x="26986" y="5918"/>
                  <a:pt x="41273" y="0"/>
                  <a:pt x="56171" y="0"/>
                </a:cubicBezTo>
                <a:lnTo>
                  <a:pt x="1067247" y="0"/>
                </a:lnTo>
                <a:cubicBezTo>
                  <a:pt x="1082144" y="0"/>
                  <a:pt x="1096432" y="5918"/>
                  <a:pt x="1106966" y="16452"/>
                </a:cubicBezTo>
                <a:cubicBezTo>
                  <a:pt x="1117500" y="26986"/>
                  <a:pt x="1123418" y="41273"/>
                  <a:pt x="1123418" y="56171"/>
                </a:cubicBezTo>
                <a:lnTo>
                  <a:pt x="1123418" y="505538"/>
                </a:lnTo>
                <a:cubicBezTo>
                  <a:pt x="1123418" y="520435"/>
                  <a:pt x="1117500" y="534723"/>
                  <a:pt x="1106966" y="545257"/>
                </a:cubicBezTo>
                <a:cubicBezTo>
                  <a:pt x="1096432" y="555791"/>
                  <a:pt x="1082145" y="561709"/>
                  <a:pt x="1067247" y="561709"/>
                </a:cubicBezTo>
                <a:lnTo>
                  <a:pt x="56171" y="561709"/>
                </a:lnTo>
                <a:cubicBezTo>
                  <a:pt x="41274" y="561709"/>
                  <a:pt x="26986" y="555791"/>
                  <a:pt x="16452" y="545257"/>
                </a:cubicBezTo>
                <a:cubicBezTo>
                  <a:pt x="5918" y="534723"/>
                  <a:pt x="0" y="520436"/>
                  <a:pt x="0" y="505538"/>
                </a:cubicBezTo>
                <a:lnTo>
                  <a:pt x="0" y="56171"/>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23437" tIns="23437" rIns="23437" bIns="23437" numCol="1" spcCol="1270" anchor="ctr" anchorCtr="0">
            <a:noAutofit/>
          </a:bodyPr>
          <a:lstStyle/>
          <a:p>
            <a:pPr lvl="0" algn="ctr" defTabSz="488950">
              <a:lnSpc>
                <a:spcPct val="90000"/>
              </a:lnSpc>
              <a:spcBef>
                <a:spcPct val="0"/>
              </a:spcBef>
              <a:spcAft>
                <a:spcPct val="35000"/>
              </a:spcAft>
            </a:pPr>
            <a:r>
              <a:rPr lang="id-ID" sz="1400" kern="1200" dirty="0" smtClean="0"/>
              <a:t>Machine </a:t>
            </a:r>
            <a:endParaRPr lang="en-US" sz="1400" kern="1200" dirty="0" smtClean="0"/>
          </a:p>
          <a:p>
            <a:pPr lvl="0" algn="ctr" defTabSz="488950">
              <a:lnSpc>
                <a:spcPct val="90000"/>
              </a:lnSpc>
              <a:spcBef>
                <a:spcPct val="0"/>
              </a:spcBef>
              <a:spcAft>
                <a:spcPct val="35000"/>
              </a:spcAft>
            </a:pPr>
            <a:r>
              <a:rPr lang="id-ID" sz="1400" kern="1200" dirty="0" smtClean="0"/>
              <a:t>Learning</a:t>
            </a:r>
          </a:p>
        </p:txBody>
      </p:sp>
      <p:sp>
        <p:nvSpPr>
          <p:cNvPr id="12" name="Freeform 11"/>
          <p:cNvSpPr/>
          <p:nvPr/>
        </p:nvSpPr>
        <p:spPr>
          <a:xfrm rot="17692822">
            <a:off x="3052359" y="2184235"/>
            <a:ext cx="1068078" cy="16699"/>
          </a:xfrm>
          <a:custGeom>
            <a:avLst/>
            <a:gdLst>
              <a:gd name="connsiteX0" fmla="*/ 0 w 1068078"/>
              <a:gd name="connsiteY0" fmla="*/ 8349 h 16699"/>
              <a:gd name="connsiteX1" fmla="*/ 1068078 w 1068078"/>
              <a:gd name="connsiteY1" fmla="*/ 8349 h 16699"/>
            </a:gdLst>
            <a:ahLst/>
            <a:cxnLst>
              <a:cxn ang="0">
                <a:pos x="connsiteX0" y="connsiteY0"/>
              </a:cxn>
              <a:cxn ang="0">
                <a:pos x="connsiteX1" y="connsiteY1"/>
              </a:cxn>
            </a:cxnLst>
            <a:rect l="l" t="t" r="r" b="b"/>
            <a:pathLst>
              <a:path w="1068078" h="16699">
                <a:moveTo>
                  <a:pt x="0" y="8349"/>
                </a:moveTo>
                <a:lnTo>
                  <a:pt x="1068078" y="8349"/>
                </a:lnTo>
              </a:path>
            </a:pathLst>
          </a:custGeom>
          <a:noFill/>
        </p:spPr>
        <p:style>
          <a:lnRef idx="2">
            <a:schemeClr val="accent3">
              <a:hueOff val="0"/>
              <a:satOff val="0"/>
              <a:lumOff val="0"/>
              <a:alphaOff val="0"/>
            </a:schemeClr>
          </a:lnRef>
          <a:fillRef idx="0">
            <a:scrgbClr r="0" g="0" b="0"/>
          </a:fillRef>
          <a:effectRef idx="0">
            <a:schemeClr val="accent4">
              <a:tint val="70000"/>
              <a:hueOff val="0"/>
              <a:satOff val="0"/>
              <a:lumOff val="0"/>
              <a:alphaOff val="0"/>
            </a:schemeClr>
          </a:effectRef>
          <a:fontRef idx="minor">
            <a:schemeClr val="tx1">
              <a:hueOff val="0"/>
              <a:satOff val="0"/>
              <a:lumOff val="0"/>
              <a:alphaOff val="0"/>
            </a:schemeClr>
          </a:fontRef>
        </p:style>
        <p:txBody>
          <a:bodyPr spcFirstLastPara="0" vert="horz" wrap="square" lIns="520036" tIns="-18353" rIns="520038" bIns="-18352" numCol="1" spcCol="1270" anchor="ctr" anchorCtr="0">
            <a:noAutofit/>
          </a:bodyPr>
          <a:lstStyle/>
          <a:p>
            <a:pPr lvl="0" algn="ctr" defTabSz="222250">
              <a:lnSpc>
                <a:spcPct val="90000"/>
              </a:lnSpc>
              <a:spcBef>
                <a:spcPct val="0"/>
              </a:spcBef>
              <a:spcAft>
                <a:spcPct val="35000"/>
              </a:spcAft>
            </a:pPr>
            <a:endParaRPr lang="en-US" sz="500" kern="1200"/>
          </a:p>
        </p:txBody>
      </p:sp>
      <p:sp>
        <p:nvSpPr>
          <p:cNvPr id="13" name="Freeform 12"/>
          <p:cNvSpPr/>
          <p:nvPr/>
        </p:nvSpPr>
        <p:spPr>
          <a:xfrm>
            <a:off x="3811081" y="1427256"/>
            <a:ext cx="1123418" cy="561709"/>
          </a:xfrm>
          <a:custGeom>
            <a:avLst/>
            <a:gdLst>
              <a:gd name="connsiteX0" fmla="*/ 0 w 1123418"/>
              <a:gd name="connsiteY0" fmla="*/ 56171 h 561709"/>
              <a:gd name="connsiteX1" fmla="*/ 16452 w 1123418"/>
              <a:gd name="connsiteY1" fmla="*/ 16452 h 561709"/>
              <a:gd name="connsiteX2" fmla="*/ 56171 w 1123418"/>
              <a:gd name="connsiteY2" fmla="*/ 0 h 561709"/>
              <a:gd name="connsiteX3" fmla="*/ 1067247 w 1123418"/>
              <a:gd name="connsiteY3" fmla="*/ 0 h 561709"/>
              <a:gd name="connsiteX4" fmla="*/ 1106966 w 1123418"/>
              <a:gd name="connsiteY4" fmla="*/ 16452 h 561709"/>
              <a:gd name="connsiteX5" fmla="*/ 1123418 w 1123418"/>
              <a:gd name="connsiteY5" fmla="*/ 56171 h 561709"/>
              <a:gd name="connsiteX6" fmla="*/ 1123418 w 1123418"/>
              <a:gd name="connsiteY6" fmla="*/ 505538 h 561709"/>
              <a:gd name="connsiteX7" fmla="*/ 1106966 w 1123418"/>
              <a:gd name="connsiteY7" fmla="*/ 545257 h 561709"/>
              <a:gd name="connsiteX8" fmla="*/ 1067247 w 1123418"/>
              <a:gd name="connsiteY8" fmla="*/ 561709 h 561709"/>
              <a:gd name="connsiteX9" fmla="*/ 56171 w 1123418"/>
              <a:gd name="connsiteY9" fmla="*/ 561709 h 561709"/>
              <a:gd name="connsiteX10" fmla="*/ 16452 w 1123418"/>
              <a:gd name="connsiteY10" fmla="*/ 545257 h 561709"/>
              <a:gd name="connsiteX11" fmla="*/ 0 w 1123418"/>
              <a:gd name="connsiteY11" fmla="*/ 505538 h 561709"/>
              <a:gd name="connsiteX12" fmla="*/ 0 w 1123418"/>
              <a:gd name="connsiteY12" fmla="*/ 56171 h 561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23418" h="561709">
                <a:moveTo>
                  <a:pt x="0" y="56171"/>
                </a:moveTo>
                <a:cubicBezTo>
                  <a:pt x="0" y="41274"/>
                  <a:pt x="5918" y="26986"/>
                  <a:pt x="16452" y="16452"/>
                </a:cubicBezTo>
                <a:cubicBezTo>
                  <a:pt x="26986" y="5918"/>
                  <a:pt x="41273" y="0"/>
                  <a:pt x="56171" y="0"/>
                </a:cubicBezTo>
                <a:lnTo>
                  <a:pt x="1067247" y="0"/>
                </a:lnTo>
                <a:cubicBezTo>
                  <a:pt x="1082144" y="0"/>
                  <a:pt x="1096432" y="5918"/>
                  <a:pt x="1106966" y="16452"/>
                </a:cubicBezTo>
                <a:cubicBezTo>
                  <a:pt x="1117500" y="26986"/>
                  <a:pt x="1123418" y="41273"/>
                  <a:pt x="1123418" y="56171"/>
                </a:cubicBezTo>
                <a:lnTo>
                  <a:pt x="1123418" y="505538"/>
                </a:lnTo>
                <a:cubicBezTo>
                  <a:pt x="1123418" y="520435"/>
                  <a:pt x="1117500" y="534723"/>
                  <a:pt x="1106966" y="545257"/>
                </a:cubicBezTo>
                <a:cubicBezTo>
                  <a:pt x="1096432" y="555791"/>
                  <a:pt x="1082145" y="561709"/>
                  <a:pt x="1067247" y="561709"/>
                </a:cubicBezTo>
                <a:lnTo>
                  <a:pt x="56171" y="561709"/>
                </a:lnTo>
                <a:cubicBezTo>
                  <a:pt x="41274" y="561709"/>
                  <a:pt x="26986" y="555791"/>
                  <a:pt x="16452" y="545257"/>
                </a:cubicBezTo>
                <a:cubicBezTo>
                  <a:pt x="5918" y="534723"/>
                  <a:pt x="0" y="520436"/>
                  <a:pt x="0" y="505538"/>
                </a:cubicBezTo>
                <a:lnTo>
                  <a:pt x="0" y="56171"/>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23437" tIns="23437" rIns="23437" bIns="23437" numCol="1" spcCol="1270" anchor="ctr" anchorCtr="0">
            <a:noAutofit/>
          </a:bodyPr>
          <a:lstStyle/>
          <a:p>
            <a:pPr lvl="0" algn="ctr" defTabSz="488950">
              <a:lnSpc>
                <a:spcPct val="90000"/>
              </a:lnSpc>
              <a:spcBef>
                <a:spcPct val="0"/>
              </a:spcBef>
              <a:spcAft>
                <a:spcPct val="35000"/>
              </a:spcAft>
            </a:pPr>
            <a:r>
              <a:rPr lang="id-ID" sz="1600" kern="1200" dirty="0" smtClean="0"/>
              <a:t>Supervised Learning</a:t>
            </a:r>
            <a:endParaRPr lang="en-US" sz="1600" kern="1200" dirty="0"/>
          </a:p>
        </p:txBody>
      </p:sp>
      <p:sp>
        <p:nvSpPr>
          <p:cNvPr id="14" name="Freeform 13"/>
          <p:cNvSpPr/>
          <p:nvPr/>
        </p:nvSpPr>
        <p:spPr>
          <a:xfrm rot="18876167">
            <a:off x="4839207" y="1471941"/>
            <a:ext cx="639953" cy="16699"/>
          </a:xfrm>
          <a:custGeom>
            <a:avLst/>
            <a:gdLst>
              <a:gd name="connsiteX0" fmla="*/ 0 w 639953"/>
              <a:gd name="connsiteY0" fmla="*/ 8349 h 16699"/>
              <a:gd name="connsiteX1" fmla="*/ 639953 w 639953"/>
              <a:gd name="connsiteY1" fmla="*/ 8349 h 16699"/>
            </a:gdLst>
            <a:ahLst/>
            <a:cxnLst>
              <a:cxn ang="0">
                <a:pos x="connsiteX0" y="connsiteY0"/>
              </a:cxn>
              <a:cxn ang="0">
                <a:pos x="connsiteX1" y="connsiteY1"/>
              </a:cxn>
            </a:cxnLst>
            <a:rect l="l" t="t" r="r" b="b"/>
            <a:pathLst>
              <a:path w="639953" h="16699">
                <a:moveTo>
                  <a:pt x="0" y="8349"/>
                </a:moveTo>
                <a:lnTo>
                  <a:pt x="639953" y="8349"/>
                </a:lnTo>
              </a:path>
            </a:pathLst>
          </a:custGeom>
          <a:noFill/>
        </p:spPr>
        <p:style>
          <a:lnRef idx="2">
            <a:schemeClr val="accent4">
              <a:hueOff val="0"/>
              <a:satOff val="0"/>
              <a:lumOff val="0"/>
              <a:alphaOff val="0"/>
            </a:schemeClr>
          </a:lnRef>
          <a:fillRef idx="0">
            <a:scrgbClr r="0" g="0" b="0"/>
          </a:fillRef>
          <a:effectRef idx="0">
            <a:schemeClr val="accent5">
              <a:tint val="50000"/>
              <a:hueOff val="0"/>
              <a:satOff val="0"/>
              <a:lumOff val="0"/>
              <a:alphaOff val="0"/>
            </a:schemeClr>
          </a:effectRef>
          <a:fontRef idx="minor">
            <a:schemeClr val="tx1">
              <a:hueOff val="0"/>
              <a:satOff val="0"/>
              <a:lumOff val="0"/>
              <a:alphaOff val="0"/>
            </a:schemeClr>
          </a:fontRef>
        </p:style>
        <p:txBody>
          <a:bodyPr spcFirstLastPara="0" vert="horz" wrap="square" lIns="316677" tIns="-7651" rIns="316678" bIns="-7648" numCol="1" spcCol="1270" anchor="ctr" anchorCtr="0">
            <a:noAutofit/>
          </a:bodyPr>
          <a:lstStyle/>
          <a:p>
            <a:pPr lvl="0" algn="ctr" defTabSz="222250">
              <a:lnSpc>
                <a:spcPct val="90000"/>
              </a:lnSpc>
              <a:spcBef>
                <a:spcPct val="0"/>
              </a:spcBef>
              <a:spcAft>
                <a:spcPct val="35000"/>
              </a:spcAft>
            </a:pPr>
            <a:endParaRPr lang="en-US" sz="500" kern="1200"/>
          </a:p>
        </p:txBody>
      </p:sp>
      <p:sp>
        <p:nvSpPr>
          <p:cNvPr id="15" name="Freeform 14"/>
          <p:cNvSpPr/>
          <p:nvPr/>
        </p:nvSpPr>
        <p:spPr>
          <a:xfrm>
            <a:off x="5383867" y="971615"/>
            <a:ext cx="1123418" cy="561709"/>
          </a:xfrm>
          <a:custGeom>
            <a:avLst/>
            <a:gdLst>
              <a:gd name="connsiteX0" fmla="*/ 0 w 1123418"/>
              <a:gd name="connsiteY0" fmla="*/ 56171 h 561709"/>
              <a:gd name="connsiteX1" fmla="*/ 16452 w 1123418"/>
              <a:gd name="connsiteY1" fmla="*/ 16452 h 561709"/>
              <a:gd name="connsiteX2" fmla="*/ 56171 w 1123418"/>
              <a:gd name="connsiteY2" fmla="*/ 0 h 561709"/>
              <a:gd name="connsiteX3" fmla="*/ 1067247 w 1123418"/>
              <a:gd name="connsiteY3" fmla="*/ 0 h 561709"/>
              <a:gd name="connsiteX4" fmla="*/ 1106966 w 1123418"/>
              <a:gd name="connsiteY4" fmla="*/ 16452 h 561709"/>
              <a:gd name="connsiteX5" fmla="*/ 1123418 w 1123418"/>
              <a:gd name="connsiteY5" fmla="*/ 56171 h 561709"/>
              <a:gd name="connsiteX6" fmla="*/ 1123418 w 1123418"/>
              <a:gd name="connsiteY6" fmla="*/ 505538 h 561709"/>
              <a:gd name="connsiteX7" fmla="*/ 1106966 w 1123418"/>
              <a:gd name="connsiteY7" fmla="*/ 545257 h 561709"/>
              <a:gd name="connsiteX8" fmla="*/ 1067247 w 1123418"/>
              <a:gd name="connsiteY8" fmla="*/ 561709 h 561709"/>
              <a:gd name="connsiteX9" fmla="*/ 56171 w 1123418"/>
              <a:gd name="connsiteY9" fmla="*/ 561709 h 561709"/>
              <a:gd name="connsiteX10" fmla="*/ 16452 w 1123418"/>
              <a:gd name="connsiteY10" fmla="*/ 545257 h 561709"/>
              <a:gd name="connsiteX11" fmla="*/ 0 w 1123418"/>
              <a:gd name="connsiteY11" fmla="*/ 505538 h 561709"/>
              <a:gd name="connsiteX12" fmla="*/ 0 w 1123418"/>
              <a:gd name="connsiteY12" fmla="*/ 56171 h 561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23418" h="561709">
                <a:moveTo>
                  <a:pt x="0" y="56171"/>
                </a:moveTo>
                <a:cubicBezTo>
                  <a:pt x="0" y="41274"/>
                  <a:pt x="5918" y="26986"/>
                  <a:pt x="16452" y="16452"/>
                </a:cubicBezTo>
                <a:cubicBezTo>
                  <a:pt x="26986" y="5918"/>
                  <a:pt x="41273" y="0"/>
                  <a:pt x="56171" y="0"/>
                </a:cubicBezTo>
                <a:lnTo>
                  <a:pt x="1067247" y="0"/>
                </a:lnTo>
                <a:cubicBezTo>
                  <a:pt x="1082144" y="0"/>
                  <a:pt x="1096432" y="5918"/>
                  <a:pt x="1106966" y="16452"/>
                </a:cubicBezTo>
                <a:cubicBezTo>
                  <a:pt x="1117500" y="26986"/>
                  <a:pt x="1123418" y="41273"/>
                  <a:pt x="1123418" y="56171"/>
                </a:cubicBezTo>
                <a:lnTo>
                  <a:pt x="1123418" y="505538"/>
                </a:lnTo>
                <a:cubicBezTo>
                  <a:pt x="1123418" y="520435"/>
                  <a:pt x="1117500" y="534723"/>
                  <a:pt x="1106966" y="545257"/>
                </a:cubicBezTo>
                <a:cubicBezTo>
                  <a:pt x="1096432" y="555791"/>
                  <a:pt x="1082145" y="561709"/>
                  <a:pt x="1067247" y="561709"/>
                </a:cubicBezTo>
                <a:lnTo>
                  <a:pt x="56171" y="561709"/>
                </a:lnTo>
                <a:cubicBezTo>
                  <a:pt x="41274" y="561709"/>
                  <a:pt x="26986" y="555791"/>
                  <a:pt x="16452" y="545257"/>
                </a:cubicBezTo>
                <a:cubicBezTo>
                  <a:pt x="5918" y="534723"/>
                  <a:pt x="0" y="520436"/>
                  <a:pt x="0" y="505538"/>
                </a:cubicBezTo>
                <a:lnTo>
                  <a:pt x="0" y="56171"/>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23437" tIns="23437" rIns="23437" bIns="23437" numCol="1" spcCol="1270" anchor="ctr" anchorCtr="0">
            <a:noAutofit/>
          </a:bodyPr>
          <a:lstStyle/>
          <a:p>
            <a:pPr lvl="0" algn="ctr" defTabSz="488950">
              <a:lnSpc>
                <a:spcPct val="90000"/>
              </a:lnSpc>
              <a:spcBef>
                <a:spcPct val="0"/>
              </a:spcBef>
              <a:spcAft>
                <a:spcPct val="35000"/>
              </a:spcAft>
            </a:pPr>
            <a:r>
              <a:rPr lang="id-ID" sz="1600" kern="1200" dirty="0" smtClean="0"/>
              <a:t>Linear </a:t>
            </a:r>
            <a:endParaRPr lang="en-US" sz="1600" kern="1200" dirty="0" smtClean="0"/>
          </a:p>
          <a:p>
            <a:pPr lvl="0" algn="ctr" defTabSz="488950">
              <a:lnSpc>
                <a:spcPct val="90000"/>
              </a:lnSpc>
              <a:spcBef>
                <a:spcPct val="0"/>
              </a:spcBef>
              <a:spcAft>
                <a:spcPct val="35000"/>
              </a:spcAft>
            </a:pPr>
            <a:r>
              <a:rPr lang="id-ID" sz="1600" kern="1200" dirty="0" smtClean="0"/>
              <a:t>Classifier</a:t>
            </a:r>
            <a:endParaRPr lang="en-US" sz="1600" kern="1200" dirty="0"/>
          </a:p>
        </p:txBody>
      </p:sp>
      <p:sp>
        <p:nvSpPr>
          <p:cNvPr id="16" name="Freeform 15"/>
          <p:cNvSpPr/>
          <p:nvPr/>
        </p:nvSpPr>
        <p:spPr>
          <a:xfrm rot="18672005">
            <a:off x="6390862" y="987466"/>
            <a:ext cx="682213" cy="16699"/>
          </a:xfrm>
          <a:custGeom>
            <a:avLst/>
            <a:gdLst>
              <a:gd name="connsiteX0" fmla="*/ 0 w 682213"/>
              <a:gd name="connsiteY0" fmla="*/ 8349 h 16699"/>
              <a:gd name="connsiteX1" fmla="*/ 682213 w 682213"/>
              <a:gd name="connsiteY1" fmla="*/ 8349 h 16699"/>
            </a:gdLst>
            <a:ahLst/>
            <a:cxnLst>
              <a:cxn ang="0">
                <a:pos x="connsiteX0" y="connsiteY0"/>
              </a:cxn>
              <a:cxn ang="0">
                <a:pos x="connsiteX1" y="connsiteY1"/>
              </a:cxn>
            </a:cxnLst>
            <a:rect l="l" t="t" r="r" b="b"/>
            <a:pathLst>
              <a:path w="682213" h="16699">
                <a:moveTo>
                  <a:pt x="0" y="8349"/>
                </a:moveTo>
                <a:lnTo>
                  <a:pt x="682213" y="8349"/>
                </a:lnTo>
              </a:path>
            </a:pathLst>
          </a:custGeom>
          <a:noFill/>
        </p:spPr>
        <p:style>
          <a:lnRef idx="2">
            <a:schemeClr val="accent4">
              <a:hueOff val="0"/>
              <a:satOff val="0"/>
              <a:lumOff val="0"/>
              <a:alphaOff val="0"/>
            </a:schemeClr>
          </a:lnRef>
          <a:fillRef idx="0">
            <a:scrgbClr r="0" g="0" b="0"/>
          </a:fillRef>
          <a:effectRef idx="0">
            <a:schemeClr val="accent5">
              <a:tint val="50000"/>
              <a:hueOff val="0"/>
              <a:satOff val="0"/>
              <a:lumOff val="0"/>
              <a:alphaOff val="0"/>
            </a:schemeClr>
          </a:effectRef>
          <a:fontRef idx="minor">
            <a:schemeClr val="tx1">
              <a:hueOff val="0"/>
              <a:satOff val="0"/>
              <a:lumOff val="0"/>
              <a:alphaOff val="0"/>
            </a:schemeClr>
          </a:fontRef>
        </p:style>
        <p:txBody>
          <a:bodyPr spcFirstLastPara="0" vert="horz" wrap="square" lIns="336750" tIns="-8706" rIns="336752" bIns="-8706" numCol="1" spcCol="1270" anchor="ctr" anchorCtr="0">
            <a:noAutofit/>
          </a:bodyPr>
          <a:lstStyle/>
          <a:p>
            <a:pPr lvl="0" algn="ctr" defTabSz="222250">
              <a:lnSpc>
                <a:spcPct val="90000"/>
              </a:lnSpc>
              <a:spcBef>
                <a:spcPct val="0"/>
              </a:spcBef>
              <a:spcAft>
                <a:spcPct val="35000"/>
              </a:spcAft>
            </a:pPr>
            <a:endParaRPr lang="en-US" sz="500" kern="1200"/>
          </a:p>
        </p:txBody>
      </p:sp>
      <p:sp>
        <p:nvSpPr>
          <p:cNvPr id="17" name="Freeform 16"/>
          <p:cNvSpPr/>
          <p:nvPr/>
        </p:nvSpPr>
        <p:spPr>
          <a:xfrm>
            <a:off x="6956652" y="458308"/>
            <a:ext cx="1123418" cy="561709"/>
          </a:xfrm>
          <a:custGeom>
            <a:avLst/>
            <a:gdLst>
              <a:gd name="connsiteX0" fmla="*/ 0 w 1123418"/>
              <a:gd name="connsiteY0" fmla="*/ 56171 h 561709"/>
              <a:gd name="connsiteX1" fmla="*/ 16452 w 1123418"/>
              <a:gd name="connsiteY1" fmla="*/ 16452 h 561709"/>
              <a:gd name="connsiteX2" fmla="*/ 56171 w 1123418"/>
              <a:gd name="connsiteY2" fmla="*/ 0 h 561709"/>
              <a:gd name="connsiteX3" fmla="*/ 1067247 w 1123418"/>
              <a:gd name="connsiteY3" fmla="*/ 0 h 561709"/>
              <a:gd name="connsiteX4" fmla="*/ 1106966 w 1123418"/>
              <a:gd name="connsiteY4" fmla="*/ 16452 h 561709"/>
              <a:gd name="connsiteX5" fmla="*/ 1123418 w 1123418"/>
              <a:gd name="connsiteY5" fmla="*/ 56171 h 561709"/>
              <a:gd name="connsiteX6" fmla="*/ 1123418 w 1123418"/>
              <a:gd name="connsiteY6" fmla="*/ 505538 h 561709"/>
              <a:gd name="connsiteX7" fmla="*/ 1106966 w 1123418"/>
              <a:gd name="connsiteY7" fmla="*/ 545257 h 561709"/>
              <a:gd name="connsiteX8" fmla="*/ 1067247 w 1123418"/>
              <a:gd name="connsiteY8" fmla="*/ 561709 h 561709"/>
              <a:gd name="connsiteX9" fmla="*/ 56171 w 1123418"/>
              <a:gd name="connsiteY9" fmla="*/ 561709 h 561709"/>
              <a:gd name="connsiteX10" fmla="*/ 16452 w 1123418"/>
              <a:gd name="connsiteY10" fmla="*/ 545257 h 561709"/>
              <a:gd name="connsiteX11" fmla="*/ 0 w 1123418"/>
              <a:gd name="connsiteY11" fmla="*/ 505538 h 561709"/>
              <a:gd name="connsiteX12" fmla="*/ 0 w 1123418"/>
              <a:gd name="connsiteY12" fmla="*/ 56171 h 561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23418" h="561709">
                <a:moveTo>
                  <a:pt x="0" y="56171"/>
                </a:moveTo>
                <a:cubicBezTo>
                  <a:pt x="0" y="41274"/>
                  <a:pt x="5918" y="26986"/>
                  <a:pt x="16452" y="16452"/>
                </a:cubicBezTo>
                <a:cubicBezTo>
                  <a:pt x="26986" y="5918"/>
                  <a:pt x="41273" y="0"/>
                  <a:pt x="56171" y="0"/>
                </a:cubicBezTo>
                <a:lnTo>
                  <a:pt x="1067247" y="0"/>
                </a:lnTo>
                <a:cubicBezTo>
                  <a:pt x="1082144" y="0"/>
                  <a:pt x="1096432" y="5918"/>
                  <a:pt x="1106966" y="16452"/>
                </a:cubicBezTo>
                <a:cubicBezTo>
                  <a:pt x="1117500" y="26986"/>
                  <a:pt x="1123418" y="41273"/>
                  <a:pt x="1123418" y="56171"/>
                </a:cubicBezTo>
                <a:lnTo>
                  <a:pt x="1123418" y="505538"/>
                </a:lnTo>
                <a:cubicBezTo>
                  <a:pt x="1123418" y="520435"/>
                  <a:pt x="1117500" y="534723"/>
                  <a:pt x="1106966" y="545257"/>
                </a:cubicBezTo>
                <a:cubicBezTo>
                  <a:pt x="1096432" y="555791"/>
                  <a:pt x="1082145" y="561709"/>
                  <a:pt x="1067247" y="561709"/>
                </a:cubicBezTo>
                <a:lnTo>
                  <a:pt x="56171" y="561709"/>
                </a:lnTo>
                <a:cubicBezTo>
                  <a:pt x="41274" y="561709"/>
                  <a:pt x="26986" y="555791"/>
                  <a:pt x="16452" y="545257"/>
                </a:cubicBezTo>
                <a:cubicBezTo>
                  <a:pt x="5918" y="534723"/>
                  <a:pt x="0" y="520436"/>
                  <a:pt x="0" y="505538"/>
                </a:cubicBezTo>
                <a:lnTo>
                  <a:pt x="0" y="56171"/>
                </a:lnTo>
                <a:close/>
              </a:path>
            </a:pathLst>
          </a:custGeom>
          <a:solidFill>
            <a:schemeClr val="accent3">
              <a:lumMod val="75000"/>
            </a:schemeClr>
          </a:solidFill>
        </p:spPr>
        <p:style>
          <a:lnRef idx="2">
            <a:schemeClr val="lt1">
              <a:hueOff val="0"/>
              <a:satOff val="0"/>
              <a:lumOff val="0"/>
              <a:alphaOff val="0"/>
            </a:schemeClr>
          </a:lnRef>
          <a:fillRef idx="1">
            <a:scrgbClr r="0" g="0" b="0"/>
          </a:fillRef>
          <a:effectRef idx="0">
            <a:schemeClr val="accent4">
              <a:hueOff val="0"/>
              <a:satOff val="0"/>
              <a:lumOff val="0"/>
              <a:alphaOff val="0"/>
            </a:schemeClr>
          </a:effectRef>
          <a:fontRef idx="minor">
            <a:schemeClr val="lt1"/>
          </a:fontRef>
        </p:style>
        <p:txBody>
          <a:bodyPr spcFirstLastPara="0" vert="horz" wrap="square" lIns="23437" tIns="23437" rIns="23437" bIns="23437" numCol="1" spcCol="1270" anchor="ctr" anchorCtr="0">
            <a:noAutofit/>
          </a:bodyPr>
          <a:lstStyle/>
          <a:p>
            <a:pPr lvl="0" algn="ctr" defTabSz="488950">
              <a:lnSpc>
                <a:spcPct val="90000"/>
              </a:lnSpc>
              <a:spcBef>
                <a:spcPct val="0"/>
              </a:spcBef>
              <a:spcAft>
                <a:spcPct val="35000"/>
              </a:spcAft>
            </a:pPr>
            <a:r>
              <a:rPr lang="id-ID" sz="1100" kern="1200" dirty="0" smtClean="0"/>
              <a:t>Neural Network</a:t>
            </a:r>
          </a:p>
        </p:txBody>
      </p:sp>
      <p:sp>
        <p:nvSpPr>
          <p:cNvPr id="18" name="Freeform 17"/>
          <p:cNvSpPr/>
          <p:nvPr/>
        </p:nvSpPr>
        <p:spPr>
          <a:xfrm rot="986836">
            <a:off x="6497699" y="1310449"/>
            <a:ext cx="468539" cy="16699"/>
          </a:xfrm>
          <a:custGeom>
            <a:avLst/>
            <a:gdLst>
              <a:gd name="connsiteX0" fmla="*/ 0 w 468539"/>
              <a:gd name="connsiteY0" fmla="*/ 8349 h 16699"/>
              <a:gd name="connsiteX1" fmla="*/ 468539 w 468539"/>
              <a:gd name="connsiteY1" fmla="*/ 8349 h 16699"/>
            </a:gdLst>
            <a:ahLst/>
            <a:cxnLst>
              <a:cxn ang="0">
                <a:pos x="connsiteX0" y="connsiteY0"/>
              </a:cxn>
              <a:cxn ang="0">
                <a:pos x="connsiteX1" y="connsiteY1"/>
              </a:cxn>
            </a:cxnLst>
            <a:rect l="l" t="t" r="r" b="b"/>
            <a:pathLst>
              <a:path w="468539" h="16699">
                <a:moveTo>
                  <a:pt x="0" y="8349"/>
                </a:moveTo>
                <a:lnTo>
                  <a:pt x="468539" y="8349"/>
                </a:lnTo>
              </a:path>
            </a:pathLst>
          </a:custGeom>
          <a:noFill/>
        </p:spPr>
        <p:style>
          <a:lnRef idx="2">
            <a:schemeClr val="accent4">
              <a:hueOff val="0"/>
              <a:satOff val="0"/>
              <a:lumOff val="0"/>
              <a:alphaOff val="0"/>
            </a:schemeClr>
          </a:lnRef>
          <a:fillRef idx="0">
            <a:scrgbClr r="0" g="0" b="0"/>
          </a:fillRef>
          <a:effectRef idx="0">
            <a:schemeClr val="accent5">
              <a:tint val="50000"/>
              <a:hueOff val="0"/>
              <a:satOff val="0"/>
              <a:lumOff val="0"/>
              <a:alphaOff val="0"/>
            </a:schemeClr>
          </a:effectRef>
          <a:fontRef idx="minor">
            <a:schemeClr val="tx1">
              <a:hueOff val="0"/>
              <a:satOff val="0"/>
              <a:lumOff val="0"/>
              <a:alphaOff val="0"/>
            </a:schemeClr>
          </a:fontRef>
        </p:style>
        <p:txBody>
          <a:bodyPr spcFirstLastPara="0" vert="horz" wrap="square" lIns="235256" tIns="-3364" rIns="235257" bIns="-3364" numCol="1" spcCol="1270" anchor="ctr" anchorCtr="0">
            <a:noAutofit/>
          </a:bodyPr>
          <a:lstStyle/>
          <a:p>
            <a:pPr lvl="0" algn="ctr" defTabSz="222250">
              <a:lnSpc>
                <a:spcPct val="90000"/>
              </a:lnSpc>
              <a:spcBef>
                <a:spcPct val="0"/>
              </a:spcBef>
              <a:spcAft>
                <a:spcPct val="35000"/>
              </a:spcAft>
            </a:pPr>
            <a:endParaRPr lang="en-US" sz="500" kern="1200"/>
          </a:p>
        </p:txBody>
      </p:sp>
      <p:sp>
        <p:nvSpPr>
          <p:cNvPr id="19" name="Freeform 18"/>
          <p:cNvSpPr/>
          <p:nvPr/>
        </p:nvSpPr>
        <p:spPr>
          <a:xfrm>
            <a:off x="6956652" y="1104274"/>
            <a:ext cx="1123418" cy="561709"/>
          </a:xfrm>
          <a:custGeom>
            <a:avLst/>
            <a:gdLst>
              <a:gd name="connsiteX0" fmla="*/ 0 w 1123418"/>
              <a:gd name="connsiteY0" fmla="*/ 56171 h 561709"/>
              <a:gd name="connsiteX1" fmla="*/ 16452 w 1123418"/>
              <a:gd name="connsiteY1" fmla="*/ 16452 h 561709"/>
              <a:gd name="connsiteX2" fmla="*/ 56171 w 1123418"/>
              <a:gd name="connsiteY2" fmla="*/ 0 h 561709"/>
              <a:gd name="connsiteX3" fmla="*/ 1067247 w 1123418"/>
              <a:gd name="connsiteY3" fmla="*/ 0 h 561709"/>
              <a:gd name="connsiteX4" fmla="*/ 1106966 w 1123418"/>
              <a:gd name="connsiteY4" fmla="*/ 16452 h 561709"/>
              <a:gd name="connsiteX5" fmla="*/ 1123418 w 1123418"/>
              <a:gd name="connsiteY5" fmla="*/ 56171 h 561709"/>
              <a:gd name="connsiteX6" fmla="*/ 1123418 w 1123418"/>
              <a:gd name="connsiteY6" fmla="*/ 505538 h 561709"/>
              <a:gd name="connsiteX7" fmla="*/ 1106966 w 1123418"/>
              <a:gd name="connsiteY7" fmla="*/ 545257 h 561709"/>
              <a:gd name="connsiteX8" fmla="*/ 1067247 w 1123418"/>
              <a:gd name="connsiteY8" fmla="*/ 561709 h 561709"/>
              <a:gd name="connsiteX9" fmla="*/ 56171 w 1123418"/>
              <a:gd name="connsiteY9" fmla="*/ 561709 h 561709"/>
              <a:gd name="connsiteX10" fmla="*/ 16452 w 1123418"/>
              <a:gd name="connsiteY10" fmla="*/ 545257 h 561709"/>
              <a:gd name="connsiteX11" fmla="*/ 0 w 1123418"/>
              <a:gd name="connsiteY11" fmla="*/ 505538 h 561709"/>
              <a:gd name="connsiteX12" fmla="*/ 0 w 1123418"/>
              <a:gd name="connsiteY12" fmla="*/ 56171 h 561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23418" h="561709">
                <a:moveTo>
                  <a:pt x="0" y="56171"/>
                </a:moveTo>
                <a:cubicBezTo>
                  <a:pt x="0" y="41274"/>
                  <a:pt x="5918" y="26986"/>
                  <a:pt x="16452" y="16452"/>
                </a:cubicBezTo>
                <a:cubicBezTo>
                  <a:pt x="26986" y="5918"/>
                  <a:pt x="41273" y="0"/>
                  <a:pt x="56171" y="0"/>
                </a:cubicBezTo>
                <a:lnTo>
                  <a:pt x="1067247" y="0"/>
                </a:lnTo>
                <a:cubicBezTo>
                  <a:pt x="1082144" y="0"/>
                  <a:pt x="1096432" y="5918"/>
                  <a:pt x="1106966" y="16452"/>
                </a:cubicBezTo>
                <a:cubicBezTo>
                  <a:pt x="1117500" y="26986"/>
                  <a:pt x="1123418" y="41273"/>
                  <a:pt x="1123418" y="56171"/>
                </a:cubicBezTo>
                <a:lnTo>
                  <a:pt x="1123418" y="505538"/>
                </a:lnTo>
                <a:cubicBezTo>
                  <a:pt x="1123418" y="520435"/>
                  <a:pt x="1117500" y="534723"/>
                  <a:pt x="1106966" y="545257"/>
                </a:cubicBezTo>
                <a:cubicBezTo>
                  <a:pt x="1096432" y="555791"/>
                  <a:pt x="1082145" y="561709"/>
                  <a:pt x="1067247" y="561709"/>
                </a:cubicBezTo>
                <a:lnTo>
                  <a:pt x="56171" y="561709"/>
                </a:lnTo>
                <a:cubicBezTo>
                  <a:pt x="41274" y="561709"/>
                  <a:pt x="26986" y="555791"/>
                  <a:pt x="16452" y="545257"/>
                </a:cubicBezTo>
                <a:cubicBezTo>
                  <a:pt x="5918" y="534723"/>
                  <a:pt x="0" y="520436"/>
                  <a:pt x="0" y="505538"/>
                </a:cubicBezTo>
                <a:lnTo>
                  <a:pt x="0" y="56171"/>
                </a:lnTo>
                <a:close/>
              </a:path>
            </a:pathLst>
          </a:custGeom>
          <a:solidFill>
            <a:schemeClr val="accent3">
              <a:lumMod val="75000"/>
            </a:schemeClr>
          </a:solidFill>
        </p:spPr>
        <p:style>
          <a:lnRef idx="2">
            <a:schemeClr val="lt1">
              <a:hueOff val="0"/>
              <a:satOff val="0"/>
              <a:lumOff val="0"/>
              <a:alphaOff val="0"/>
            </a:schemeClr>
          </a:lnRef>
          <a:fillRef idx="1">
            <a:scrgbClr r="0" g="0" b="0"/>
          </a:fillRef>
          <a:effectRef idx="0">
            <a:schemeClr val="accent4">
              <a:hueOff val="0"/>
              <a:satOff val="0"/>
              <a:lumOff val="0"/>
              <a:alphaOff val="0"/>
            </a:schemeClr>
          </a:effectRef>
          <a:fontRef idx="minor">
            <a:schemeClr val="lt1"/>
          </a:fontRef>
        </p:style>
        <p:txBody>
          <a:bodyPr spcFirstLastPara="0" vert="horz" wrap="square" lIns="23437" tIns="23437" rIns="23437" bIns="23437" numCol="1" spcCol="1270" anchor="ctr" anchorCtr="0">
            <a:noAutofit/>
          </a:bodyPr>
          <a:lstStyle/>
          <a:p>
            <a:pPr lvl="0" algn="ctr" defTabSz="488950">
              <a:lnSpc>
                <a:spcPct val="90000"/>
              </a:lnSpc>
              <a:spcBef>
                <a:spcPct val="0"/>
              </a:spcBef>
              <a:spcAft>
                <a:spcPct val="35000"/>
              </a:spcAft>
            </a:pPr>
            <a:r>
              <a:rPr lang="id-ID" sz="1100" kern="1200" dirty="0" smtClean="0"/>
              <a:t>SVM</a:t>
            </a:r>
          </a:p>
        </p:txBody>
      </p:sp>
      <p:sp>
        <p:nvSpPr>
          <p:cNvPr id="20" name="Freeform 19"/>
          <p:cNvSpPr/>
          <p:nvPr/>
        </p:nvSpPr>
        <p:spPr>
          <a:xfrm rot="3310531">
            <a:off x="4765736" y="2022744"/>
            <a:ext cx="786894" cy="16699"/>
          </a:xfrm>
          <a:custGeom>
            <a:avLst/>
            <a:gdLst>
              <a:gd name="connsiteX0" fmla="*/ 0 w 786894"/>
              <a:gd name="connsiteY0" fmla="*/ 8349 h 16699"/>
              <a:gd name="connsiteX1" fmla="*/ 786894 w 786894"/>
              <a:gd name="connsiteY1" fmla="*/ 8349 h 16699"/>
            </a:gdLst>
            <a:ahLst/>
            <a:cxnLst>
              <a:cxn ang="0">
                <a:pos x="connsiteX0" y="connsiteY0"/>
              </a:cxn>
              <a:cxn ang="0">
                <a:pos x="connsiteX1" y="connsiteY1"/>
              </a:cxn>
            </a:cxnLst>
            <a:rect l="l" t="t" r="r" b="b"/>
            <a:pathLst>
              <a:path w="786894" h="16699">
                <a:moveTo>
                  <a:pt x="0" y="8349"/>
                </a:moveTo>
                <a:lnTo>
                  <a:pt x="786894" y="8349"/>
                </a:lnTo>
              </a:path>
            </a:pathLst>
          </a:custGeom>
          <a:noFill/>
        </p:spPr>
        <p:style>
          <a:lnRef idx="2">
            <a:schemeClr val="accent4">
              <a:hueOff val="0"/>
              <a:satOff val="0"/>
              <a:lumOff val="0"/>
              <a:alphaOff val="0"/>
            </a:schemeClr>
          </a:lnRef>
          <a:fillRef idx="0">
            <a:scrgbClr r="0" g="0" b="0"/>
          </a:fillRef>
          <a:effectRef idx="0">
            <a:schemeClr val="accent5">
              <a:tint val="50000"/>
              <a:hueOff val="0"/>
              <a:satOff val="0"/>
              <a:lumOff val="0"/>
              <a:alphaOff val="0"/>
            </a:schemeClr>
          </a:effectRef>
          <a:fontRef idx="minor">
            <a:schemeClr val="tx1">
              <a:hueOff val="0"/>
              <a:satOff val="0"/>
              <a:lumOff val="0"/>
              <a:alphaOff val="0"/>
            </a:schemeClr>
          </a:fontRef>
        </p:style>
        <p:txBody>
          <a:bodyPr spcFirstLastPara="0" vert="horz" wrap="square" lIns="386475" tIns="-11324" rIns="386475" bIns="-11322" numCol="1" spcCol="1270" anchor="ctr" anchorCtr="0">
            <a:noAutofit/>
          </a:bodyPr>
          <a:lstStyle/>
          <a:p>
            <a:pPr lvl="0" algn="ctr" defTabSz="222250">
              <a:lnSpc>
                <a:spcPct val="90000"/>
              </a:lnSpc>
              <a:spcBef>
                <a:spcPct val="0"/>
              </a:spcBef>
              <a:spcAft>
                <a:spcPct val="35000"/>
              </a:spcAft>
            </a:pPr>
            <a:endParaRPr lang="en-US" sz="500" kern="1200"/>
          </a:p>
        </p:txBody>
      </p:sp>
      <p:sp>
        <p:nvSpPr>
          <p:cNvPr id="21" name="Freeform 20"/>
          <p:cNvSpPr/>
          <p:nvPr/>
        </p:nvSpPr>
        <p:spPr>
          <a:xfrm>
            <a:off x="5383867" y="2073222"/>
            <a:ext cx="1123418" cy="561709"/>
          </a:xfrm>
          <a:custGeom>
            <a:avLst/>
            <a:gdLst>
              <a:gd name="connsiteX0" fmla="*/ 0 w 1123418"/>
              <a:gd name="connsiteY0" fmla="*/ 56171 h 561709"/>
              <a:gd name="connsiteX1" fmla="*/ 16452 w 1123418"/>
              <a:gd name="connsiteY1" fmla="*/ 16452 h 561709"/>
              <a:gd name="connsiteX2" fmla="*/ 56171 w 1123418"/>
              <a:gd name="connsiteY2" fmla="*/ 0 h 561709"/>
              <a:gd name="connsiteX3" fmla="*/ 1067247 w 1123418"/>
              <a:gd name="connsiteY3" fmla="*/ 0 h 561709"/>
              <a:gd name="connsiteX4" fmla="*/ 1106966 w 1123418"/>
              <a:gd name="connsiteY4" fmla="*/ 16452 h 561709"/>
              <a:gd name="connsiteX5" fmla="*/ 1123418 w 1123418"/>
              <a:gd name="connsiteY5" fmla="*/ 56171 h 561709"/>
              <a:gd name="connsiteX6" fmla="*/ 1123418 w 1123418"/>
              <a:gd name="connsiteY6" fmla="*/ 505538 h 561709"/>
              <a:gd name="connsiteX7" fmla="*/ 1106966 w 1123418"/>
              <a:gd name="connsiteY7" fmla="*/ 545257 h 561709"/>
              <a:gd name="connsiteX8" fmla="*/ 1067247 w 1123418"/>
              <a:gd name="connsiteY8" fmla="*/ 561709 h 561709"/>
              <a:gd name="connsiteX9" fmla="*/ 56171 w 1123418"/>
              <a:gd name="connsiteY9" fmla="*/ 561709 h 561709"/>
              <a:gd name="connsiteX10" fmla="*/ 16452 w 1123418"/>
              <a:gd name="connsiteY10" fmla="*/ 545257 h 561709"/>
              <a:gd name="connsiteX11" fmla="*/ 0 w 1123418"/>
              <a:gd name="connsiteY11" fmla="*/ 505538 h 561709"/>
              <a:gd name="connsiteX12" fmla="*/ 0 w 1123418"/>
              <a:gd name="connsiteY12" fmla="*/ 56171 h 561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23418" h="561709">
                <a:moveTo>
                  <a:pt x="0" y="56171"/>
                </a:moveTo>
                <a:cubicBezTo>
                  <a:pt x="0" y="41274"/>
                  <a:pt x="5918" y="26986"/>
                  <a:pt x="16452" y="16452"/>
                </a:cubicBezTo>
                <a:cubicBezTo>
                  <a:pt x="26986" y="5918"/>
                  <a:pt x="41273" y="0"/>
                  <a:pt x="56171" y="0"/>
                </a:cubicBezTo>
                <a:lnTo>
                  <a:pt x="1067247" y="0"/>
                </a:lnTo>
                <a:cubicBezTo>
                  <a:pt x="1082144" y="0"/>
                  <a:pt x="1096432" y="5918"/>
                  <a:pt x="1106966" y="16452"/>
                </a:cubicBezTo>
                <a:cubicBezTo>
                  <a:pt x="1117500" y="26986"/>
                  <a:pt x="1123418" y="41273"/>
                  <a:pt x="1123418" y="56171"/>
                </a:cubicBezTo>
                <a:lnTo>
                  <a:pt x="1123418" y="505538"/>
                </a:lnTo>
                <a:cubicBezTo>
                  <a:pt x="1123418" y="520435"/>
                  <a:pt x="1117500" y="534723"/>
                  <a:pt x="1106966" y="545257"/>
                </a:cubicBezTo>
                <a:cubicBezTo>
                  <a:pt x="1096432" y="555791"/>
                  <a:pt x="1082145" y="561709"/>
                  <a:pt x="1067247" y="561709"/>
                </a:cubicBezTo>
                <a:lnTo>
                  <a:pt x="56171" y="561709"/>
                </a:lnTo>
                <a:cubicBezTo>
                  <a:pt x="41274" y="561709"/>
                  <a:pt x="26986" y="555791"/>
                  <a:pt x="16452" y="545257"/>
                </a:cubicBezTo>
                <a:cubicBezTo>
                  <a:pt x="5918" y="534723"/>
                  <a:pt x="0" y="520436"/>
                  <a:pt x="0" y="505538"/>
                </a:cubicBezTo>
                <a:lnTo>
                  <a:pt x="0" y="56171"/>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23437" tIns="23437" rIns="23437" bIns="23437" numCol="1" spcCol="1270" anchor="ctr" anchorCtr="0">
            <a:noAutofit/>
          </a:bodyPr>
          <a:lstStyle/>
          <a:p>
            <a:pPr lvl="0" algn="ctr" defTabSz="488950">
              <a:lnSpc>
                <a:spcPct val="90000"/>
              </a:lnSpc>
              <a:spcBef>
                <a:spcPct val="0"/>
              </a:spcBef>
              <a:spcAft>
                <a:spcPct val="35000"/>
              </a:spcAft>
            </a:pPr>
            <a:r>
              <a:rPr lang="id-ID" sz="1600" kern="1200" dirty="0" smtClean="0"/>
              <a:t>Probablistic Classifier</a:t>
            </a:r>
          </a:p>
        </p:txBody>
      </p:sp>
      <p:sp>
        <p:nvSpPr>
          <p:cNvPr id="22" name="Freeform 21"/>
          <p:cNvSpPr/>
          <p:nvPr/>
        </p:nvSpPr>
        <p:spPr>
          <a:xfrm rot="19457599">
            <a:off x="6455270" y="2184235"/>
            <a:ext cx="553397" cy="16699"/>
          </a:xfrm>
          <a:custGeom>
            <a:avLst/>
            <a:gdLst>
              <a:gd name="connsiteX0" fmla="*/ 0 w 553397"/>
              <a:gd name="connsiteY0" fmla="*/ 8349 h 16699"/>
              <a:gd name="connsiteX1" fmla="*/ 553397 w 553397"/>
              <a:gd name="connsiteY1" fmla="*/ 8349 h 16699"/>
            </a:gdLst>
            <a:ahLst/>
            <a:cxnLst>
              <a:cxn ang="0">
                <a:pos x="connsiteX0" y="connsiteY0"/>
              </a:cxn>
              <a:cxn ang="0">
                <a:pos x="connsiteX1" y="connsiteY1"/>
              </a:cxn>
            </a:cxnLst>
            <a:rect l="l" t="t" r="r" b="b"/>
            <a:pathLst>
              <a:path w="553397" h="16699">
                <a:moveTo>
                  <a:pt x="0" y="8349"/>
                </a:moveTo>
                <a:lnTo>
                  <a:pt x="553397" y="8349"/>
                </a:lnTo>
              </a:path>
            </a:pathLst>
          </a:custGeom>
          <a:noFill/>
        </p:spPr>
        <p:style>
          <a:lnRef idx="2">
            <a:schemeClr val="accent4">
              <a:hueOff val="0"/>
              <a:satOff val="0"/>
              <a:lumOff val="0"/>
              <a:alphaOff val="0"/>
            </a:schemeClr>
          </a:lnRef>
          <a:fillRef idx="0">
            <a:scrgbClr r="0" g="0" b="0"/>
          </a:fillRef>
          <a:effectRef idx="0">
            <a:schemeClr val="accent5">
              <a:tint val="50000"/>
              <a:hueOff val="0"/>
              <a:satOff val="0"/>
              <a:lumOff val="0"/>
              <a:alphaOff val="0"/>
            </a:schemeClr>
          </a:effectRef>
          <a:fontRef idx="minor">
            <a:schemeClr val="tx1">
              <a:hueOff val="0"/>
              <a:satOff val="0"/>
              <a:lumOff val="0"/>
              <a:alphaOff val="0"/>
            </a:schemeClr>
          </a:fontRef>
        </p:style>
        <p:txBody>
          <a:bodyPr spcFirstLastPara="0" vert="horz" wrap="square" lIns="275563" tIns="-5485" rIns="275564" bIns="-5486" numCol="1" spcCol="1270" anchor="ctr" anchorCtr="0">
            <a:noAutofit/>
          </a:bodyPr>
          <a:lstStyle/>
          <a:p>
            <a:pPr lvl="0" algn="ctr" defTabSz="222250">
              <a:lnSpc>
                <a:spcPct val="90000"/>
              </a:lnSpc>
              <a:spcBef>
                <a:spcPct val="0"/>
              </a:spcBef>
              <a:spcAft>
                <a:spcPct val="35000"/>
              </a:spcAft>
            </a:pPr>
            <a:endParaRPr lang="en-US" sz="500" kern="1200"/>
          </a:p>
        </p:txBody>
      </p:sp>
      <p:sp>
        <p:nvSpPr>
          <p:cNvPr id="23" name="Freeform 22"/>
          <p:cNvSpPr/>
          <p:nvPr/>
        </p:nvSpPr>
        <p:spPr>
          <a:xfrm>
            <a:off x="6956652" y="1750239"/>
            <a:ext cx="1123418" cy="561709"/>
          </a:xfrm>
          <a:custGeom>
            <a:avLst/>
            <a:gdLst>
              <a:gd name="connsiteX0" fmla="*/ 0 w 1123418"/>
              <a:gd name="connsiteY0" fmla="*/ 56171 h 561709"/>
              <a:gd name="connsiteX1" fmla="*/ 16452 w 1123418"/>
              <a:gd name="connsiteY1" fmla="*/ 16452 h 561709"/>
              <a:gd name="connsiteX2" fmla="*/ 56171 w 1123418"/>
              <a:gd name="connsiteY2" fmla="*/ 0 h 561709"/>
              <a:gd name="connsiteX3" fmla="*/ 1067247 w 1123418"/>
              <a:gd name="connsiteY3" fmla="*/ 0 h 561709"/>
              <a:gd name="connsiteX4" fmla="*/ 1106966 w 1123418"/>
              <a:gd name="connsiteY4" fmla="*/ 16452 h 561709"/>
              <a:gd name="connsiteX5" fmla="*/ 1123418 w 1123418"/>
              <a:gd name="connsiteY5" fmla="*/ 56171 h 561709"/>
              <a:gd name="connsiteX6" fmla="*/ 1123418 w 1123418"/>
              <a:gd name="connsiteY6" fmla="*/ 505538 h 561709"/>
              <a:gd name="connsiteX7" fmla="*/ 1106966 w 1123418"/>
              <a:gd name="connsiteY7" fmla="*/ 545257 h 561709"/>
              <a:gd name="connsiteX8" fmla="*/ 1067247 w 1123418"/>
              <a:gd name="connsiteY8" fmla="*/ 561709 h 561709"/>
              <a:gd name="connsiteX9" fmla="*/ 56171 w 1123418"/>
              <a:gd name="connsiteY9" fmla="*/ 561709 h 561709"/>
              <a:gd name="connsiteX10" fmla="*/ 16452 w 1123418"/>
              <a:gd name="connsiteY10" fmla="*/ 545257 h 561709"/>
              <a:gd name="connsiteX11" fmla="*/ 0 w 1123418"/>
              <a:gd name="connsiteY11" fmla="*/ 505538 h 561709"/>
              <a:gd name="connsiteX12" fmla="*/ 0 w 1123418"/>
              <a:gd name="connsiteY12" fmla="*/ 56171 h 561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23418" h="561709">
                <a:moveTo>
                  <a:pt x="0" y="56171"/>
                </a:moveTo>
                <a:cubicBezTo>
                  <a:pt x="0" y="41274"/>
                  <a:pt x="5918" y="26986"/>
                  <a:pt x="16452" y="16452"/>
                </a:cubicBezTo>
                <a:cubicBezTo>
                  <a:pt x="26986" y="5918"/>
                  <a:pt x="41273" y="0"/>
                  <a:pt x="56171" y="0"/>
                </a:cubicBezTo>
                <a:lnTo>
                  <a:pt x="1067247" y="0"/>
                </a:lnTo>
                <a:cubicBezTo>
                  <a:pt x="1082144" y="0"/>
                  <a:pt x="1096432" y="5918"/>
                  <a:pt x="1106966" y="16452"/>
                </a:cubicBezTo>
                <a:cubicBezTo>
                  <a:pt x="1117500" y="26986"/>
                  <a:pt x="1123418" y="41273"/>
                  <a:pt x="1123418" y="56171"/>
                </a:cubicBezTo>
                <a:lnTo>
                  <a:pt x="1123418" y="505538"/>
                </a:lnTo>
                <a:cubicBezTo>
                  <a:pt x="1123418" y="520435"/>
                  <a:pt x="1117500" y="534723"/>
                  <a:pt x="1106966" y="545257"/>
                </a:cubicBezTo>
                <a:cubicBezTo>
                  <a:pt x="1096432" y="555791"/>
                  <a:pt x="1082145" y="561709"/>
                  <a:pt x="1067247" y="561709"/>
                </a:cubicBezTo>
                <a:lnTo>
                  <a:pt x="56171" y="561709"/>
                </a:lnTo>
                <a:cubicBezTo>
                  <a:pt x="41274" y="561709"/>
                  <a:pt x="26986" y="555791"/>
                  <a:pt x="16452" y="545257"/>
                </a:cubicBezTo>
                <a:cubicBezTo>
                  <a:pt x="5918" y="534723"/>
                  <a:pt x="0" y="520436"/>
                  <a:pt x="0" y="505538"/>
                </a:cubicBezTo>
                <a:lnTo>
                  <a:pt x="0" y="56171"/>
                </a:lnTo>
                <a:close/>
              </a:path>
            </a:pathLst>
          </a:custGeom>
          <a:solidFill>
            <a:schemeClr val="accent3">
              <a:lumMod val="75000"/>
            </a:schemeClr>
          </a:solidFill>
        </p:spPr>
        <p:style>
          <a:lnRef idx="2">
            <a:schemeClr val="lt1">
              <a:hueOff val="0"/>
              <a:satOff val="0"/>
              <a:lumOff val="0"/>
              <a:alphaOff val="0"/>
            </a:schemeClr>
          </a:lnRef>
          <a:fillRef idx="1">
            <a:scrgbClr r="0" g="0" b="0"/>
          </a:fillRef>
          <a:effectRef idx="0">
            <a:schemeClr val="accent4">
              <a:hueOff val="0"/>
              <a:satOff val="0"/>
              <a:lumOff val="0"/>
              <a:alphaOff val="0"/>
            </a:schemeClr>
          </a:effectRef>
          <a:fontRef idx="minor">
            <a:schemeClr val="lt1"/>
          </a:fontRef>
        </p:style>
        <p:txBody>
          <a:bodyPr spcFirstLastPara="0" vert="horz" wrap="square" lIns="23437" tIns="23437" rIns="23437" bIns="23437" numCol="1" spcCol="1270" anchor="ctr" anchorCtr="0">
            <a:noAutofit/>
          </a:bodyPr>
          <a:lstStyle/>
          <a:p>
            <a:pPr lvl="0" algn="ctr" defTabSz="488950">
              <a:lnSpc>
                <a:spcPct val="90000"/>
              </a:lnSpc>
              <a:spcBef>
                <a:spcPct val="0"/>
              </a:spcBef>
              <a:spcAft>
                <a:spcPct val="35000"/>
              </a:spcAft>
            </a:pPr>
            <a:r>
              <a:rPr lang="id-ID" sz="1100" kern="1200" dirty="0" smtClean="0"/>
              <a:t>Naive Bayes</a:t>
            </a:r>
          </a:p>
        </p:txBody>
      </p:sp>
      <p:sp>
        <p:nvSpPr>
          <p:cNvPr id="24" name="Freeform 23"/>
          <p:cNvSpPr/>
          <p:nvPr/>
        </p:nvSpPr>
        <p:spPr>
          <a:xfrm rot="2142401">
            <a:off x="6455270" y="2507218"/>
            <a:ext cx="553397" cy="16699"/>
          </a:xfrm>
          <a:custGeom>
            <a:avLst/>
            <a:gdLst>
              <a:gd name="connsiteX0" fmla="*/ 0 w 553397"/>
              <a:gd name="connsiteY0" fmla="*/ 8349 h 16699"/>
              <a:gd name="connsiteX1" fmla="*/ 553397 w 553397"/>
              <a:gd name="connsiteY1" fmla="*/ 8349 h 16699"/>
            </a:gdLst>
            <a:ahLst/>
            <a:cxnLst>
              <a:cxn ang="0">
                <a:pos x="connsiteX0" y="connsiteY0"/>
              </a:cxn>
              <a:cxn ang="0">
                <a:pos x="connsiteX1" y="connsiteY1"/>
              </a:cxn>
            </a:cxnLst>
            <a:rect l="l" t="t" r="r" b="b"/>
            <a:pathLst>
              <a:path w="553397" h="16699">
                <a:moveTo>
                  <a:pt x="0" y="8349"/>
                </a:moveTo>
                <a:lnTo>
                  <a:pt x="553397" y="8349"/>
                </a:lnTo>
              </a:path>
            </a:pathLst>
          </a:custGeom>
          <a:noFill/>
        </p:spPr>
        <p:style>
          <a:lnRef idx="2">
            <a:schemeClr val="accent4">
              <a:hueOff val="0"/>
              <a:satOff val="0"/>
              <a:lumOff val="0"/>
              <a:alphaOff val="0"/>
            </a:schemeClr>
          </a:lnRef>
          <a:fillRef idx="0">
            <a:scrgbClr r="0" g="0" b="0"/>
          </a:fillRef>
          <a:effectRef idx="0">
            <a:schemeClr val="accent5">
              <a:tint val="50000"/>
              <a:hueOff val="0"/>
              <a:satOff val="0"/>
              <a:lumOff val="0"/>
              <a:alphaOff val="0"/>
            </a:schemeClr>
          </a:effectRef>
          <a:fontRef idx="minor">
            <a:schemeClr val="tx1">
              <a:hueOff val="0"/>
              <a:satOff val="0"/>
              <a:lumOff val="0"/>
              <a:alphaOff val="0"/>
            </a:schemeClr>
          </a:fontRef>
        </p:style>
        <p:txBody>
          <a:bodyPr spcFirstLastPara="0" vert="horz" wrap="square" lIns="275564" tIns="-5486" rIns="275563" bIns="-5485" numCol="1" spcCol="1270" anchor="ctr" anchorCtr="0">
            <a:noAutofit/>
          </a:bodyPr>
          <a:lstStyle/>
          <a:p>
            <a:pPr lvl="0" algn="ctr" defTabSz="222250">
              <a:lnSpc>
                <a:spcPct val="90000"/>
              </a:lnSpc>
              <a:spcBef>
                <a:spcPct val="0"/>
              </a:spcBef>
              <a:spcAft>
                <a:spcPct val="35000"/>
              </a:spcAft>
            </a:pPr>
            <a:endParaRPr lang="en-US" sz="500" kern="1200"/>
          </a:p>
        </p:txBody>
      </p:sp>
      <p:sp>
        <p:nvSpPr>
          <p:cNvPr id="25" name="Freeform 24"/>
          <p:cNvSpPr/>
          <p:nvPr/>
        </p:nvSpPr>
        <p:spPr>
          <a:xfrm>
            <a:off x="6956652" y="2396205"/>
            <a:ext cx="1123418" cy="561709"/>
          </a:xfrm>
          <a:custGeom>
            <a:avLst/>
            <a:gdLst>
              <a:gd name="connsiteX0" fmla="*/ 0 w 1123418"/>
              <a:gd name="connsiteY0" fmla="*/ 56171 h 561709"/>
              <a:gd name="connsiteX1" fmla="*/ 16452 w 1123418"/>
              <a:gd name="connsiteY1" fmla="*/ 16452 h 561709"/>
              <a:gd name="connsiteX2" fmla="*/ 56171 w 1123418"/>
              <a:gd name="connsiteY2" fmla="*/ 0 h 561709"/>
              <a:gd name="connsiteX3" fmla="*/ 1067247 w 1123418"/>
              <a:gd name="connsiteY3" fmla="*/ 0 h 561709"/>
              <a:gd name="connsiteX4" fmla="*/ 1106966 w 1123418"/>
              <a:gd name="connsiteY4" fmla="*/ 16452 h 561709"/>
              <a:gd name="connsiteX5" fmla="*/ 1123418 w 1123418"/>
              <a:gd name="connsiteY5" fmla="*/ 56171 h 561709"/>
              <a:gd name="connsiteX6" fmla="*/ 1123418 w 1123418"/>
              <a:gd name="connsiteY6" fmla="*/ 505538 h 561709"/>
              <a:gd name="connsiteX7" fmla="*/ 1106966 w 1123418"/>
              <a:gd name="connsiteY7" fmla="*/ 545257 h 561709"/>
              <a:gd name="connsiteX8" fmla="*/ 1067247 w 1123418"/>
              <a:gd name="connsiteY8" fmla="*/ 561709 h 561709"/>
              <a:gd name="connsiteX9" fmla="*/ 56171 w 1123418"/>
              <a:gd name="connsiteY9" fmla="*/ 561709 h 561709"/>
              <a:gd name="connsiteX10" fmla="*/ 16452 w 1123418"/>
              <a:gd name="connsiteY10" fmla="*/ 545257 h 561709"/>
              <a:gd name="connsiteX11" fmla="*/ 0 w 1123418"/>
              <a:gd name="connsiteY11" fmla="*/ 505538 h 561709"/>
              <a:gd name="connsiteX12" fmla="*/ 0 w 1123418"/>
              <a:gd name="connsiteY12" fmla="*/ 56171 h 561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23418" h="561709">
                <a:moveTo>
                  <a:pt x="0" y="56171"/>
                </a:moveTo>
                <a:cubicBezTo>
                  <a:pt x="0" y="41274"/>
                  <a:pt x="5918" y="26986"/>
                  <a:pt x="16452" y="16452"/>
                </a:cubicBezTo>
                <a:cubicBezTo>
                  <a:pt x="26986" y="5918"/>
                  <a:pt x="41273" y="0"/>
                  <a:pt x="56171" y="0"/>
                </a:cubicBezTo>
                <a:lnTo>
                  <a:pt x="1067247" y="0"/>
                </a:lnTo>
                <a:cubicBezTo>
                  <a:pt x="1082144" y="0"/>
                  <a:pt x="1096432" y="5918"/>
                  <a:pt x="1106966" y="16452"/>
                </a:cubicBezTo>
                <a:cubicBezTo>
                  <a:pt x="1117500" y="26986"/>
                  <a:pt x="1123418" y="41273"/>
                  <a:pt x="1123418" y="56171"/>
                </a:cubicBezTo>
                <a:lnTo>
                  <a:pt x="1123418" y="505538"/>
                </a:lnTo>
                <a:cubicBezTo>
                  <a:pt x="1123418" y="520435"/>
                  <a:pt x="1117500" y="534723"/>
                  <a:pt x="1106966" y="545257"/>
                </a:cubicBezTo>
                <a:cubicBezTo>
                  <a:pt x="1096432" y="555791"/>
                  <a:pt x="1082145" y="561709"/>
                  <a:pt x="1067247" y="561709"/>
                </a:cubicBezTo>
                <a:lnTo>
                  <a:pt x="56171" y="561709"/>
                </a:lnTo>
                <a:cubicBezTo>
                  <a:pt x="41274" y="561709"/>
                  <a:pt x="26986" y="555791"/>
                  <a:pt x="16452" y="545257"/>
                </a:cubicBezTo>
                <a:cubicBezTo>
                  <a:pt x="5918" y="534723"/>
                  <a:pt x="0" y="520436"/>
                  <a:pt x="0" y="505538"/>
                </a:cubicBezTo>
                <a:lnTo>
                  <a:pt x="0" y="56171"/>
                </a:lnTo>
                <a:close/>
              </a:path>
            </a:pathLst>
          </a:custGeom>
          <a:solidFill>
            <a:schemeClr val="accent3">
              <a:lumMod val="75000"/>
            </a:schemeClr>
          </a:solidFill>
        </p:spPr>
        <p:style>
          <a:lnRef idx="2">
            <a:schemeClr val="lt1">
              <a:hueOff val="0"/>
              <a:satOff val="0"/>
              <a:lumOff val="0"/>
              <a:alphaOff val="0"/>
            </a:schemeClr>
          </a:lnRef>
          <a:fillRef idx="1">
            <a:scrgbClr r="0" g="0" b="0"/>
          </a:fillRef>
          <a:effectRef idx="0">
            <a:schemeClr val="accent4">
              <a:hueOff val="0"/>
              <a:satOff val="0"/>
              <a:lumOff val="0"/>
              <a:alphaOff val="0"/>
            </a:schemeClr>
          </a:effectRef>
          <a:fontRef idx="minor">
            <a:schemeClr val="lt1"/>
          </a:fontRef>
        </p:style>
        <p:txBody>
          <a:bodyPr spcFirstLastPara="0" vert="horz" wrap="square" lIns="23437" tIns="23437" rIns="23437" bIns="23437" numCol="1" spcCol="1270" anchor="ctr" anchorCtr="0">
            <a:noAutofit/>
          </a:bodyPr>
          <a:lstStyle/>
          <a:p>
            <a:pPr lvl="0" algn="ctr" defTabSz="488950">
              <a:lnSpc>
                <a:spcPct val="90000"/>
              </a:lnSpc>
              <a:spcBef>
                <a:spcPct val="0"/>
              </a:spcBef>
              <a:spcAft>
                <a:spcPct val="35000"/>
              </a:spcAft>
            </a:pPr>
            <a:r>
              <a:rPr lang="id-ID" sz="1100" kern="1200" dirty="0" smtClean="0"/>
              <a:t>Bayesian </a:t>
            </a:r>
            <a:endParaRPr lang="en-US" sz="1100" kern="1200" dirty="0" smtClean="0"/>
          </a:p>
          <a:p>
            <a:pPr lvl="0" algn="ctr" defTabSz="488950">
              <a:lnSpc>
                <a:spcPct val="90000"/>
              </a:lnSpc>
              <a:spcBef>
                <a:spcPct val="0"/>
              </a:spcBef>
              <a:spcAft>
                <a:spcPct val="35000"/>
              </a:spcAft>
            </a:pPr>
            <a:r>
              <a:rPr lang="id-ID" sz="1100" kern="1200" dirty="0" smtClean="0"/>
              <a:t>Network</a:t>
            </a:r>
          </a:p>
        </p:txBody>
      </p:sp>
      <p:sp>
        <p:nvSpPr>
          <p:cNvPr id="26" name="Freeform 25"/>
          <p:cNvSpPr/>
          <p:nvPr/>
        </p:nvSpPr>
        <p:spPr>
          <a:xfrm rot="3907178">
            <a:off x="3052359" y="3153184"/>
            <a:ext cx="1068078" cy="16699"/>
          </a:xfrm>
          <a:custGeom>
            <a:avLst/>
            <a:gdLst>
              <a:gd name="connsiteX0" fmla="*/ 0 w 1068078"/>
              <a:gd name="connsiteY0" fmla="*/ 8349 h 16699"/>
              <a:gd name="connsiteX1" fmla="*/ 1068078 w 1068078"/>
              <a:gd name="connsiteY1" fmla="*/ 8349 h 16699"/>
            </a:gdLst>
            <a:ahLst/>
            <a:cxnLst>
              <a:cxn ang="0">
                <a:pos x="connsiteX0" y="connsiteY0"/>
              </a:cxn>
              <a:cxn ang="0">
                <a:pos x="connsiteX1" y="connsiteY1"/>
              </a:cxn>
            </a:cxnLst>
            <a:rect l="l" t="t" r="r" b="b"/>
            <a:pathLst>
              <a:path w="1068078" h="16699">
                <a:moveTo>
                  <a:pt x="0" y="8349"/>
                </a:moveTo>
                <a:lnTo>
                  <a:pt x="1068078" y="8349"/>
                </a:lnTo>
              </a:path>
            </a:pathLst>
          </a:custGeom>
          <a:noFill/>
        </p:spPr>
        <p:style>
          <a:lnRef idx="2">
            <a:schemeClr val="accent3">
              <a:hueOff val="0"/>
              <a:satOff val="0"/>
              <a:lumOff val="0"/>
              <a:alphaOff val="0"/>
            </a:schemeClr>
          </a:lnRef>
          <a:fillRef idx="0">
            <a:scrgbClr r="0" g="0" b="0"/>
          </a:fillRef>
          <a:effectRef idx="0">
            <a:schemeClr val="accent4">
              <a:tint val="70000"/>
              <a:hueOff val="0"/>
              <a:satOff val="0"/>
              <a:lumOff val="0"/>
              <a:alphaOff val="0"/>
            </a:schemeClr>
          </a:effectRef>
          <a:fontRef idx="minor">
            <a:schemeClr val="tx1">
              <a:hueOff val="0"/>
              <a:satOff val="0"/>
              <a:lumOff val="0"/>
              <a:alphaOff val="0"/>
            </a:schemeClr>
          </a:fontRef>
        </p:style>
        <p:txBody>
          <a:bodyPr spcFirstLastPara="0" vert="horz" wrap="square" lIns="520036" tIns="-18353" rIns="520038" bIns="-18352" numCol="1" spcCol="1270" anchor="ctr" anchorCtr="0">
            <a:noAutofit/>
          </a:bodyPr>
          <a:lstStyle/>
          <a:p>
            <a:pPr lvl="0" algn="ctr" defTabSz="222250">
              <a:lnSpc>
                <a:spcPct val="90000"/>
              </a:lnSpc>
              <a:spcBef>
                <a:spcPct val="0"/>
              </a:spcBef>
              <a:spcAft>
                <a:spcPct val="35000"/>
              </a:spcAft>
            </a:pPr>
            <a:endParaRPr lang="en-US" sz="500" kern="1200"/>
          </a:p>
        </p:txBody>
      </p:sp>
      <p:sp>
        <p:nvSpPr>
          <p:cNvPr id="27" name="Freeform 26"/>
          <p:cNvSpPr/>
          <p:nvPr/>
        </p:nvSpPr>
        <p:spPr>
          <a:xfrm>
            <a:off x="3811081" y="3365153"/>
            <a:ext cx="1123418" cy="561709"/>
          </a:xfrm>
          <a:custGeom>
            <a:avLst/>
            <a:gdLst>
              <a:gd name="connsiteX0" fmla="*/ 0 w 1123418"/>
              <a:gd name="connsiteY0" fmla="*/ 56171 h 561709"/>
              <a:gd name="connsiteX1" fmla="*/ 16452 w 1123418"/>
              <a:gd name="connsiteY1" fmla="*/ 16452 h 561709"/>
              <a:gd name="connsiteX2" fmla="*/ 56171 w 1123418"/>
              <a:gd name="connsiteY2" fmla="*/ 0 h 561709"/>
              <a:gd name="connsiteX3" fmla="*/ 1067247 w 1123418"/>
              <a:gd name="connsiteY3" fmla="*/ 0 h 561709"/>
              <a:gd name="connsiteX4" fmla="*/ 1106966 w 1123418"/>
              <a:gd name="connsiteY4" fmla="*/ 16452 h 561709"/>
              <a:gd name="connsiteX5" fmla="*/ 1123418 w 1123418"/>
              <a:gd name="connsiteY5" fmla="*/ 56171 h 561709"/>
              <a:gd name="connsiteX6" fmla="*/ 1123418 w 1123418"/>
              <a:gd name="connsiteY6" fmla="*/ 505538 h 561709"/>
              <a:gd name="connsiteX7" fmla="*/ 1106966 w 1123418"/>
              <a:gd name="connsiteY7" fmla="*/ 545257 h 561709"/>
              <a:gd name="connsiteX8" fmla="*/ 1067247 w 1123418"/>
              <a:gd name="connsiteY8" fmla="*/ 561709 h 561709"/>
              <a:gd name="connsiteX9" fmla="*/ 56171 w 1123418"/>
              <a:gd name="connsiteY9" fmla="*/ 561709 h 561709"/>
              <a:gd name="connsiteX10" fmla="*/ 16452 w 1123418"/>
              <a:gd name="connsiteY10" fmla="*/ 545257 h 561709"/>
              <a:gd name="connsiteX11" fmla="*/ 0 w 1123418"/>
              <a:gd name="connsiteY11" fmla="*/ 505538 h 561709"/>
              <a:gd name="connsiteX12" fmla="*/ 0 w 1123418"/>
              <a:gd name="connsiteY12" fmla="*/ 56171 h 561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23418" h="561709">
                <a:moveTo>
                  <a:pt x="0" y="56171"/>
                </a:moveTo>
                <a:cubicBezTo>
                  <a:pt x="0" y="41274"/>
                  <a:pt x="5918" y="26986"/>
                  <a:pt x="16452" y="16452"/>
                </a:cubicBezTo>
                <a:cubicBezTo>
                  <a:pt x="26986" y="5918"/>
                  <a:pt x="41273" y="0"/>
                  <a:pt x="56171" y="0"/>
                </a:cubicBezTo>
                <a:lnTo>
                  <a:pt x="1067247" y="0"/>
                </a:lnTo>
                <a:cubicBezTo>
                  <a:pt x="1082144" y="0"/>
                  <a:pt x="1096432" y="5918"/>
                  <a:pt x="1106966" y="16452"/>
                </a:cubicBezTo>
                <a:cubicBezTo>
                  <a:pt x="1117500" y="26986"/>
                  <a:pt x="1123418" y="41273"/>
                  <a:pt x="1123418" y="56171"/>
                </a:cubicBezTo>
                <a:lnTo>
                  <a:pt x="1123418" y="505538"/>
                </a:lnTo>
                <a:cubicBezTo>
                  <a:pt x="1123418" y="520435"/>
                  <a:pt x="1117500" y="534723"/>
                  <a:pt x="1106966" y="545257"/>
                </a:cubicBezTo>
                <a:cubicBezTo>
                  <a:pt x="1096432" y="555791"/>
                  <a:pt x="1082145" y="561709"/>
                  <a:pt x="1067247" y="561709"/>
                </a:cubicBezTo>
                <a:lnTo>
                  <a:pt x="56171" y="561709"/>
                </a:lnTo>
                <a:cubicBezTo>
                  <a:pt x="41274" y="561709"/>
                  <a:pt x="26986" y="555791"/>
                  <a:pt x="16452" y="545257"/>
                </a:cubicBezTo>
                <a:cubicBezTo>
                  <a:pt x="5918" y="534723"/>
                  <a:pt x="0" y="520436"/>
                  <a:pt x="0" y="505538"/>
                </a:cubicBezTo>
                <a:lnTo>
                  <a:pt x="0" y="56171"/>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23437" tIns="23437" rIns="23437" bIns="23437" numCol="1" spcCol="1270" anchor="ctr" anchorCtr="0">
            <a:noAutofit/>
          </a:bodyPr>
          <a:lstStyle/>
          <a:p>
            <a:pPr lvl="0" algn="ctr" defTabSz="488950">
              <a:lnSpc>
                <a:spcPct val="90000"/>
              </a:lnSpc>
              <a:spcBef>
                <a:spcPct val="0"/>
              </a:spcBef>
              <a:spcAft>
                <a:spcPct val="35000"/>
              </a:spcAft>
            </a:pPr>
            <a:r>
              <a:rPr lang="id-ID" sz="1400" kern="1200" dirty="0" smtClean="0"/>
              <a:t>Unsupervised Learning</a:t>
            </a:r>
            <a:endParaRPr lang="en-US" sz="1400" kern="1200" dirty="0"/>
          </a:p>
        </p:txBody>
      </p:sp>
      <p:sp>
        <p:nvSpPr>
          <p:cNvPr id="28" name="Freeform 27"/>
          <p:cNvSpPr/>
          <p:nvPr/>
        </p:nvSpPr>
        <p:spPr>
          <a:xfrm>
            <a:off x="4934500" y="3637658"/>
            <a:ext cx="449367" cy="16699"/>
          </a:xfrm>
          <a:custGeom>
            <a:avLst/>
            <a:gdLst>
              <a:gd name="connsiteX0" fmla="*/ 0 w 449367"/>
              <a:gd name="connsiteY0" fmla="*/ 8349 h 16699"/>
              <a:gd name="connsiteX1" fmla="*/ 449367 w 449367"/>
              <a:gd name="connsiteY1" fmla="*/ 8349 h 16699"/>
            </a:gdLst>
            <a:ahLst/>
            <a:cxnLst>
              <a:cxn ang="0">
                <a:pos x="connsiteX0" y="connsiteY0"/>
              </a:cxn>
              <a:cxn ang="0">
                <a:pos x="connsiteX1" y="connsiteY1"/>
              </a:cxn>
            </a:cxnLst>
            <a:rect l="l" t="t" r="r" b="b"/>
            <a:pathLst>
              <a:path w="449367" h="16699">
                <a:moveTo>
                  <a:pt x="0" y="8349"/>
                </a:moveTo>
                <a:lnTo>
                  <a:pt x="449367" y="8349"/>
                </a:lnTo>
              </a:path>
            </a:pathLst>
          </a:custGeom>
          <a:noFill/>
        </p:spPr>
        <p:style>
          <a:lnRef idx="2">
            <a:schemeClr val="accent4">
              <a:hueOff val="0"/>
              <a:satOff val="0"/>
              <a:lumOff val="0"/>
              <a:alphaOff val="0"/>
            </a:schemeClr>
          </a:lnRef>
          <a:fillRef idx="0">
            <a:scrgbClr r="0" g="0" b="0"/>
          </a:fillRef>
          <a:effectRef idx="0">
            <a:schemeClr val="accent5">
              <a:tint val="50000"/>
              <a:hueOff val="0"/>
              <a:satOff val="0"/>
              <a:lumOff val="0"/>
              <a:alphaOff val="0"/>
            </a:schemeClr>
          </a:effectRef>
          <a:fontRef idx="minor">
            <a:schemeClr val="tx1">
              <a:hueOff val="0"/>
              <a:satOff val="0"/>
              <a:lumOff val="0"/>
              <a:alphaOff val="0"/>
            </a:schemeClr>
          </a:fontRef>
        </p:style>
        <p:txBody>
          <a:bodyPr spcFirstLastPara="0" vert="horz" wrap="square" lIns="226149" tIns="-2885" rIns="226150" bIns="-2884" numCol="1" spcCol="1270" anchor="ctr" anchorCtr="0">
            <a:noAutofit/>
          </a:bodyPr>
          <a:lstStyle/>
          <a:p>
            <a:pPr lvl="0" algn="ctr" defTabSz="222250">
              <a:lnSpc>
                <a:spcPct val="90000"/>
              </a:lnSpc>
              <a:spcBef>
                <a:spcPct val="0"/>
              </a:spcBef>
              <a:spcAft>
                <a:spcPct val="35000"/>
              </a:spcAft>
            </a:pPr>
            <a:endParaRPr lang="en-US" sz="500" kern="1200"/>
          </a:p>
        </p:txBody>
      </p:sp>
      <p:sp>
        <p:nvSpPr>
          <p:cNvPr id="29" name="Freeform 28"/>
          <p:cNvSpPr/>
          <p:nvPr/>
        </p:nvSpPr>
        <p:spPr>
          <a:xfrm>
            <a:off x="5383867" y="3365153"/>
            <a:ext cx="1123418" cy="561709"/>
          </a:xfrm>
          <a:custGeom>
            <a:avLst/>
            <a:gdLst>
              <a:gd name="connsiteX0" fmla="*/ 0 w 1123418"/>
              <a:gd name="connsiteY0" fmla="*/ 56171 h 561709"/>
              <a:gd name="connsiteX1" fmla="*/ 16452 w 1123418"/>
              <a:gd name="connsiteY1" fmla="*/ 16452 h 561709"/>
              <a:gd name="connsiteX2" fmla="*/ 56171 w 1123418"/>
              <a:gd name="connsiteY2" fmla="*/ 0 h 561709"/>
              <a:gd name="connsiteX3" fmla="*/ 1067247 w 1123418"/>
              <a:gd name="connsiteY3" fmla="*/ 0 h 561709"/>
              <a:gd name="connsiteX4" fmla="*/ 1106966 w 1123418"/>
              <a:gd name="connsiteY4" fmla="*/ 16452 h 561709"/>
              <a:gd name="connsiteX5" fmla="*/ 1123418 w 1123418"/>
              <a:gd name="connsiteY5" fmla="*/ 56171 h 561709"/>
              <a:gd name="connsiteX6" fmla="*/ 1123418 w 1123418"/>
              <a:gd name="connsiteY6" fmla="*/ 505538 h 561709"/>
              <a:gd name="connsiteX7" fmla="*/ 1106966 w 1123418"/>
              <a:gd name="connsiteY7" fmla="*/ 545257 h 561709"/>
              <a:gd name="connsiteX8" fmla="*/ 1067247 w 1123418"/>
              <a:gd name="connsiteY8" fmla="*/ 561709 h 561709"/>
              <a:gd name="connsiteX9" fmla="*/ 56171 w 1123418"/>
              <a:gd name="connsiteY9" fmla="*/ 561709 h 561709"/>
              <a:gd name="connsiteX10" fmla="*/ 16452 w 1123418"/>
              <a:gd name="connsiteY10" fmla="*/ 545257 h 561709"/>
              <a:gd name="connsiteX11" fmla="*/ 0 w 1123418"/>
              <a:gd name="connsiteY11" fmla="*/ 505538 h 561709"/>
              <a:gd name="connsiteX12" fmla="*/ 0 w 1123418"/>
              <a:gd name="connsiteY12" fmla="*/ 56171 h 561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23418" h="561709">
                <a:moveTo>
                  <a:pt x="0" y="56171"/>
                </a:moveTo>
                <a:cubicBezTo>
                  <a:pt x="0" y="41274"/>
                  <a:pt x="5918" y="26986"/>
                  <a:pt x="16452" y="16452"/>
                </a:cubicBezTo>
                <a:cubicBezTo>
                  <a:pt x="26986" y="5918"/>
                  <a:pt x="41273" y="0"/>
                  <a:pt x="56171" y="0"/>
                </a:cubicBezTo>
                <a:lnTo>
                  <a:pt x="1067247" y="0"/>
                </a:lnTo>
                <a:cubicBezTo>
                  <a:pt x="1082144" y="0"/>
                  <a:pt x="1096432" y="5918"/>
                  <a:pt x="1106966" y="16452"/>
                </a:cubicBezTo>
                <a:cubicBezTo>
                  <a:pt x="1117500" y="26986"/>
                  <a:pt x="1123418" y="41273"/>
                  <a:pt x="1123418" y="56171"/>
                </a:cubicBezTo>
                <a:lnTo>
                  <a:pt x="1123418" y="505538"/>
                </a:lnTo>
                <a:cubicBezTo>
                  <a:pt x="1123418" y="520435"/>
                  <a:pt x="1117500" y="534723"/>
                  <a:pt x="1106966" y="545257"/>
                </a:cubicBezTo>
                <a:cubicBezTo>
                  <a:pt x="1096432" y="555791"/>
                  <a:pt x="1082145" y="561709"/>
                  <a:pt x="1067247" y="561709"/>
                </a:cubicBezTo>
                <a:lnTo>
                  <a:pt x="56171" y="561709"/>
                </a:lnTo>
                <a:cubicBezTo>
                  <a:pt x="41274" y="561709"/>
                  <a:pt x="26986" y="555791"/>
                  <a:pt x="16452" y="545257"/>
                </a:cubicBezTo>
                <a:cubicBezTo>
                  <a:pt x="5918" y="534723"/>
                  <a:pt x="0" y="520436"/>
                  <a:pt x="0" y="505538"/>
                </a:cubicBezTo>
                <a:lnTo>
                  <a:pt x="0" y="56171"/>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23437" tIns="23437" rIns="23437" bIns="23437" numCol="1" spcCol="1270" anchor="ctr" anchorCtr="0">
            <a:noAutofit/>
          </a:bodyPr>
          <a:lstStyle/>
          <a:p>
            <a:pPr lvl="0" algn="ctr" defTabSz="488950">
              <a:lnSpc>
                <a:spcPct val="90000"/>
              </a:lnSpc>
              <a:spcBef>
                <a:spcPct val="0"/>
              </a:spcBef>
              <a:spcAft>
                <a:spcPct val="35000"/>
              </a:spcAft>
            </a:pPr>
            <a:r>
              <a:rPr lang="id-ID" kern="1200" dirty="0" smtClean="0"/>
              <a:t>Clustering</a:t>
            </a:r>
            <a:endParaRPr lang="en-US" sz="1100" kern="1200" dirty="0"/>
          </a:p>
        </p:txBody>
      </p:sp>
      <p:sp>
        <p:nvSpPr>
          <p:cNvPr id="30" name="Freeform 29"/>
          <p:cNvSpPr/>
          <p:nvPr/>
        </p:nvSpPr>
        <p:spPr>
          <a:xfrm rot="19457599">
            <a:off x="6455270" y="3476166"/>
            <a:ext cx="553397" cy="16699"/>
          </a:xfrm>
          <a:custGeom>
            <a:avLst/>
            <a:gdLst>
              <a:gd name="connsiteX0" fmla="*/ 0 w 553397"/>
              <a:gd name="connsiteY0" fmla="*/ 8349 h 16699"/>
              <a:gd name="connsiteX1" fmla="*/ 553397 w 553397"/>
              <a:gd name="connsiteY1" fmla="*/ 8349 h 16699"/>
            </a:gdLst>
            <a:ahLst/>
            <a:cxnLst>
              <a:cxn ang="0">
                <a:pos x="connsiteX0" y="connsiteY0"/>
              </a:cxn>
              <a:cxn ang="0">
                <a:pos x="connsiteX1" y="connsiteY1"/>
              </a:cxn>
            </a:cxnLst>
            <a:rect l="l" t="t" r="r" b="b"/>
            <a:pathLst>
              <a:path w="553397" h="16699">
                <a:moveTo>
                  <a:pt x="0" y="8349"/>
                </a:moveTo>
                <a:lnTo>
                  <a:pt x="553397" y="8349"/>
                </a:lnTo>
              </a:path>
            </a:pathLst>
          </a:custGeom>
          <a:noFill/>
        </p:spPr>
        <p:style>
          <a:lnRef idx="2">
            <a:schemeClr val="accent4">
              <a:hueOff val="0"/>
              <a:satOff val="0"/>
              <a:lumOff val="0"/>
              <a:alphaOff val="0"/>
            </a:schemeClr>
          </a:lnRef>
          <a:fillRef idx="0">
            <a:scrgbClr r="0" g="0" b="0"/>
          </a:fillRef>
          <a:effectRef idx="0">
            <a:schemeClr val="accent5">
              <a:tint val="50000"/>
              <a:hueOff val="0"/>
              <a:satOff val="0"/>
              <a:lumOff val="0"/>
              <a:alphaOff val="0"/>
            </a:schemeClr>
          </a:effectRef>
          <a:fontRef idx="minor">
            <a:schemeClr val="tx1">
              <a:hueOff val="0"/>
              <a:satOff val="0"/>
              <a:lumOff val="0"/>
              <a:alphaOff val="0"/>
            </a:schemeClr>
          </a:fontRef>
        </p:style>
        <p:txBody>
          <a:bodyPr spcFirstLastPara="0" vert="horz" wrap="square" lIns="275563" tIns="-5485" rIns="275564" bIns="-5486" numCol="1" spcCol="1270" anchor="ctr" anchorCtr="0">
            <a:noAutofit/>
          </a:bodyPr>
          <a:lstStyle/>
          <a:p>
            <a:pPr lvl="0" algn="ctr" defTabSz="222250">
              <a:lnSpc>
                <a:spcPct val="90000"/>
              </a:lnSpc>
              <a:spcBef>
                <a:spcPct val="0"/>
              </a:spcBef>
              <a:spcAft>
                <a:spcPct val="35000"/>
              </a:spcAft>
            </a:pPr>
            <a:endParaRPr lang="en-US" sz="500" kern="1200"/>
          </a:p>
        </p:txBody>
      </p:sp>
      <p:sp>
        <p:nvSpPr>
          <p:cNvPr id="31" name="Freeform 30"/>
          <p:cNvSpPr/>
          <p:nvPr/>
        </p:nvSpPr>
        <p:spPr>
          <a:xfrm>
            <a:off x="6956652" y="3042170"/>
            <a:ext cx="1123418" cy="561709"/>
          </a:xfrm>
          <a:custGeom>
            <a:avLst/>
            <a:gdLst>
              <a:gd name="connsiteX0" fmla="*/ 0 w 1123418"/>
              <a:gd name="connsiteY0" fmla="*/ 56171 h 561709"/>
              <a:gd name="connsiteX1" fmla="*/ 16452 w 1123418"/>
              <a:gd name="connsiteY1" fmla="*/ 16452 h 561709"/>
              <a:gd name="connsiteX2" fmla="*/ 56171 w 1123418"/>
              <a:gd name="connsiteY2" fmla="*/ 0 h 561709"/>
              <a:gd name="connsiteX3" fmla="*/ 1067247 w 1123418"/>
              <a:gd name="connsiteY3" fmla="*/ 0 h 561709"/>
              <a:gd name="connsiteX4" fmla="*/ 1106966 w 1123418"/>
              <a:gd name="connsiteY4" fmla="*/ 16452 h 561709"/>
              <a:gd name="connsiteX5" fmla="*/ 1123418 w 1123418"/>
              <a:gd name="connsiteY5" fmla="*/ 56171 h 561709"/>
              <a:gd name="connsiteX6" fmla="*/ 1123418 w 1123418"/>
              <a:gd name="connsiteY6" fmla="*/ 505538 h 561709"/>
              <a:gd name="connsiteX7" fmla="*/ 1106966 w 1123418"/>
              <a:gd name="connsiteY7" fmla="*/ 545257 h 561709"/>
              <a:gd name="connsiteX8" fmla="*/ 1067247 w 1123418"/>
              <a:gd name="connsiteY8" fmla="*/ 561709 h 561709"/>
              <a:gd name="connsiteX9" fmla="*/ 56171 w 1123418"/>
              <a:gd name="connsiteY9" fmla="*/ 561709 h 561709"/>
              <a:gd name="connsiteX10" fmla="*/ 16452 w 1123418"/>
              <a:gd name="connsiteY10" fmla="*/ 545257 h 561709"/>
              <a:gd name="connsiteX11" fmla="*/ 0 w 1123418"/>
              <a:gd name="connsiteY11" fmla="*/ 505538 h 561709"/>
              <a:gd name="connsiteX12" fmla="*/ 0 w 1123418"/>
              <a:gd name="connsiteY12" fmla="*/ 56171 h 561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23418" h="561709">
                <a:moveTo>
                  <a:pt x="0" y="56171"/>
                </a:moveTo>
                <a:cubicBezTo>
                  <a:pt x="0" y="41274"/>
                  <a:pt x="5918" y="26986"/>
                  <a:pt x="16452" y="16452"/>
                </a:cubicBezTo>
                <a:cubicBezTo>
                  <a:pt x="26986" y="5918"/>
                  <a:pt x="41273" y="0"/>
                  <a:pt x="56171" y="0"/>
                </a:cubicBezTo>
                <a:lnTo>
                  <a:pt x="1067247" y="0"/>
                </a:lnTo>
                <a:cubicBezTo>
                  <a:pt x="1082144" y="0"/>
                  <a:pt x="1096432" y="5918"/>
                  <a:pt x="1106966" y="16452"/>
                </a:cubicBezTo>
                <a:cubicBezTo>
                  <a:pt x="1117500" y="26986"/>
                  <a:pt x="1123418" y="41273"/>
                  <a:pt x="1123418" y="56171"/>
                </a:cubicBezTo>
                <a:lnTo>
                  <a:pt x="1123418" y="505538"/>
                </a:lnTo>
                <a:cubicBezTo>
                  <a:pt x="1123418" y="520435"/>
                  <a:pt x="1117500" y="534723"/>
                  <a:pt x="1106966" y="545257"/>
                </a:cubicBezTo>
                <a:cubicBezTo>
                  <a:pt x="1096432" y="555791"/>
                  <a:pt x="1082145" y="561709"/>
                  <a:pt x="1067247" y="561709"/>
                </a:cubicBezTo>
                <a:lnTo>
                  <a:pt x="56171" y="561709"/>
                </a:lnTo>
                <a:cubicBezTo>
                  <a:pt x="41274" y="561709"/>
                  <a:pt x="26986" y="555791"/>
                  <a:pt x="16452" y="545257"/>
                </a:cubicBezTo>
                <a:cubicBezTo>
                  <a:pt x="5918" y="534723"/>
                  <a:pt x="0" y="520436"/>
                  <a:pt x="0" y="505538"/>
                </a:cubicBezTo>
                <a:lnTo>
                  <a:pt x="0" y="56171"/>
                </a:lnTo>
                <a:close/>
              </a:path>
            </a:pathLst>
          </a:custGeom>
          <a:solidFill>
            <a:schemeClr val="accent3">
              <a:lumMod val="75000"/>
            </a:schemeClr>
          </a:solidFill>
        </p:spPr>
        <p:style>
          <a:lnRef idx="2">
            <a:schemeClr val="lt1">
              <a:hueOff val="0"/>
              <a:satOff val="0"/>
              <a:lumOff val="0"/>
              <a:alphaOff val="0"/>
            </a:schemeClr>
          </a:lnRef>
          <a:fillRef idx="1">
            <a:scrgbClr r="0" g="0" b="0"/>
          </a:fillRef>
          <a:effectRef idx="0">
            <a:schemeClr val="accent4">
              <a:hueOff val="0"/>
              <a:satOff val="0"/>
              <a:lumOff val="0"/>
              <a:alphaOff val="0"/>
            </a:schemeClr>
          </a:effectRef>
          <a:fontRef idx="minor">
            <a:schemeClr val="lt1"/>
          </a:fontRef>
        </p:style>
        <p:txBody>
          <a:bodyPr spcFirstLastPara="0" vert="horz" wrap="square" lIns="24072" tIns="24072" rIns="24072" bIns="24072" numCol="1" spcCol="1270" anchor="ctr" anchorCtr="0">
            <a:noAutofit/>
          </a:bodyPr>
          <a:lstStyle/>
          <a:p>
            <a:pPr lvl="0" algn="ctr" defTabSz="533400">
              <a:lnSpc>
                <a:spcPct val="90000"/>
              </a:lnSpc>
              <a:spcBef>
                <a:spcPct val="0"/>
              </a:spcBef>
              <a:spcAft>
                <a:spcPct val="35000"/>
              </a:spcAft>
            </a:pPr>
            <a:r>
              <a:rPr lang="id-ID" sz="1200" kern="1200" dirty="0" smtClean="0"/>
              <a:t>K-Means</a:t>
            </a:r>
          </a:p>
          <a:p>
            <a:pPr lvl="0" algn="ctr" defTabSz="533400">
              <a:lnSpc>
                <a:spcPct val="90000"/>
              </a:lnSpc>
              <a:spcBef>
                <a:spcPct val="0"/>
              </a:spcBef>
              <a:spcAft>
                <a:spcPct val="35000"/>
              </a:spcAft>
            </a:pPr>
            <a:r>
              <a:rPr lang="id-ID" sz="1200" kern="1200" dirty="0" smtClean="0"/>
              <a:t>(Centroid Based)</a:t>
            </a:r>
            <a:endParaRPr lang="en-US" sz="1200" kern="1200" dirty="0"/>
          </a:p>
        </p:txBody>
      </p:sp>
      <p:sp>
        <p:nvSpPr>
          <p:cNvPr id="32" name="Freeform 31"/>
          <p:cNvSpPr/>
          <p:nvPr/>
        </p:nvSpPr>
        <p:spPr>
          <a:xfrm rot="2142401">
            <a:off x="6455270" y="3799149"/>
            <a:ext cx="553397" cy="16699"/>
          </a:xfrm>
          <a:custGeom>
            <a:avLst/>
            <a:gdLst>
              <a:gd name="connsiteX0" fmla="*/ 0 w 553397"/>
              <a:gd name="connsiteY0" fmla="*/ 8349 h 16699"/>
              <a:gd name="connsiteX1" fmla="*/ 553397 w 553397"/>
              <a:gd name="connsiteY1" fmla="*/ 8349 h 16699"/>
            </a:gdLst>
            <a:ahLst/>
            <a:cxnLst>
              <a:cxn ang="0">
                <a:pos x="connsiteX0" y="connsiteY0"/>
              </a:cxn>
              <a:cxn ang="0">
                <a:pos x="connsiteX1" y="connsiteY1"/>
              </a:cxn>
            </a:cxnLst>
            <a:rect l="l" t="t" r="r" b="b"/>
            <a:pathLst>
              <a:path w="553397" h="16699">
                <a:moveTo>
                  <a:pt x="0" y="8349"/>
                </a:moveTo>
                <a:lnTo>
                  <a:pt x="553397" y="8349"/>
                </a:lnTo>
              </a:path>
            </a:pathLst>
          </a:custGeom>
          <a:noFill/>
        </p:spPr>
        <p:style>
          <a:lnRef idx="2">
            <a:schemeClr val="accent4">
              <a:hueOff val="0"/>
              <a:satOff val="0"/>
              <a:lumOff val="0"/>
              <a:alphaOff val="0"/>
            </a:schemeClr>
          </a:lnRef>
          <a:fillRef idx="0">
            <a:scrgbClr r="0" g="0" b="0"/>
          </a:fillRef>
          <a:effectRef idx="0">
            <a:schemeClr val="accent5">
              <a:tint val="50000"/>
              <a:hueOff val="0"/>
              <a:satOff val="0"/>
              <a:lumOff val="0"/>
              <a:alphaOff val="0"/>
            </a:schemeClr>
          </a:effectRef>
          <a:fontRef idx="minor">
            <a:schemeClr val="tx1">
              <a:hueOff val="0"/>
              <a:satOff val="0"/>
              <a:lumOff val="0"/>
              <a:alphaOff val="0"/>
            </a:schemeClr>
          </a:fontRef>
        </p:style>
        <p:txBody>
          <a:bodyPr spcFirstLastPara="0" vert="horz" wrap="square" lIns="275564" tIns="-5486" rIns="275563" bIns="-5485" numCol="1" spcCol="1270" anchor="ctr" anchorCtr="0">
            <a:noAutofit/>
          </a:bodyPr>
          <a:lstStyle/>
          <a:p>
            <a:pPr lvl="0" algn="ctr" defTabSz="222250">
              <a:lnSpc>
                <a:spcPct val="90000"/>
              </a:lnSpc>
              <a:spcBef>
                <a:spcPct val="0"/>
              </a:spcBef>
              <a:spcAft>
                <a:spcPct val="35000"/>
              </a:spcAft>
            </a:pPr>
            <a:endParaRPr lang="en-US" sz="500" kern="1200"/>
          </a:p>
        </p:txBody>
      </p:sp>
      <p:sp>
        <p:nvSpPr>
          <p:cNvPr id="33" name="Freeform 32"/>
          <p:cNvSpPr/>
          <p:nvPr/>
        </p:nvSpPr>
        <p:spPr>
          <a:xfrm>
            <a:off x="6956652" y="3688136"/>
            <a:ext cx="1123418" cy="561709"/>
          </a:xfrm>
          <a:custGeom>
            <a:avLst/>
            <a:gdLst>
              <a:gd name="connsiteX0" fmla="*/ 0 w 1123418"/>
              <a:gd name="connsiteY0" fmla="*/ 56171 h 561709"/>
              <a:gd name="connsiteX1" fmla="*/ 16452 w 1123418"/>
              <a:gd name="connsiteY1" fmla="*/ 16452 h 561709"/>
              <a:gd name="connsiteX2" fmla="*/ 56171 w 1123418"/>
              <a:gd name="connsiteY2" fmla="*/ 0 h 561709"/>
              <a:gd name="connsiteX3" fmla="*/ 1067247 w 1123418"/>
              <a:gd name="connsiteY3" fmla="*/ 0 h 561709"/>
              <a:gd name="connsiteX4" fmla="*/ 1106966 w 1123418"/>
              <a:gd name="connsiteY4" fmla="*/ 16452 h 561709"/>
              <a:gd name="connsiteX5" fmla="*/ 1123418 w 1123418"/>
              <a:gd name="connsiteY5" fmla="*/ 56171 h 561709"/>
              <a:gd name="connsiteX6" fmla="*/ 1123418 w 1123418"/>
              <a:gd name="connsiteY6" fmla="*/ 505538 h 561709"/>
              <a:gd name="connsiteX7" fmla="*/ 1106966 w 1123418"/>
              <a:gd name="connsiteY7" fmla="*/ 545257 h 561709"/>
              <a:gd name="connsiteX8" fmla="*/ 1067247 w 1123418"/>
              <a:gd name="connsiteY8" fmla="*/ 561709 h 561709"/>
              <a:gd name="connsiteX9" fmla="*/ 56171 w 1123418"/>
              <a:gd name="connsiteY9" fmla="*/ 561709 h 561709"/>
              <a:gd name="connsiteX10" fmla="*/ 16452 w 1123418"/>
              <a:gd name="connsiteY10" fmla="*/ 545257 h 561709"/>
              <a:gd name="connsiteX11" fmla="*/ 0 w 1123418"/>
              <a:gd name="connsiteY11" fmla="*/ 505538 h 561709"/>
              <a:gd name="connsiteX12" fmla="*/ 0 w 1123418"/>
              <a:gd name="connsiteY12" fmla="*/ 56171 h 561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23418" h="561709">
                <a:moveTo>
                  <a:pt x="0" y="56171"/>
                </a:moveTo>
                <a:cubicBezTo>
                  <a:pt x="0" y="41274"/>
                  <a:pt x="5918" y="26986"/>
                  <a:pt x="16452" y="16452"/>
                </a:cubicBezTo>
                <a:cubicBezTo>
                  <a:pt x="26986" y="5918"/>
                  <a:pt x="41273" y="0"/>
                  <a:pt x="56171" y="0"/>
                </a:cubicBezTo>
                <a:lnTo>
                  <a:pt x="1067247" y="0"/>
                </a:lnTo>
                <a:cubicBezTo>
                  <a:pt x="1082144" y="0"/>
                  <a:pt x="1096432" y="5918"/>
                  <a:pt x="1106966" y="16452"/>
                </a:cubicBezTo>
                <a:cubicBezTo>
                  <a:pt x="1117500" y="26986"/>
                  <a:pt x="1123418" y="41273"/>
                  <a:pt x="1123418" y="56171"/>
                </a:cubicBezTo>
                <a:lnTo>
                  <a:pt x="1123418" y="505538"/>
                </a:lnTo>
                <a:cubicBezTo>
                  <a:pt x="1123418" y="520435"/>
                  <a:pt x="1117500" y="534723"/>
                  <a:pt x="1106966" y="545257"/>
                </a:cubicBezTo>
                <a:cubicBezTo>
                  <a:pt x="1096432" y="555791"/>
                  <a:pt x="1082145" y="561709"/>
                  <a:pt x="1067247" y="561709"/>
                </a:cubicBezTo>
                <a:lnTo>
                  <a:pt x="56171" y="561709"/>
                </a:lnTo>
                <a:cubicBezTo>
                  <a:pt x="41274" y="561709"/>
                  <a:pt x="26986" y="555791"/>
                  <a:pt x="16452" y="545257"/>
                </a:cubicBezTo>
                <a:cubicBezTo>
                  <a:pt x="5918" y="534723"/>
                  <a:pt x="0" y="520436"/>
                  <a:pt x="0" y="505538"/>
                </a:cubicBezTo>
                <a:lnTo>
                  <a:pt x="0" y="56171"/>
                </a:lnTo>
                <a:close/>
              </a:path>
            </a:pathLst>
          </a:custGeom>
          <a:solidFill>
            <a:schemeClr val="accent3">
              <a:lumMod val="75000"/>
            </a:schemeClr>
          </a:solidFill>
        </p:spPr>
        <p:style>
          <a:lnRef idx="2">
            <a:schemeClr val="lt1">
              <a:hueOff val="0"/>
              <a:satOff val="0"/>
              <a:lumOff val="0"/>
              <a:alphaOff val="0"/>
            </a:schemeClr>
          </a:lnRef>
          <a:fillRef idx="1">
            <a:scrgbClr r="0" g="0" b="0"/>
          </a:fillRef>
          <a:effectRef idx="0">
            <a:schemeClr val="accent4">
              <a:hueOff val="0"/>
              <a:satOff val="0"/>
              <a:lumOff val="0"/>
              <a:alphaOff val="0"/>
            </a:schemeClr>
          </a:effectRef>
          <a:fontRef idx="minor">
            <a:schemeClr val="lt1"/>
          </a:fontRef>
        </p:style>
        <p:txBody>
          <a:bodyPr spcFirstLastPara="0" vert="horz" wrap="square" lIns="23437" tIns="23437" rIns="23437" bIns="23437" numCol="1" spcCol="1270" anchor="ctr" anchorCtr="0">
            <a:noAutofit/>
          </a:bodyPr>
          <a:lstStyle/>
          <a:p>
            <a:pPr lvl="0" algn="ctr" defTabSz="488950">
              <a:lnSpc>
                <a:spcPct val="90000"/>
              </a:lnSpc>
              <a:spcBef>
                <a:spcPct val="0"/>
              </a:spcBef>
              <a:spcAft>
                <a:spcPct val="35000"/>
              </a:spcAft>
            </a:pPr>
            <a:r>
              <a:rPr lang="id-ID" sz="1100" kern="1200" dirty="0" smtClean="0"/>
              <a:t>Density Based</a:t>
            </a:r>
            <a:endParaRPr lang="en-US" sz="1100" kern="1200" dirty="0"/>
          </a:p>
        </p:txBody>
      </p:sp>
      <p:sp>
        <p:nvSpPr>
          <p:cNvPr id="34" name="Freeform 33"/>
          <p:cNvSpPr/>
          <p:nvPr/>
        </p:nvSpPr>
        <p:spPr>
          <a:xfrm rot="4249260">
            <a:off x="1329687" y="4606606"/>
            <a:ext cx="1367851" cy="16699"/>
          </a:xfrm>
          <a:custGeom>
            <a:avLst/>
            <a:gdLst>
              <a:gd name="connsiteX0" fmla="*/ 0 w 1367851"/>
              <a:gd name="connsiteY0" fmla="*/ 8349 h 16699"/>
              <a:gd name="connsiteX1" fmla="*/ 1367851 w 1367851"/>
              <a:gd name="connsiteY1" fmla="*/ 8349 h 16699"/>
            </a:gdLst>
            <a:ahLst/>
            <a:cxnLst>
              <a:cxn ang="0">
                <a:pos x="connsiteX0" y="connsiteY0"/>
              </a:cxn>
              <a:cxn ang="0">
                <a:pos x="connsiteX1" y="connsiteY1"/>
              </a:cxn>
            </a:cxnLst>
            <a:rect l="l" t="t" r="r" b="b"/>
            <a:pathLst>
              <a:path w="1367851" h="16699">
                <a:moveTo>
                  <a:pt x="0" y="8349"/>
                </a:moveTo>
                <a:lnTo>
                  <a:pt x="1367851" y="8349"/>
                </a:lnTo>
              </a:path>
            </a:pathLst>
          </a:custGeom>
          <a:noFill/>
        </p:spPr>
        <p:style>
          <a:lnRef idx="2">
            <a:schemeClr val="accent2">
              <a:hueOff val="0"/>
              <a:satOff val="0"/>
              <a:lumOff val="0"/>
              <a:alphaOff val="0"/>
            </a:schemeClr>
          </a:lnRef>
          <a:fillRef idx="0">
            <a:scrgbClr r="0" g="0" b="0"/>
          </a:fillRef>
          <a:effectRef idx="0">
            <a:schemeClr val="accent3">
              <a:tint val="90000"/>
              <a:hueOff val="0"/>
              <a:satOff val="0"/>
              <a:lumOff val="0"/>
              <a:alphaOff val="0"/>
            </a:schemeClr>
          </a:effectRef>
          <a:fontRef idx="minor">
            <a:schemeClr val="tx1">
              <a:hueOff val="0"/>
              <a:satOff val="0"/>
              <a:lumOff val="0"/>
              <a:alphaOff val="0"/>
            </a:schemeClr>
          </a:fontRef>
        </p:style>
        <p:txBody>
          <a:bodyPr spcFirstLastPara="0" vert="horz" wrap="square" lIns="662428" tIns="-25847" rIns="662430" bIns="-25847" numCol="1" spcCol="1270" anchor="ctr" anchorCtr="0">
            <a:noAutofit/>
          </a:bodyPr>
          <a:lstStyle/>
          <a:p>
            <a:pPr lvl="0" algn="ctr" defTabSz="222250">
              <a:lnSpc>
                <a:spcPct val="90000"/>
              </a:lnSpc>
              <a:spcBef>
                <a:spcPct val="0"/>
              </a:spcBef>
              <a:spcAft>
                <a:spcPct val="35000"/>
              </a:spcAft>
            </a:pPr>
            <a:endParaRPr lang="en-US" sz="500" kern="1200"/>
          </a:p>
        </p:txBody>
      </p:sp>
      <p:sp>
        <p:nvSpPr>
          <p:cNvPr id="35" name="Freeform 34"/>
          <p:cNvSpPr/>
          <p:nvPr/>
        </p:nvSpPr>
        <p:spPr>
          <a:xfrm>
            <a:off x="2238296" y="4980067"/>
            <a:ext cx="1123418" cy="561709"/>
          </a:xfrm>
          <a:custGeom>
            <a:avLst/>
            <a:gdLst>
              <a:gd name="connsiteX0" fmla="*/ 0 w 1123418"/>
              <a:gd name="connsiteY0" fmla="*/ 56171 h 561709"/>
              <a:gd name="connsiteX1" fmla="*/ 16452 w 1123418"/>
              <a:gd name="connsiteY1" fmla="*/ 16452 h 561709"/>
              <a:gd name="connsiteX2" fmla="*/ 56171 w 1123418"/>
              <a:gd name="connsiteY2" fmla="*/ 0 h 561709"/>
              <a:gd name="connsiteX3" fmla="*/ 1067247 w 1123418"/>
              <a:gd name="connsiteY3" fmla="*/ 0 h 561709"/>
              <a:gd name="connsiteX4" fmla="*/ 1106966 w 1123418"/>
              <a:gd name="connsiteY4" fmla="*/ 16452 h 561709"/>
              <a:gd name="connsiteX5" fmla="*/ 1123418 w 1123418"/>
              <a:gd name="connsiteY5" fmla="*/ 56171 h 561709"/>
              <a:gd name="connsiteX6" fmla="*/ 1123418 w 1123418"/>
              <a:gd name="connsiteY6" fmla="*/ 505538 h 561709"/>
              <a:gd name="connsiteX7" fmla="*/ 1106966 w 1123418"/>
              <a:gd name="connsiteY7" fmla="*/ 545257 h 561709"/>
              <a:gd name="connsiteX8" fmla="*/ 1067247 w 1123418"/>
              <a:gd name="connsiteY8" fmla="*/ 561709 h 561709"/>
              <a:gd name="connsiteX9" fmla="*/ 56171 w 1123418"/>
              <a:gd name="connsiteY9" fmla="*/ 561709 h 561709"/>
              <a:gd name="connsiteX10" fmla="*/ 16452 w 1123418"/>
              <a:gd name="connsiteY10" fmla="*/ 545257 h 561709"/>
              <a:gd name="connsiteX11" fmla="*/ 0 w 1123418"/>
              <a:gd name="connsiteY11" fmla="*/ 505538 h 561709"/>
              <a:gd name="connsiteX12" fmla="*/ 0 w 1123418"/>
              <a:gd name="connsiteY12" fmla="*/ 56171 h 561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23418" h="561709">
                <a:moveTo>
                  <a:pt x="0" y="56171"/>
                </a:moveTo>
                <a:cubicBezTo>
                  <a:pt x="0" y="41274"/>
                  <a:pt x="5918" y="26986"/>
                  <a:pt x="16452" y="16452"/>
                </a:cubicBezTo>
                <a:cubicBezTo>
                  <a:pt x="26986" y="5918"/>
                  <a:pt x="41273" y="0"/>
                  <a:pt x="56171" y="0"/>
                </a:cubicBezTo>
                <a:lnTo>
                  <a:pt x="1067247" y="0"/>
                </a:lnTo>
                <a:cubicBezTo>
                  <a:pt x="1082144" y="0"/>
                  <a:pt x="1096432" y="5918"/>
                  <a:pt x="1106966" y="16452"/>
                </a:cubicBezTo>
                <a:cubicBezTo>
                  <a:pt x="1117500" y="26986"/>
                  <a:pt x="1123418" y="41273"/>
                  <a:pt x="1123418" y="56171"/>
                </a:cubicBezTo>
                <a:lnTo>
                  <a:pt x="1123418" y="505538"/>
                </a:lnTo>
                <a:cubicBezTo>
                  <a:pt x="1123418" y="520435"/>
                  <a:pt x="1117500" y="534723"/>
                  <a:pt x="1106966" y="545257"/>
                </a:cubicBezTo>
                <a:cubicBezTo>
                  <a:pt x="1096432" y="555791"/>
                  <a:pt x="1082145" y="561709"/>
                  <a:pt x="1067247" y="561709"/>
                </a:cubicBezTo>
                <a:lnTo>
                  <a:pt x="56171" y="561709"/>
                </a:lnTo>
                <a:cubicBezTo>
                  <a:pt x="41274" y="561709"/>
                  <a:pt x="26986" y="555791"/>
                  <a:pt x="16452" y="545257"/>
                </a:cubicBezTo>
                <a:cubicBezTo>
                  <a:pt x="5918" y="534723"/>
                  <a:pt x="0" y="520436"/>
                  <a:pt x="0" y="505538"/>
                </a:cubicBezTo>
                <a:lnTo>
                  <a:pt x="0" y="56171"/>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23437" tIns="23437" rIns="23437" bIns="23437" numCol="1" spcCol="1270" anchor="ctr" anchorCtr="0">
            <a:noAutofit/>
          </a:bodyPr>
          <a:lstStyle/>
          <a:p>
            <a:pPr lvl="0" algn="ctr" defTabSz="488950">
              <a:lnSpc>
                <a:spcPct val="90000"/>
              </a:lnSpc>
              <a:spcBef>
                <a:spcPct val="0"/>
              </a:spcBef>
              <a:spcAft>
                <a:spcPct val="35000"/>
              </a:spcAft>
            </a:pPr>
            <a:r>
              <a:rPr lang="id-ID" kern="1200" dirty="0" smtClean="0"/>
              <a:t>Lexicon</a:t>
            </a:r>
            <a:endParaRPr lang="en-US" sz="1100" kern="1200" dirty="0"/>
          </a:p>
        </p:txBody>
      </p:sp>
      <p:sp>
        <p:nvSpPr>
          <p:cNvPr id="36" name="Freeform 35"/>
          <p:cNvSpPr/>
          <p:nvPr/>
        </p:nvSpPr>
        <p:spPr>
          <a:xfrm rot="18289469">
            <a:off x="3192951" y="4929589"/>
            <a:ext cx="786894" cy="16699"/>
          </a:xfrm>
          <a:custGeom>
            <a:avLst/>
            <a:gdLst>
              <a:gd name="connsiteX0" fmla="*/ 0 w 786894"/>
              <a:gd name="connsiteY0" fmla="*/ 8349 h 16699"/>
              <a:gd name="connsiteX1" fmla="*/ 786894 w 786894"/>
              <a:gd name="connsiteY1" fmla="*/ 8349 h 16699"/>
            </a:gdLst>
            <a:ahLst/>
            <a:cxnLst>
              <a:cxn ang="0">
                <a:pos x="connsiteX0" y="connsiteY0"/>
              </a:cxn>
              <a:cxn ang="0">
                <a:pos x="connsiteX1" y="connsiteY1"/>
              </a:cxn>
            </a:cxnLst>
            <a:rect l="l" t="t" r="r" b="b"/>
            <a:pathLst>
              <a:path w="786894" h="16699">
                <a:moveTo>
                  <a:pt x="0" y="8349"/>
                </a:moveTo>
                <a:lnTo>
                  <a:pt x="786894" y="8349"/>
                </a:lnTo>
              </a:path>
            </a:pathLst>
          </a:custGeom>
          <a:noFill/>
        </p:spPr>
        <p:style>
          <a:lnRef idx="2">
            <a:schemeClr val="accent3">
              <a:hueOff val="0"/>
              <a:satOff val="0"/>
              <a:lumOff val="0"/>
              <a:alphaOff val="0"/>
            </a:schemeClr>
          </a:lnRef>
          <a:fillRef idx="0">
            <a:scrgbClr r="0" g="0" b="0"/>
          </a:fillRef>
          <a:effectRef idx="0">
            <a:schemeClr val="accent4">
              <a:tint val="70000"/>
              <a:hueOff val="0"/>
              <a:satOff val="0"/>
              <a:lumOff val="0"/>
              <a:alphaOff val="0"/>
            </a:schemeClr>
          </a:effectRef>
          <a:fontRef idx="minor">
            <a:schemeClr val="tx1">
              <a:hueOff val="0"/>
              <a:satOff val="0"/>
              <a:lumOff val="0"/>
              <a:alphaOff val="0"/>
            </a:schemeClr>
          </a:fontRef>
        </p:style>
        <p:txBody>
          <a:bodyPr spcFirstLastPara="0" vert="horz" wrap="square" lIns="386474" tIns="-11324" rIns="386475" bIns="-11322" numCol="1" spcCol="1270" anchor="ctr" anchorCtr="0">
            <a:noAutofit/>
          </a:bodyPr>
          <a:lstStyle/>
          <a:p>
            <a:pPr lvl="0" algn="ctr" defTabSz="222250">
              <a:lnSpc>
                <a:spcPct val="90000"/>
              </a:lnSpc>
              <a:spcBef>
                <a:spcPct val="0"/>
              </a:spcBef>
              <a:spcAft>
                <a:spcPct val="35000"/>
              </a:spcAft>
            </a:pPr>
            <a:endParaRPr lang="en-US" sz="500" kern="1200"/>
          </a:p>
        </p:txBody>
      </p:sp>
      <p:sp>
        <p:nvSpPr>
          <p:cNvPr id="37" name="Freeform 36"/>
          <p:cNvSpPr/>
          <p:nvPr/>
        </p:nvSpPr>
        <p:spPr>
          <a:xfrm>
            <a:off x="3811081" y="4334101"/>
            <a:ext cx="1123418" cy="561709"/>
          </a:xfrm>
          <a:custGeom>
            <a:avLst/>
            <a:gdLst>
              <a:gd name="connsiteX0" fmla="*/ 0 w 1123418"/>
              <a:gd name="connsiteY0" fmla="*/ 56171 h 561709"/>
              <a:gd name="connsiteX1" fmla="*/ 16452 w 1123418"/>
              <a:gd name="connsiteY1" fmla="*/ 16452 h 561709"/>
              <a:gd name="connsiteX2" fmla="*/ 56171 w 1123418"/>
              <a:gd name="connsiteY2" fmla="*/ 0 h 561709"/>
              <a:gd name="connsiteX3" fmla="*/ 1067247 w 1123418"/>
              <a:gd name="connsiteY3" fmla="*/ 0 h 561709"/>
              <a:gd name="connsiteX4" fmla="*/ 1106966 w 1123418"/>
              <a:gd name="connsiteY4" fmla="*/ 16452 h 561709"/>
              <a:gd name="connsiteX5" fmla="*/ 1123418 w 1123418"/>
              <a:gd name="connsiteY5" fmla="*/ 56171 h 561709"/>
              <a:gd name="connsiteX6" fmla="*/ 1123418 w 1123418"/>
              <a:gd name="connsiteY6" fmla="*/ 505538 h 561709"/>
              <a:gd name="connsiteX7" fmla="*/ 1106966 w 1123418"/>
              <a:gd name="connsiteY7" fmla="*/ 545257 h 561709"/>
              <a:gd name="connsiteX8" fmla="*/ 1067247 w 1123418"/>
              <a:gd name="connsiteY8" fmla="*/ 561709 h 561709"/>
              <a:gd name="connsiteX9" fmla="*/ 56171 w 1123418"/>
              <a:gd name="connsiteY9" fmla="*/ 561709 h 561709"/>
              <a:gd name="connsiteX10" fmla="*/ 16452 w 1123418"/>
              <a:gd name="connsiteY10" fmla="*/ 545257 h 561709"/>
              <a:gd name="connsiteX11" fmla="*/ 0 w 1123418"/>
              <a:gd name="connsiteY11" fmla="*/ 505538 h 561709"/>
              <a:gd name="connsiteX12" fmla="*/ 0 w 1123418"/>
              <a:gd name="connsiteY12" fmla="*/ 56171 h 561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23418" h="561709">
                <a:moveTo>
                  <a:pt x="0" y="56171"/>
                </a:moveTo>
                <a:cubicBezTo>
                  <a:pt x="0" y="41274"/>
                  <a:pt x="5918" y="26986"/>
                  <a:pt x="16452" y="16452"/>
                </a:cubicBezTo>
                <a:cubicBezTo>
                  <a:pt x="26986" y="5918"/>
                  <a:pt x="41273" y="0"/>
                  <a:pt x="56171" y="0"/>
                </a:cubicBezTo>
                <a:lnTo>
                  <a:pt x="1067247" y="0"/>
                </a:lnTo>
                <a:cubicBezTo>
                  <a:pt x="1082144" y="0"/>
                  <a:pt x="1096432" y="5918"/>
                  <a:pt x="1106966" y="16452"/>
                </a:cubicBezTo>
                <a:cubicBezTo>
                  <a:pt x="1117500" y="26986"/>
                  <a:pt x="1123418" y="41273"/>
                  <a:pt x="1123418" y="56171"/>
                </a:cubicBezTo>
                <a:lnTo>
                  <a:pt x="1123418" y="505538"/>
                </a:lnTo>
                <a:cubicBezTo>
                  <a:pt x="1123418" y="520435"/>
                  <a:pt x="1117500" y="534723"/>
                  <a:pt x="1106966" y="545257"/>
                </a:cubicBezTo>
                <a:cubicBezTo>
                  <a:pt x="1096432" y="555791"/>
                  <a:pt x="1082145" y="561709"/>
                  <a:pt x="1067247" y="561709"/>
                </a:cubicBezTo>
                <a:lnTo>
                  <a:pt x="56171" y="561709"/>
                </a:lnTo>
                <a:cubicBezTo>
                  <a:pt x="41274" y="561709"/>
                  <a:pt x="26986" y="555791"/>
                  <a:pt x="16452" y="545257"/>
                </a:cubicBezTo>
                <a:cubicBezTo>
                  <a:pt x="5918" y="534723"/>
                  <a:pt x="0" y="520436"/>
                  <a:pt x="0" y="505538"/>
                </a:cubicBezTo>
                <a:lnTo>
                  <a:pt x="0" y="56171"/>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23437" tIns="23437" rIns="23437" bIns="23437" numCol="1" spcCol="1270" anchor="ctr" anchorCtr="0">
            <a:noAutofit/>
          </a:bodyPr>
          <a:lstStyle/>
          <a:p>
            <a:pPr lvl="0" algn="ctr" defTabSz="488950">
              <a:lnSpc>
                <a:spcPct val="90000"/>
              </a:lnSpc>
              <a:spcBef>
                <a:spcPct val="0"/>
              </a:spcBef>
              <a:spcAft>
                <a:spcPct val="35000"/>
              </a:spcAft>
            </a:pPr>
            <a:r>
              <a:rPr lang="id-ID" sz="1600" kern="1200" dirty="0" smtClean="0"/>
              <a:t>Corpus</a:t>
            </a:r>
          </a:p>
          <a:p>
            <a:pPr lvl="0" algn="ctr" defTabSz="488950">
              <a:lnSpc>
                <a:spcPct val="90000"/>
              </a:lnSpc>
              <a:spcBef>
                <a:spcPct val="0"/>
              </a:spcBef>
              <a:spcAft>
                <a:spcPct val="35000"/>
              </a:spcAft>
            </a:pPr>
            <a:r>
              <a:rPr lang="id-ID" sz="1600" kern="1200" dirty="0" smtClean="0"/>
              <a:t>Based</a:t>
            </a:r>
            <a:endParaRPr lang="en-US" sz="1600" kern="1200" dirty="0"/>
          </a:p>
        </p:txBody>
      </p:sp>
      <p:sp>
        <p:nvSpPr>
          <p:cNvPr id="38" name="Freeform 37"/>
          <p:cNvSpPr/>
          <p:nvPr/>
        </p:nvSpPr>
        <p:spPr>
          <a:xfrm rot="19457599">
            <a:off x="4882485" y="4445115"/>
            <a:ext cx="553397" cy="16699"/>
          </a:xfrm>
          <a:custGeom>
            <a:avLst/>
            <a:gdLst>
              <a:gd name="connsiteX0" fmla="*/ 0 w 553397"/>
              <a:gd name="connsiteY0" fmla="*/ 8349 h 16699"/>
              <a:gd name="connsiteX1" fmla="*/ 553397 w 553397"/>
              <a:gd name="connsiteY1" fmla="*/ 8349 h 16699"/>
            </a:gdLst>
            <a:ahLst/>
            <a:cxnLst>
              <a:cxn ang="0">
                <a:pos x="connsiteX0" y="connsiteY0"/>
              </a:cxn>
              <a:cxn ang="0">
                <a:pos x="connsiteX1" y="connsiteY1"/>
              </a:cxn>
            </a:cxnLst>
            <a:rect l="l" t="t" r="r" b="b"/>
            <a:pathLst>
              <a:path w="553397" h="16699">
                <a:moveTo>
                  <a:pt x="0" y="8349"/>
                </a:moveTo>
                <a:lnTo>
                  <a:pt x="553397" y="8349"/>
                </a:lnTo>
              </a:path>
            </a:pathLst>
          </a:custGeom>
          <a:noFill/>
        </p:spPr>
        <p:style>
          <a:lnRef idx="2">
            <a:schemeClr val="accent4">
              <a:hueOff val="0"/>
              <a:satOff val="0"/>
              <a:lumOff val="0"/>
              <a:alphaOff val="0"/>
            </a:schemeClr>
          </a:lnRef>
          <a:fillRef idx="0">
            <a:scrgbClr r="0" g="0" b="0"/>
          </a:fillRef>
          <a:effectRef idx="0">
            <a:schemeClr val="accent5">
              <a:tint val="50000"/>
              <a:hueOff val="0"/>
              <a:satOff val="0"/>
              <a:lumOff val="0"/>
              <a:alphaOff val="0"/>
            </a:schemeClr>
          </a:effectRef>
          <a:fontRef idx="minor">
            <a:schemeClr val="tx1">
              <a:hueOff val="0"/>
              <a:satOff val="0"/>
              <a:lumOff val="0"/>
              <a:alphaOff val="0"/>
            </a:schemeClr>
          </a:fontRef>
        </p:style>
        <p:txBody>
          <a:bodyPr spcFirstLastPara="0" vert="horz" wrap="square" lIns="275563" tIns="-5487" rIns="275564" bIns="-5484" numCol="1" spcCol="1270" anchor="ctr" anchorCtr="0">
            <a:noAutofit/>
          </a:bodyPr>
          <a:lstStyle/>
          <a:p>
            <a:pPr lvl="0" algn="ctr" defTabSz="222250">
              <a:lnSpc>
                <a:spcPct val="90000"/>
              </a:lnSpc>
              <a:spcBef>
                <a:spcPct val="0"/>
              </a:spcBef>
              <a:spcAft>
                <a:spcPct val="35000"/>
              </a:spcAft>
            </a:pPr>
            <a:endParaRPr lang="en-US" sz="500" kern="1200"/>
          </a:p>
        </p:txBody>
      </p:sp>
      <p:sp>
        <p:nvSpPr>
          <p:cNvPr id="39" name="Freeform 38"/>
          <p:cNvSpPr/>
          <p:nvPr/>
        </p:nvSpPr>
        <p:spPr>
          <a:xfrm>
            <a:off x="5383867" y="4011118"/>
            <a:ext cx="1123418" cy="561709"/>
          </a:xfrm>
          <a:custGeom>
            <a:avLst/>
            <a:gdLst>
              <a:gd name="connsiteX0" fmla="*/ 0 w 1123418"/>
              <a:gd name="connsiteY0" fmla="*/ 56171 h 561709"/>
              <a:gd name="connsiteX1" fmla="*/ 16452 w 1123418"/>
              <a:gd name="connsiteY1" fmla="*/ 16452 h 561709"/>
              <a:gd name="connsiteX2" fmla="*/ 56171 w 1123418"/>
              <a:gd name="connsiteY2" fmla="*/ 0 h 561709"/>
              <a:gd name="connsiteX3" fmla="*/ 1067247 w 1123418"/>
              <a:gd name="connsiteY3" fmla="*/ 0 h 561709"/>
              <a:gd name="connsiteX4" fmla="*/ 1106966 w 1123418"/>
              <a:gd name="connsiteY4" fmla="*/ 16452 h 561709"/>
              <a:gd name="connsiteX5" fmla="*/ 1123418 w 1123418"/>
              <a:gd name="connsiteY5" fmla="*/ 56171 h 561709"/>
              <a:gd name="connsiteX6" fmla="*/ 1123418 w 1123418"/>
              <a:gd name="connsiteY6" fmla="*/ 505538 h 561709"/>
              <a:gd name="connsiteX7" fmla="*/ 1106966 w 1123418"/>
              <a:gd name="connsiteY7" fmla="*/ 545257 h 561709"/>
              <a:gd name="connsiteX8" fmla="*/ 1067247 w 1123418"/>
              <a:gd name="connsiteY8" fmla="*/ 561709 h 561709"/>
              <a:gd name="connsiteX9" fmla="*/ 56171 w 1123418"/>
              <a:gd name="connsiteY9" fmla="*/ 561709 h 561709"/>
              <a:gd name="connsiteX10" fmla="*/ 16452 w 1123418"/>
              <a:gd name="connsiteY10" fmla="*/ 545257 h 561709"/>
              <a:gd name="connsiteX11" fmla="*/ 0 w 1123418"/>
              <a:gd name="connsiteY11" fmla="*/ 505538 h 561709"/>
              <a:gd name="connsiteX12" fmla="*/ 0 w 1123418"/>
              <a:gd name="connsiteY12" fmla="*/ 56171 h 561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23418" h="561709">
                <a:moveTo>
                  <a:pt x="0" y="56171"/>
                </a:moveTo>
                <a:cubicBezTo>
                  <a:pt x="0" y="41274"/>
                  <a:pt x="5918" y="26986"/>
                  <a:pt x="16452" y="16452"/>
                </a:cubicBezTo>
                <a:cubicBezTo>
                  <a:pt x="26986" y="5918"/>
                  <a:pt x="41273" y="0"/>
                  <a:pt x="56171" y="0"/>
                </a:cubicBezTo>
                <a:lnTo>
                  <a:pt x="1067247" y="0"/>
                </a:lnTo>
                <a:cubicBezTo>
                  <a:pt x="1082144" y="0"/>
                  <a:pt x="1096432" y="5918"/>
                  <a:pt x="1106966" y="16452"/>
                </a:cubicBezTo>
                <a:cubicBezTo>
                  <a:pt x="1117500" y="26986"/>
                  <a:pt x="1123418" y="41273"/>
                  <a:pt x="1123418" y="56171"/>
                </a:cubicBezTo>
                <a:lnTo>
                  <a:pt x="1123418" y="505538"/>
                </a:lnTo>
                <a:cubicBezTo>
                  <a:pt x="1123418" y="520435"/>
                  <a:pt x="1117500" y="534723"/>
                  <a:pt x="1106966" y="545257"/>
                </a:cubicBezTo>
                <a:cubicBezTo>
                  <a:pt x="1096432" y="555791"/>
                  <a:pt x="1082145" y="561709"/>
                  <a:pt x="1067247" y="561709"/>
                </a:cubicBezTo>
                <a:lnTo>
                  <a:pt x="56171" y="561709"/>
                </a:lnTo>
                <a:cubicBezTo>
                  <a:pt x="41274" y="561709"/>
                  <a:pt x="26986" y="555791"/>
                  <a:pt x="16452" y="545257"/>
                </a:cubicBezTo>
                <a:cubicBezTo>
                  <a:pt x="5918" y="534723"/>
                  <a:pt x="0" y="520436"/>
                  <a:pt x="0" y="505538"/>
                </a:cubicBezTo>
                <a:lnTo>
                  <a:pt x="0" y="56171"/>
                </a:lnTo>
                <a:close/>
              </a:path>
            </a:pathLst>
          </a:custGeom>
          <a:solidFill>
            <a:schemeClr val="accent3">
              <a:lumMod val="75000"/>
            </a:schemeClr>
          </a:solidFill>
        </p:spPr>
        <p:style>
          <a:lnRef idx="2">
            <a:schemeClr val="lt1">
              <a:hueOff val="0"/>
              <a:satOff val="0"/>
              <a:lumOff val="0"/>
              <a:alphaOff val="0"/>
            </a:schemeClr>
          </a:lnRef>
          <a:fillRef idx="1">
            <a:scrgbClr r="0" g="0" b="0"/>
          </a:fillRef>
          <a:effectRef idx="0">
            <a:schemeClr val="accent4">
              <a:hueOff val="0"/>
              <a:satOff val="0"/>
              <a:lumOff val="0"/>
              <a:alphaOff val="0"/>
            </a:schemeClr>
          </a:effectRef>
          <a:fontRef idx="minor">
            <a:schemeClr val="lt1"/>
          </a:fontRef>
        </p:style>
        <p:txBody>
          <a:bodyPr spcFirstLastPara="0" vert="horz" wrap="square" lIns="23437" tIns="23437" rIns="23437" bIns="23437" numCol="1" spcCol="1270" anchor="ctr" anchorCtr="0">
            <a:noAutofit/>
          </a:bodyPr>
          <a:lstStyle/>
          <a:p>
            <a:pPr lvl="0" algn="ctr" defTabSz="488950">
              <a:lnSpc>
                <a:spcPct val="90000"/>
              </a:lnSpc>
              <a:spcBef>
                <a:spcPct val="0"/>
              </a:spcBef>
              <a:spcAft>
                <a:spcPct val="35000"/>
              </a:spcAft>
            </a:pPr>
            <a:r>
              <a:rPr lang="id-ID" sz="1400" kern="1200" dirty="0" smtClean="0"/>
              <a:t>Movie </a:t>
            </a:r>
            <a:endParaRPr lang="en-US" sz="1400" kern="1200" dirty="0" smtClean="0"/>
          </a:p>
          <a:p>
            <a:pPr lvl="0" algn="ctr" defTabSz="488950">
              <a:lnSpc>
                <a:spcPct val="90000"/>
              </a:lnSpc>
              <a:spcBef>
                <a:spcPct val="0"/>
              </a:spcBef>
              <a:spcAft>
                <a:spcPct val="35000"/>
              </a:spcAft>
            </a:pPr>
            <a:r>
              <a:rPr lang="id-ID" sz="1400" kern="1200" dirty="0" smtClean="0"/>
              <a:t>Review</a:t>
            </a:r>
            <a:endParaRPr lang="en-US" sz="1400" kern="1200" dirty="0"/>
          </a:p>
        </p:txBody>
      </p:sp>
      <p:sp>
        <p:nvSpPr>
          <p:cNvPr id="40" name="Freeform 39"/>
          <p:cNvSpPr/>
          <p:nvPr/>
        </p:nvSpPr>
        <p:spPr>
          <a:xfrm rot="2142401">
            <a:off x="4882485" y="4768097"/>
            <a:ext cx="553397" cy="16699"/>
          </a:xfrm>
          <a:custGeom>
            <a:avLst/>
            <a:gdLst>
              <a:gd name="connsiteX0" fmla="*/ 0 w 553397"/>
              <a:gd name="connsiteY0" fmla="*/ 8349 h 16699"/>
              <a:gd name="connsiteX1" fmla="*/ 553397 w 553397"/>
              <a:gd name="connsiteY1" fmla="*/ 8349 h 16699"/>
            </a:gdLst>
            <a:ahLst/>
            <a:cxnLst>
              <a:cxn ang="0">
                <a:pos x="connsiteX0" y="connsiteY0"/>
              </a:cxn>
              <a:cxn ang="0">
                <a:pos x="connsiteX1" y="connsiteY1"/>
              </a:cxn>
            </a:cxnLst>
            <a:rect l="l" t="t" r="r" b="b"/>
            <a:pathLst>
              <a:path w="553397" h="16699">
                <a:moveTo>
                  <a:pt x="0" y="8349"/>
                </a:moveTo>
                <a:lnTo>
                  <a:pt x="553397" y="8349"/>
                </a:lnTo>
              </a:path>
            </a:pathLst>
          </a:custGeom>
          <a:noFill/>
        </p:spPr>
        <p:style>
          <a:lnRef idx="2">
            <a:schemeClr val="accent4">
              <a:hueOff val="0"/>
              <a:satOff val="0"/>
              <a:lumOff val="0"/>
              <a:alphaOff val="0"/>
            </a:schemeClr>
          </a:lnRef>
          <a:fillRef idx="0">
            <a:scrgbClr r="0" g="0" b="0"/>
          </a:fillRef>
          <a:effectRef idx="0">
            <a:schemeClr val="accent5">
              <a:tint val="50000"/>
              <a:hueOff val="0"/>
              <a:satOff val="0"/>
              <a:lumOff val="0"/>
              <a:alphaOff val="0"/>
            </a:schemeClr>
          </a:effectRef>
          <a:fontRef idx="minor">
            <a:schemeClr val="tx1">
              <a:hueOff val="0"/>
              <a:satOff val="0"/>
              <a:lumOff val="0"/>
              <a:alphaOff val="0"/>
            </a:schemeClr>
          </a:fontRef>
        </p:style>
        <p:txBody>
          <a:bodyPr spcFirstLastPara="0" vert="horz" wrap="square" lIns="275563" tIns="-5485" rIns="275564" bIns="-5486" numCol="1" spcCol="1270" anchor="ctr" anchorCtr="0">
            <a:noAutofit/>
          </a:bodyPr>
          <a:lstStyle/>
          <a:p>
            <a:pPr lvl="0" algn="ctr" defTabSz="222250">
              <a:lnSpc>
                <a:spcPct val="90000"/>
              </a:lnSpc>
              <a:spcBef>
                <a:spcPct val="0"/>
              </a:spcBef>
              <a:spcAft>
                <a:spcPct val="35000"/>
              </a:spcAft>
            </a:pPr>
            <a:endParaRPr lang="en-US" sz="500" kern="1200"/>
          </a:p>
        </p:txBody>
      </p:sp>
      <p:sp>
        <p:nvSpPr>
          <p:cNvPr id="41" name="Freeform 40"/>
          <p:cNvSpPr/>
          <p:nvPr/>
        </p:nvSpPr>
        <p:spPr>
          <a:xfrm>
            <a:off x="5383867" y="4657084"/>
            <a:ext cx="1123418" cy="561709"/>
          </a:xfrm>
          <a:custGeom>
            <a:avLst/>
            <a:gdLst>
              <a:gd name="connsiteX0" fmla="*/ 0 w 1123418"/>
              <a:gd name="connsiteY0" fmla="*/ 56171 h 561709"/>
              <a:gd name="connsiteX1" fmla="*/ 16452 w 1123418"/>
              <a:gd name="connsiteY1" fmla="*/ 16452 h 561709"/>
              <a:gd name="connsiteX2" fmla="*/ 56171 w 1123418"/>
              <a:gd name="connsiteY2" fmla="*/ 0 h 561709"/>
              <a:gd name="connsiteX3" fmla="*/ 1067247 w 1123418"/>
              <a:gd name="connsiteY3" fmla="*/ 0 h 561709"/>
              <a:gd name="connsiteX4" fmla="*/ 1106966 w 1123418"/>
              <a:gd name="connsiteY4" fmla="*/ 16452 h 561709"/>
              <a:gd name="connsiteX5" fmla="*/ 1123418 w 1123418"/>
              <a:gd name="connsiteY5" fmla="*/ 56171 h 561709"/>
              <a:gd name="connsiteX6" fmla="*/ 1123418 w 1123418"/>
              <a:gd name="connsiteY6" fmla="*/ 505538 h 561709"/>
              <a:gd name="connsiteX7" fmla="*/ 1106966 w 1123418"/>
              <a:gd name="connsiteY7" fmla="*/ 545257 h 561709"/>
              <a:gd name="connsiteX8" fmla="*/ 1067247 w 1123418"/>
              <a:gd name="connsiteY8" fmla="*/ 561709 h 561709"/>
              <a:gd name="connsiteX9" fmla="*/ 56171 w 1123418"/>
              <a:gd name="connsiteY9" fmla="*/ 561709 h 561709"/>
              <a:gd name="connsiteX10" fmla="*/ 16452 w 1123418"/>
              <a:gd name="connsiteY10" fmla="*/ 545257 h 561709"/>
              <a:gd name="connsiteX11" fmla="*/ 0 w 1123418"/>
              <a:gd name="connsiteY11" fmla="*/ 505538 h 561709"/>
              <a:gd name="connsiteX12" fmla="*/ 0 w 1123418"/>
              <a:gd name="connsiteY12" fmla="*/ 56171 h 561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23418" h="561709">
                <a:moveTo>
                  <a:pt x="0" y="56171"/>
                </a:moveTo>
                <a:cubicBezTo>
                  <a:pt x="0" y="41274"/>
                  <a:pt x="5918" y="26986"/>
                  <a:pt x="16452" y="16452"/>
                </a:cubicBezTo>
                <a:cubicBezTo>
                  <a:pt x="26986" y="5918"/>
                  <a:pt x="41273" y="0"/>
                  <a:pt x="56171" y="0"/>
                </a:cubicBezTo>
                <a:lnTo>
                  <a:pt x="1067247" y="0"/>
                </a:lnTo>
                <a:cubicBezTo>
                  <a:pt x="1082144" y="0"/>
                  <a:pt x="1096432" y="5918"/>
                  <a:pt x="1106966" y="16452"/>
                </a:cubicBezTo>
                <a:cubicBezTo>
                  <a:pt x="1117500" y="26986"/>
                  <a:pt x="1123418" y="41273"/>
                  <a:pt x="1123418" y="56171"/>
                </a:cubicBezTo>
                <a:lnTo>
                  <a:pt x="1123418" y="505538"/>
                </a:lnTo>
                <a:cubicBezTo>
                  <a:pt x="1123418" y="520435"/>
                  <a:pt x="1117500" y="534723"/>
                  <a:pt x="1106966" y="545257"/>
                </a:cubicBezTo>
                <a:cubicBezTo>
                  <a:pt x="1096432" y="555791"/>
                  <a:pt x="1082145" y="561709"/>
                  <a:pt x="1067247" y="561709"/>
                </a:cubicBezTo>
                <a:lnTo>
                  <a:pt x="56171" y="561709"/>
                </a:lnTo>
                <a:cubicBezTo>
                  <a:pt x="41274" y="561709"/>
                  <a:pt x="26986" y="555791"/>
                  <a:pt x="16452" y="545257"/>
                </a:cubicBezTo>
                <a:cubicBezTo>
                  <a:pt x="5918" y="534723"/>
                  <a:pt x="0" y="520436"/>
                  <a:pt x="0" y="505538"/>
                </a:cubicBezTo>
                <a:lnTo>
                  <a:pt x="0" y="56171"/>
                </a:lnTo>
                <a:close/>
              </a:path>
            </a:pathLst>
          </a:custGeom>
          <a:solidFill>
            <a:schemeClr val="accent3">
              <a:lumMod val="75000"/>
            </a:schemeClr>
          </a:solidFill>
        </p:spPr>
        <p:style>
          <a:lnRef idx="2">
            <a:schemeClr val="lt1">
              <a:hueOff val="0"/>
              <a:satOff val="0"/>
              <a:lumOff val="0"/>
              <a:alphaOff val="0"/>
            </a:schemeClr>
          </a:lnRef>
          <a:fillRef idx="1">
            <a:scrgbClr r="0" g="0" b="0"/>
          </a:fillRef>
          <a:effectRef idx="0">
            <a:schemeClr val="accent4">
              <a:hueOff val="0"/>
              <a:satOff val="0"/>
              <a:lumOff val="0"/>
              <a:alphaOff val="0"/>
            </a:schemeClr>
          </a:effectRef>
          <a:fontRef idx="minor">
            <a:schemeClr val="lt1"/>
          </a:fontRef>
        </p:style>
        <p:txBody>
          <a:bodyPr spcFirstLastPara="0" vert="horz" wrap="square" lIns="23437" tIns="23437" rIns="23437" bIns="23437" numCol="1" spcCol="1270" anchor="ctr" anchorCtr="0">
            <a:noAutofit/>
          </a:bodyPr>
          <a:lstStyle/>
          <a:p>
            <a:pPr lvl="0" algn="ctr" defTabSz="488950">
              <a:lnSpc>
                <a:spcPct val="90000"/>
              </a:lnSpc>
              <a:spcBef>
                <a:spcPct val="0"/>
              </a:spcBef>
              <a:spcAft>
                <a:spcPct val="35000"/>
              </a:spcAft>
            </a:pPr>
            <a:r>
              <a:rPr lang="id-ID" sz="1100" kern="1200" dirty="0" smtClean="0"/>
              <a:t>Manually Labeled Documents</a:t>
            </a:r>
            <a:endParaRPr lang="en-US" sz="1100" kern="1200" dirty="0"/>
          </a:p>
        </p:txBody>
      </p:sp>
      <p:sp>
        <p:nvSpPr>
          <p:cNvPr id="42" name="Freeform 41"/>
          <p:cNvSpPr/>
          <p:nvPr/>
        </p:nvSpPr>
        <p:spPr>
          <a:xfrm rot="3310531">
            <a:off x="3192951" y="5575554"/>
            <a:ext cx="786894" cy="16699"/>
          </a:xfrm>
          <a:custGeom>
            <a:avLst/>
            <a:gdLst>
              <a:gd name="connsiteX0" fmla="*/ 0 w 786894"/>
              <a:gd name="connsiteY0" fmla="*/ 8349 h 16699"/>
              <a:gd name="connsiteX1" fmla="*/ 786894 w 786894"/>
              <a:gd name="connsiteY1" fmla="*/ 8349 h 16699"/>
            </a:gdLst>
            <a:ahLst/>
            <a:cxnLst>
              <a:cxn ang="0">
                <a:pos x="connsiteX0" y="connsiteY0"/>
              </a:cxn>
              <a:cxn ang="0">
                <a:pos x="connsiteX1" y="connsiteY1"/>
              </a:cxn>
            </a:cxnLst>
            <a:rect l="l" t="t" r="r" b="b"/>
            <a:pathLst>
              <a:path w="786894" h="16699">
                <a:moveTo>
                  <a:pt x="0" y="8349"/>
                </a:moveTo>
                <a:lnTo>
                  <a:pt x="786894" y="8349"/>
                </a:lnTo>
              </a:path>
            </a:pathLst>
          </a:custGeom>
          <a:noFill/>
        </p:spPr>
        <p:style>
          <a:lnRef idx="2">
            <a:schemeClr val="accent3">
              <a:hueOff val="0"/>
              <a:satOff val="0"/>
              <a:lumOff val="0"/>
              <a:alphaOff val="0"/>
            </a:schemeClr>
          </a:lnRef>
          <a:fillRef idx="0">
            <a:scrgbClr r="0" g="0" b="0"/>
          </a:fillRef>
          <a:effectRef idx="0">
            <a:schemeClr val="accent4">
              <a:tint val="70000"/>
              <a:hueOff val="0"/>
              <a:satOff val="0"/>
              <a:lumOff val="0"/>
              <a:alphaOff val="0"/>
            </a:schemeClr>
          </a:effectRef>
          <a:fontRef idx="minor">
            <a:schemeClr val="tx1">
              <a:hueOff val="0"/>
              <a:satOff val="0"/>
              <a:lumOff val="0"/>
              <a:alphaOff val="0"/>
            </a:schemeClr>
          </a:fontRef>
        </p:style>
        <p:txBody>
          <a:bodyPr spcFirstLastPara="0" vert="horz" wrap="square" lIns="386474" tIns="-11323" rIns="386475" bIns="-11323" numCol="1" spcCol="1270" anchor="ctr" anchorCtr="0">
            <a:noAutofit/>
          </a:bodyPr>
          <a:lstStyle/>
          <a:p>
            <a:pPr lvl="0" algn="ctr" defTabSz="222250">
              <a:lnSpc>
                <a:spcPct val="90000"/>
              </a:lnSpc>
              <a:spcBef>
                <a:spcPct val="0"/>
              </a:spcBef>
              <a:spcAft>
                <a:spcPct val="35000"/>
              </a:spcAft>
            </a:pPr>
            <a:endParaRPr lang="en-US" sz="500" kern="1200"/>
          </a:p>
        </p:txBody>
      </p:sp>
      <p:sp>
        <p:nvSpPr>
          <p:cNvPr id="43" name="Freeform 42"/>
          <p:cNvSpPr/>
          <p:nvPr/>
        </p:nvSpPr>
        <p:spPr>
          <a:xfrm>
            <a:off x="3811081" y="5626032"/>
            <a:ext cx="1123418" cy="561709"/>
          </a:xfrm>
          <a:custGeom>
            <a:avLst/>
            <a:gdLst>
              <a:gd name="connsiteX0" fmla="*/ 0 w 1123418"/>
              <a:gd name="connsiteY0" fmla="*/ 56171 h 561709"/>
              <a:gd name="connsiteX1" fmla="*/ 16452 w 1123418"/>
              <a:gd name="connsiteY1" fmla="*/ 16452 h 561709"/>
              <a:gd name="connsiteX2" fmla="*/ 56171 w 1123418"/>
              <a:gd name="connsiteY2" fmla="*/ 0 h 561709"/>
              <a:gd name="connsiteX3" fmla="*/ 1067247 w 1123418"/>
              <a:gd name="connsiteY3" fmla="*/ 0 h 561709"/>
              <a:gd name="connsiteX4" fmla="*/ 1106966 w 1123418"/>
              <a:gd name="connsiteY4" fmla="*/ 16452 h 561709"/>
              <a:gd name="connsiteX5" fmla="*/ 1123418 w 1123418"/>
              <a:gd name="connsiteY5" fmla="*/ 56171 h 561709"/>
              <a:gd name="connsiteX6" fmla="*/ 1123418 w 1123418"/>
              <a:gd name="connsiteY6" fmla="*/ 505538 h 561709"/>
              <a:gd name="connsiteX7" fmla="*/ 1106966 w 1123418"/>
              <a:gd name="connsiteY7" fmla="*/ 545257 h 561709"/>
              <a:gd name="connsiteX8" fmla="*/ 1067247 w 1123418"/>
              <a:gd name="connsiteY8" fmla="*/ 561709 h 561709"/>
              <a:gd name="connsiteX9" fmla="*/ 56171 w 1123418"/>
              <a:gd name="connsiteY9" fmla="*/ 561709 h 561709"/>
              <a:gd name="connsiteX10" fmla="*/ 16452 w 1123418"/>
              <a:gd name="connsiteY10" fmla="*/ 545257 h 561709"/>
              <a:gd name="connsiteX11" fmla="*/ 0 w 1123418"/>
              <a:gd name="connsiteY11" fmla="*/ 505538 h 561709"/>
              <a:gd name="connsiteX12" fmla="*/ 0 w 1123418"/>
              <a:gd name="connsiteY12" fmla="*/ 56171 h 561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23418" h="561709">
                <a:moveTo>
                  <a:pt x="0" y="56171"/>
                </a:moveTo>
                <a:cubicBezTo>
                  <a:pt x="0" y="41274"/>
                  <a:pt x="5918" y="26986"/>
                  <a:pt x="16452" y="16452"/>
                </a:cubicBezTo>
                <a:cubicBezTo>
                  <a:pt x="26986" y="5918"/>
                  <a:pt x="41273" y="0"/>
                  <a:pt x="56171" y="0"/>
                </a:cubicBezTo>
                <a:lnTo>
                  <a:pt x="1067247" y="0"/>
                </a:lnTo>
                <a:cubicBezTo>
                  <a:pt x="1082144" y="0"/>
                  <a:pt x="1096432" y="5918"/>
                  <a:pt x="1106966" y="16452"/>
                </a:cubicBezTo>
                <a:cubicBezTo>
                  <a:pt x="1117500" y="26986"/>
                  <a:pt x="1123418" y="41273"/>
                  <a:pt x="1123418" y="56171"/>
                </a:cubicBezTo>
                <a:lnTo>
                  <a:pt x="1123418" y="505538"/>
                </a:lnTo>
                <a:cubicBezTo>
                  <a:pt x="1123418" y="520435"/>
                  <a:pt x="1117500" y="534723"/>
                  <a:pt x="1106966" y="545257"/>
                </a:cubicBezTo>
                <a:cubicBezTo>
                  <a:pt x="1096432" y="555791"/>
                  <a:pt x="1082145" y="561709"/>
                  <a:pt x="1067247" y="561709"/>
                </a:cubicBezTo>
                <a:lnTo>
                  <a:pt x="56171" y="561709"/>
                </a:lnTo>
                <a:cubicBezTo>
                  <a:pt x="41274" y="561709"/>
                  <a:pt x="26986" y="555791"/>
                  <a:pt x="16452" y="545257"/>
                </a:cubicBezTo>
                <a:cubicBezTo>
                  <a:pt x="5918" y="534723"/>
                  <a:pt x="0" y="520436"/>
                  <a:pt x="0" y="505538"/>
                </a:cubicBezTo>
                <a:lnTo>
                  <a:pt x="0" y="56171"/>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23437" tIns="23437" rIns="23437" bIns="23437" numCol="1" spcCol="1270" anchor="ctr" anchorCtr="0">
            <a:noAutofit/>
          </a:bodyPr>
          <a:lstStyle/>
          <a:p>
            <a:pPr lvl="0" algn="ctr" defTabSz="488950">
              <a:lnSpc>
                <a:spcPct val="90000"/>
              </a:lnSpc>
              <a:spcBef>
                <a:spcPct val="0"/>
              </a:spcBef>
              <a:spcAft>
                <a:spcPct val="35000"/>
              </a:spcAft>
            </a:pPr>
            <a:r>
              <a:rPr lang="id-ID" sz="1600" kern="1200" dirty="0" smtClean="0"/>
              <a:t>Dictionary</a:t>
            </a:r>
          </a:p>
          <a:p>
            <a:pPr lvl="0" algn="ctr" defTabSz="488950">
              <a:lnSpc>
                <a:spcPct val="90000"/>
              </a:lnSpc>
              <a:spcBef>
                <a:spcPct val="0"/>
              </a:spcBef>
              <a:spcAft>
                <a:spcPct val="35000"/>
              </a:spcAft>
            </a:pPr>
            <a:r>
              <a:rPr lang="id-ID" sz="1600" kern="1200" dirty="0" smtClean="0"/>
              <a:t>Based</a:t>
            </a:r>
            <a:endParaRPr lang="en-US" sz="1600" kern="1200" dirty="0"/>
          </a:p>
        </p:txBody>
      </p:sp>
      <p:sp>
        <p:nvSpPr>
          <p:cNvPr id="44" name="Freeform 43"/>
          <p:cNvSpPr/>
          <p:nvPr/>
        </p:nvSpPr>
        <p:spPr>
          <a:xfrm rot="19457599">
            <a:off x="4882485" y="5737046"/>
            <a:ext cx="553397" cy="16699"/>
          </a:xfrm>
          <a:custGeom>
            <a:avLst/>
            <a:gdLst>
              <a:gd name="connsiteX0" fmla="*/ 0 w 553397"/>
              <a:gd name="connsiteY0" fmla="*/ 8349 h 16699"/>
              <a:gd name="connsiteX1" fmla="*/ 553397 w 553397"/>
              <a:gd name="connsiteY1" fmla="*/ 8349 h 16699"/>
            </a:gdLst>
            <a:ahLst/>
            <a:cxnLst>
              <a:cxn ang="0">
                <a:pos x="connsiteX0" y="connsiteY0"/>
              </a:cxn>
              <a:cxn ang="0">
                <a:pos x="connsiteX1" y="connsiteY1"/>
              </a:cxn>
            </a:cxnLst>
            <a:rect l="l" t="t" r="r" b="b"/>
            <a:pathLst>
              <a:path w="553397" h="16699">
                <a:moveTo>
                  <a:pt x="0" y="8349"/>
                </a:moveTo>
                <a:lnTo>
                  <a:pt x="553397" y="8349"/>
                </a:lnTo>
              </a:path>
            </a:pathLst>
          </a:custGeom>
          <a:noFill/>
        </p:spPr>
        <p:style>
          <a:lnRef idx="2">
            <a:schemeClr val="accent4">
              <a:hueOff val="0"/>
              <a:satOff val="0"/>
              <a:lumOff val="0"/>
              <a:alphaOff val="0"/>
            </a:schemeClr>
          </a:lnRef>
          <a:fillRef idx="0">
            <a:scrgbClr r="0" g="0" b="0"/>
          </a:fillRef>
          <a:effectRef idx="0">
            <a:schemeClr val="accent5">
              <a:tint val="50000"/>
              <a:hueOff val="0"/>
              <a:satOff val="0"/>
              <a:lumOff val="0"/>
              <a:alphaOff val="0"/>
            </a:schemeClr>
          </a:effectRef>
          <a:fontRef idx="minor">
            <a:schemeClr val="tx1">
              <a:hueOff val="0"/>
              <a:satOff val="0"/>
              <a:lumOff val="0"/>
              <a:alphaOff val="0"/>
            </a:schemeClr>
          </a:fontRef>
        </p:style>
        <p:txBody>
          <a:bodyPr spcFirstLastPara="0" vert="horz" wrap="square" lIns="275563" tIns="-5487" rIns="275564" bIns="-5484" numCol="1" spcCol="1270" anchor="ctr" anchorCtr="0">
            <a:noAutofit/>
          </a:bodyPr>
          <a:lstStyle/>
          <a:p>
            <a:pPr lvl="0" algn="ctr" defTabSz="222250">
              <a:lnSpc>
                <a:spcPct val="90000"/>
              </a:lnSpc>
              <a:spcBef>
                <a:spcPct val="0"/>
              </a:spcBef>
              <a:spcAft>
                <a:spcPct val="35000"/>
              </a:spcAft>
            </a:pPr>
            <a:endParaRPr lang="en-US" sz="500" kern="1200"/>
          </a:p>
        </p:txBody>
      </p:sp>
      <p:sp>
        <p:nvSpPr>
          <p:cNvPr id="45" name="Freeform 44"/>
          <p:cNvSpPr/>
          <p:nvPr/>
        </p:nvSpPr>
        <p:spPr>
          <a:xfrm>
            <a:off x="5383867" y="5303049"/>
            <a:ext cx="1123418" cy="561709"/>
          </a:xfrm>
          <a:custGeom>
            <a:avLst/>
            <a:gdLst>
              <a:gd name="connsiteX0" fmla="*/ 0 w 1123418"/>
              <a:gd name="connsiteY0" fmla="*/ 56171 h 561709"/>
              <a:gd name="connsiteX1" fmla="*/ 16452 w 1123418"/>
              <a:gd name="connsiteY1" fmla="*/ 16452 h 561709"/>
              <a:gd name="connsiteX2" fmla="*/ 56171 w 1123418"/>
              <a:gd name="connsiteY2" fmla="*/ 0 h 561709"/>
              <a:gd name="connsiteX3" fmla="*/ 1067247 w 1123418"/>
              <a:gd name="connsiteY3" fmla="*/ 0 h 561709"/>
              <a:gd name="connsiteX4" fmla="*/ 1106966 w 1123418"/>
              <a:gd name="connsiteY4" fmla="*/ 16452 h 561709"/>
              <a:gd name="connsiteX5" fmla="*/ 1123418 w 1123418"/>
              <a:gd name="connsiteY5" fmla="*/ 56171 h 561709"/>
              <a:gd name="connsiteX6" fmla="*/ 1123418 w 1123418"/>
              <a:gd name="connsiteY6" fmla="*/ 505538 h 561709"/>
              <a:gd name="connsiteX7" fmla="*/ 1106966 w 1123418"/>
              <a:gd name="connsiteY7" fmla="*/ 545257 h 561709"/>
              <a:gd name="connsiteX8" fmla="*/ 1067247 w 1123418"/>
              <a:gd name="connsiteY8" fmla="*/ 561709 h 561709"/>
              <a:gd name="connsiteX9" fmla="*/ 56171 w 1123418"/>
              <a:gd name="connsiteY9" fmla="*/ 561709 h 561709"/>
              <a:gd name="connsiteX10" fmla="*/ 16452 w 1123418"/>
              <a:gd name="connsiteY10" fmla="*/ 545257 h 561709"/>
              <a:gd name="connsiteX11" fmla="*/ 0 w 1123418"/>
              <a:gd name="connsiteY11" fmla="*/ 505538 h 561709"/>
              <a:gd name="connsiteX12" fmla="*/ 0 w 1123418"/>
              <a:gd name="connsiteY12" fmla="*/ 56171 h 561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23418" h="561709">
                <a:moveTo>
                  <a:pt x="0" y="56171"/>
                </a:moveTo>
                <a:cubicBezTo>
                  <a:pt x="0" y="41274"/>
                  <a:pt x="5918" y="26986"/>
                  <a:pt x="16452" y="16452"/>
                </a:cubicBezTo>
                <a:cubicBezTo>
                  <a:pt x="26986" y="5918"/>
                  <a:pt x="41273" y="0"/>
                  <a:pt x="56171" y="0"/>
                </a:cubicBezTo>
                <a:lnTo>
                  <a:pt x="1067247" y="0"/>
                </a:lnTo>
                <a:cubicBezTo>
                  <a:pt x="1082144" y="0"/>
                  <a:pt x="1096432" y="5918"/>
                  <a:pt x="1106966" y="16452"/>
                </a:cubicBezTo>
                <a:cubicBezTo>
                  <a:pt x="1117500" y="26986"/>
                  <a:pt x="1123418" y="41273"/>
                  <a:pt x="1123418" y="56171"/>
                </a:cubicBezTo>
                <a:lnTo>
                  <a:pt x="1123418" y="505538"/>
                </a:lnTo>
                <a:cubicBezTo>
                  <a:pt x="1123418" y="520435"/>
                  <a:pt x="1117500" y="534723"/>
                  <a:pt x="1106966" y="545257"/>
                </a:cubicBezTo>
                <a:cubicBezTo>
                  <a:pt x="1096432" y="555791"/>
                  <a:pt x="1082145" y="561709"/>
                  <a:pt x="1067247" y="561709"/>
                </a:cubicBezTo>
                <a:lnTo>
                  <a:pt x="56171" y="561709"/>
                </a:lnTo>
                <a:cubicBezTo>
                  <a:pt x="41274" y="561709"/>
                  <a:pt x="26986" y="555791"/>
                  <a:pt x="16452" y="545257"/>
                </a:cubicBezTo>
                <a:cubicBezTo>
                  <a:pt x="5918" y="534723"/>
                  <a:pt x="0" y="520436"/>
                  <a:pt x="0" y="505538"/>
                </a:cubicBezTo>
                <a:lnTo>
                  <a:pt x="0" y="56171"/>
                </a:lnTo>
                <a:close/>
              </a:path>
            </a:pathLst>
          </a:custGeom>
          <a:solidFill>
            <a:schemeClr val="accent3">
              <a:lumMod val="75000"/>
            </a:schemeClr>
          </a:solidFill>
        </p:spPr>
        <p:style>
          <a:lnRef idx="2">
            <a:schemeClr val="lt1">
              <a:hueOff val="0"/>
              <a:satOff val="0"/>
              <a:lumOff val="0"/>
              <a:alphaOff val="0"/>
            </a:schemeClr>
          </a:lnRef>
          <a:fillRef idx="1">
            <a:scrgbClr r="0" g="0" b="0"/>
          </a:fillRef>
          <a:effectRef idx="0">
            <a:schemeClr val="accent4">
              <a:hueOff val="0"/>
              <a:satOff val="0"/>
              <a:lumOff val="0"/>
              <a:alphaOff val="0"/>
            </a:schemeClr>
          </a:effectRef>
          <a:fontRef idx="minor">
            <a:schemeClr val="lt1"/>
          </a:fontRef>
        </p:style>
        <p:txBody>
          <a:bodyPr spcFirstLastPara="0" vert="horz" wrap="square" lIns="23437" tIns="23437" rIns="23437" bIns="23437" numCol="1" spcCol="1270" anchor="ctr" anchorCtr="0">
            <a:noAutofit/>
          </a:bodyPr>
          <a:lstStyle/>
          <a:p>
            <a:pPr lvl="0" algn="ctr" defTabSz="488950">
              <a:lnSpc>
                <a:spcPct val="90000"/>
              </a:lnSpc>
              <a:spcBef>
                <a:spcPct val="0"/>
              </a:spcBef>
              <a:spcAft>
                <a:spcPct val="35000"/>
              </a:spcAft>
            </a:pPr>
            <a:r>
              <a:rPr lang="id-ID" sz="1400" kern="1200" dirty="0" smtClean="0"/>
              <a:t>SentiWordNet</a:t>
            </a:r>
            <a:endParaRPr lang="en-US" sz="1100" kern="1200" dirty="0"/>
          </a:p>
        </p:txBody>
      </p:sp>
      <p:sp>
        <p:nvSpPr>
          <p:cNvPr id="46" name="Freeform 45"/>
          <p:cNvSpPr/>
          <p:nvPr/>
        </p:nvSpPr>
        <p:spPr>
          <a:xfrm rot="2142401">
            <a:off x="4882485" y="6060028"/>
            <a:ext cx="553397" cy="16699"/>
          </a:xfrm>
          <a:custGeom>
            <a:avLst/>
            <a:gdLst>
              <a:gd name="connsiteX0" fmla="*/ 0 w 553397"/>
              <a:gd name="connsiteY0" fmla="*/ 8349 h 16699"/>
              <a:gd name="connsiteX1" fmla="*/ 553397 w 553397"/>
              <a:gd name="connsiteY1" fmla="*/ 8349 h 16699"/>
            </a:gdLst>
            <a:ahLst/>
            <a:cxnLst>
              <a:cxn ang="0">
                <a:pos x="connsiteX0" y="connsiteY0"/>
              </a:cxn>
              <a:cxn ang="0">
                <a:pos x="connsiteX1" y="connsiteY1"/>
              </a:cxn>
            </a:cxnLst>
            <a:rect l="l" t="t" r="r" b="b"/>
            <a:pathLst>
              <a:path w="553397" h="16699">
                <a:moveTo>
                  <a:pt x="0" y="8349"/>
                </a:moveTo>
                <a:lnTo>
                  <a:pt x="553397" y="8349"/>
                </a:lnTo>
              </a:path>
            </a:pathLst>
          </a:custGeom>
          <a:noFill/>
        </p:spPr>
        <p:style>
          <a:lnRef idx="2">
            <a:schemeClr val="accent4">
              <a:hueOff val="0"/>
              <a:satOff val="0"/>
              <a:lumOff val="0"/>
              <a:alphaOff val="0"/>
            </a:schemeClr>
          </a:lnRef>
          <a:fillRef idx="0">
            <a:scrgbClr r="0" g="0" b="0"/>
          </a:fillRef>
          <a:effectRef idx="0">
            <a:schemeClr val="accent5">
              <a:tint val="50000"/>
              <a:hueOff val="0"/>
              <a:satOff val="0"/>
              <a:lumOff val="0"/>
              <a:alphaOff val="0"/>
            </a:schemeClr>
          </a:effectRef>
          <a:fontRef idx="minor">
            <a:schemeClr val="tx1">
              <a:hueOff val="0"/>
              <a:satOff val="0"/>
              <a:lumOff val="0"/>
              <a:alphaOff val="0"/>
            </a:schemeClr>
          </a:fontRef>
        </p:style>
        <p:txBody>
          <a:bodyPr spcFirstLastPara="0" vert="horz" wrap="square" lIns="275563" tIns="-5485" rIns="275564" bIns="-5486" numCol="1" spcCol="1270" anchor="ctr" anchorCtr="0">
            <a:noAutofit/>
          </a:bodyPr>
          <a:lstStyle/>
          <a:p>
            <a:pPr lvl="0" algn="ctr" defTabSz="222250">
              <a:lnSpc>
                <a:spcPct val="90000"/>
              </a:lnSpc>
              <a:spcBef>
                <a:spcPct val="0"/>
              </a:spcBef>
              <a:spcAft>
                <a:spcPct val="35000"/>
              </a:spcAft>
            </a:pPr>
            <a:endParaRPr lang="en-US" sz="500" kern="1200"/>
          </a:p>
        </p:txBody>
      </p:sp>
      <p:sp>
        <p:nvSpPr>
          <p:cNvPr id="47" name="Freeform 46"/>
          <p:cNvSpPr/>
          <p:nvPr/>
        </p:nvSpPr>
        <p:spPr>
          <a:xfrm>
            <a:off x="5383867" y="5949015"/>
            <a:ext cx="1123418" cy="561709"/>
          </a:xfrm>
          <a:custGeom>
            <a:avLst/>
            <a:gdLst>
              <a:gd name="connsiteX0" fmla="*/ 0 w 1123418"/>
              <a:gd name="connsiteY0" fmla="*/ 56171 h 561709"/>
              <a:gd name="connsiteX1" fmla="*/ 16452 w 1123418"/>
              <a:gd name="connsiteY1" fmla="*/ 16452 h 561709"/>
              <a:gd name="connsiteX2" fmla="*/ 56171 w 1123418"/>
              <a:gd name="connsiteY2" fmla="*/ 0 h 561709"/>
              <a:gd name="connsiteX3" fmla="*/ 1067247 w 1123418"/>
              <a:gd name="connsiteY3" fmla="*/ 0 h 561709"/>
              <a:gd name="connsiteX4" fmla="*/ 1106966 w 1123418"/>
              <a:gd name="connsiteY4" fmla="*/ 16452 h 561709"/>
              <a:gd name="connsiteX5" fmla="*/ 1123418 w 1123418"/>
              <a:gd name="connsiteY5" fmla="*/ 56171 h 561709"/>
              <a:gd name="connsiteX6" fmla="*/ 1123418 w 1123418"/>
              <a:gd name="connsiteY6" fmla="*/ 505538 h 561709"/>
              <a:gd name="connsiteX7" fmla="*/ 1106966 w 1123418"/>
              <a:gd name="connsiteY7" fmla="*/ 545257 h 561709"/>
              <a:gd name="connsiteX8" fmla="*/ 1067247 w 1123418"/>
              <a:gd name="connsiteY8" fmla="*/ 561709 h 561709"/>
              <a:gd name="connsiteX9" fmla="*/ 56171 w 1123418"/>
              <a:gd name="connsiteY9" fmla="*/ 561709 h 561709"/>
              <a:gd name="connsiteX10" fmla="*/ 16452 w 1123418"/>
              <a:gd name="connsiteY10" fmla="*/ 545257 h 561709"/>
              <a:gd name="connsiteX11" fmla="*/ 0 w 1123418"/>
              <a:gd name="connsiteY11" fmla="*/ 505538 h 561709"/>
              <a:gd name="connsiteX12" fmla="*/ 0 w 1123418"/>
              <a:gd name="connsiteY12" fmla="*/ 56171 h 561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23418" h="561709">
                <a:moveTo>
                  <a:pt x="0" y="56171"/>
                </a:moveTo>
                <a:cubicBezTo>
                  <a:pt x="0" y="41274"/>
                  <a:pt x="5918" y="26986"/>
                  <a:pt x="16452" y="16452"/>
                </a:cubicBezTo>
                <a:cubicBezTo>
                  <a:pt x="26986" y="5918"/>
                  <a:pt x="41273" y="0"/>
                  <a:pt x="56171" y="0"/>
                </a:cubicBezTo>
                <a:lnTo>
                  <a:pt x="1067247" y="0"/>
                </a:lnTo>
                <a:cubicBezTo>
                  <a:pt x="1082144" y="0"/>
                  <a:pt x="1096432" y="5918"/>
                  <a:pt x="1106966" y="16452"/>
                </a:cubicBezTo>
                <a:cubicBezTo>
                  <a:pt x="1117500" y="26986"/>
                  <a:pt x="1123418" y="41273"/>
                  <a:pt x="1123418" y="56171"/>
                </a:cubicBezTo>
                <a:lnTo>
                  <a:pt x="1123418" y="505538"/>
                </a:lnTo>
                <a:cubicBezTo>
                  <a:pt x="1123418" y="520435"/>
                  <a:pt x="1117500" y="534723"/>
                  <a:pt x="1106966" y="545257"/>
                </a:cubicBezTo>
                <a:cubicBezTo>
                  <a:pt x="1096432" y="555791"/>
                  <a:pt x="1082145" y="561709"/>
                  <a:pt x="1067247" y="561709"/>
                </a:cubicBezTo>
                <a:lnTo>
                  <a:pt x="56171" y="561709"/>
                </a:lnTo>
                <a:cubicBezTo>
                  <a:pt x="41274" y="561709"/>
                  <a:pt x="26986" y="555791"/>
                  <a:pt x="16452" y="545257"/>
                </a:cubicBezTo>
                <a:cubicBezTo>
                  <a:pt x="5918" y="534723"/>
                  <a:pt x="0" y="520436"/>
                  <a:pt x="0" y="505538"/>
                </a:cubicBezTo>
                <a:lnTo>
                  <a:pt x="0" y="56171"/>
                </a:lnTo>
                <a:close/>
              </a:path>
            </a:pathLst>
          </a:custGeom>
          <a:solidFill>
            <a:schemeClr val="accent3">
              <a:lumMod val="75000"/>
            </a:schemeClr>
          </a:solidFill>
        </p:spPr>
        <p:style>
          <a:lnRef idx="2">
            <a:schemeClr val="lt1">
              <a:hueOff val="0"/>
              <a:satOff val="0"/>
              <a:lumOff val="0"/>
              <a:alphaOff val="0"/>
            </a:schemeClr>
          </a:lnRef>
          <a:fillRef idx="1">
            <a:scrgbClr r="0" g="0" b="0"/>
          </a:fillRef>
          <a:effectRef idx="0">
            <a:schemeClr val="accent4">
              <a:hueOff val="0"/>
              <a:satOff val="0"/>
              <a:lumOff val="0"/>
              <a:alphaOff val="0"/>
            </a:schemeClr>
          </a:effectRef>
          <a:fontRef idx="minor">
            <a:schemeClr val="lt1"/>
          </a:fontRef>
        </p:style>
        <p:txBody>
          <a:bodyPr spcFirstLastPara="0" vert="horz" wrap="square" lIns="23437" tIns="23437" rIns="23437" bIns="23437" numCol="1" spcCol="1270" anchor="ctr" anchorCtr="0">
            <a:noAutofit/>
          </a:bodyPr>
          <a:lstStyle/>
          <a:p>
            <a:pPr lvl="0" algn="ctr" defTabSz="488950">
              <a:lnSpc>
                <a:spcPct val="90000"/>
              </a:lnSpc>
              <a:spcBef>
                <a:spcPct val="0"/>
              </a:spcBef>
              <a:spcAft>
                <a:spcPct val="35000"/>
              </a:spcAft>
            </a:pPr>
            <a:r>
              <a:rPr lang="id-ID" sz="1400" kern="1200" dirty="0" smtClean="0"/>
              <a:t>SentiStrength</a:t>
            </a:r>
            <a:endParaRPr lang="en-US" sz="1100" kern="1200" dirty="0"/>
          </a:p>
        </p:txBody>
      </p:sp>
      <p:graphicFrame>
        <p:nvGraphicFramePr>
          <p:cNvPr id="7" name="Diagram 6"/>
          <p:cNvGraphicFramePr/>
          <p:nvPr/>
        </p:nvGraphicFramePr>
        <p:xfrm>
          <a:off x="0" y="0"/>
          <a:ext cx="9144000" cy="4572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blinds(horizontal)">
                                      <p:cBhvr>
                                        <p:cTn id="12" dur="500"/>
                                        <p:tgtEl>
                                          <p:spTgt spid="10"/>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blinds(horizontal)">
                                      <p:cBhvr>
                                        <p:cTn id="15" dur="500"/>
                                        <p:tgtEl>
                                          <p:spTgt spid="11"/>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34"/>
                                        </p:tgtEl>
                                        <p:attrNameLst>
                                          <p:attrName>style.visibility</p:attrName>
                                        </p:attrNameLst>
                                      </p:cBhvr>
                                      <p:to>
                                        <p:strVal val="visible"/>
                                      </p:to>
                                    </p:set>
                                    <p:animEffect transition="in" filter="blinds(horizontal)">
                                      <p:cBhvr>
                                        <p:cTn id="18" dur="500"/>
                                        <p:tgtEl>
                                          <p:spTgt spid="34"/>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35"/>
                                        </p:tgtEl>
                                        <p:attrNameLst>
                                          <p:attrName>style.visibility</p:attrName>
                                        </p:attrNameLst>
                                      </p:cBhvr>
                                      <p:to>
                                        <p:strVal val="visible"/>
                                      </p:to>
                                    </p:set>
                                    <p:animEffect transition="in" filter="blinds(horizontal)">
                                      <p:cBhvr>
                                        <p:cTn id="21" dur="500"/>
                                        <p:tgtEl>
                                          <p:spTgt spid="35"/>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grpId="0" nodeType="click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blinds(horizontal)">
                                      <p:cBhvr>
                                        <p:cTn id="26" dur="500"/>
                                        <p:tgtEl>
                                          <p:spTgt spid="12"/>
                                        </p:tgtEl>
                                      </p:cBhvr>
                                    </p:animEffect>
                                  </p:childTnLst>
                                </p:cTn>
                              </p:par>
                              <p:par>
                                <p:cTn id="27" presetID="3" presetClass="entr" presetSubtype="10"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blinds(horizontal)">
                                      <p:cBhvr>
                                        <p:cTn id="29" dur="500"/>
                                        <p:tgtEl>
                                          <p:spTgt spid="13"/>
                                        </p:tgtEl>
                                      </p:cBhvr>
                                    </p:animEffect>
                                  </p:childTnLst>
                                </p:cTn>
                              </p:par>
                            </p:childTnLst>
                          </p:cTn>
                        </p:par>
                      </p:childTnLst>
                    </p:cTn>
                  </p:par>
                  <p:par>
                    <p:cTn id="30" fill="hold">
                      <p:stCondLst>
                        <p:cond delay="indefinite"/>
                      </p:stCondLst>
                      <p:childTnLst>
                        <p:par>
                          <p:cTn id="31" fill="hold">
                            <p:stCondLst>
                              <p:cond delay="0"/>
                            </p:stCondLst>
                            <p:childTnLst>
                              <p:par>
                                <p:cTn id="32" presetID="3" presetClass="entr" presetSubtype="10" fill="hold" grpId="0" nodeType="click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blinds(horizontal)">
                                      <p:cBhvr>
                                        <p:cTn id="34" dur="500"/>
                                        <p:tgtEl>
                                          <p:spTgt spid="14"/>
                                        </p:tgtEl>
                                      </p:cBhvr>
                                    </p:animEffect>
                                  </p:childTnLst>
                                </p:cTn>
                              </p:par>
                              <p:par>
                                <p:cTn id="35" presetID="3" presetClass="entr" presetSubtype="10" fill="hold" grpId="0" nodeType="with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blinds(horizontal)">
                                      <p:cBhvr>
                                        <p:cTn id="37" dur="500"/>
                                        <p:tgtEl>
                                          <p:spTgt spid="15"/>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blinds(horizontal)">
                                      <p:cBhvr>
                                        <p:cTn id="42" dur="500"/>
                                        <p:tgtEl>
                                          <p:spTgt spid="16"/>
                                        </p:tgtEl>
                                      </p:cBhvr>
                                    </p:animEffect>
                                  </p:childTnLst>
                                </p:cTn>
                              </p:par>
                              <p:par>
                                <p:cTn id="43" presetID="3" presetClass="entr" presetSubtype="10" fill="hold" grpId="0" nodeType="withEffect">
                                  <p:stCondLst>
                                    <p:cond delay="0"/>
                                  </p:stCondLst>
                                  <p:childTnLst>
                                    <p:set>
                                      <p:cBhvr>
                                        <p:cTn id="44" dur="1" fill="hold">
                                          <p:stCondLst>
                                            <p:cond delay="0"/>
                                          </p:stCondLst>
                                        </p:cTn>
                                        <p:tgtEl>
                                          <p:spTgt spid="17"/>
                                        </p:tgtEl>
                                        <p:attrNameLst>
                                          <p:attrName>style.visibility</p:attrName>
                                        </p:attrNameLst>
                                      </p:cBhvr>
                                      <p:to>
                                        <p:strVal val="visible"/>
                                      </p:to>
                                    </p:set>
                                    <p:animEffect transition="in" filter="blinds(horizontal)">
                                      <p:cBhvr>
                                        <p:cTn id="45" dur="500"/>
                                        <p:tgtEl>
                                          <p:spTgt spid="17"/>
                                        </p:tgtEl>
                                      </p:cBhvr>
                                    </p:animEffect>
                                  </p:childTnLst>
                                </p:cTn>
                              </p:par>
                            </p:childTnLst>
                          </p:cTn>
                        </p:par>
                      </p:childTnLst>
                    </p:cTn>
                  </p:par>
                  <p:par>
                    <p:cTn id="46" fill="hold">
                      <p:stCondLst>
                        <p:cond delay="indefinite"/>
                      </p:stCondLst>
                      <p:childTnLst>
                        <p:par>
                          <p:cTn id="47" fill="hold">
                            <p:stCondLst>
                              <p:cond delay="0"/>
                            </p:stCondLst>
                            <p:childTnLst>
                              <p:par>
                                <p:cTn id="48" presetID="3" presetClass="entr" presetSubtype="10" fill="hold" grpId="0" nodeType="clickEffect">
                                  <p:stCondLst>
                                    <p:cond delay="0"/>
                                  </p:stCondLst>
                                  <p:childTnLst>
                                    <p:set>
                                      <p:cBhvr>
                                        <p:cTn id="49" dur="1" fill="hold">
                                          <p:stCondLst>
                                            <p:cond delay="0"/>
                                          </p:stCondLst>
                                        </p:cTn>
                                        <p:tgtEl>
                                          <p:spTgt spid="18"/>
                                        </p:tgtEl>
                                        <p:attrNameLst>
                                          <p:attrName>style.visibility</p:attrName>
                                        </p:attrNameLst>
                                      </p:cBhvr>
                                      <p:to>
                                        <p:strVal val="visible"/>
                                      </p:to>
                                    </p:set>
                                    <p:animEffect transition="in" filter="blinds(horizontal)">
                                      <p:cBhvr>
                                        <p:cTn id="50" dur="500"/>
                                        <p:tgtEl>
                                          <p:spTgt spid="18"/>
                                        </p:tgtEl>
                                      </p:cBhvr>
                                    </p:animEffect>
                                  </p:childTnLst>
                                </p:cTn>
                              </p:par>
                              <p:par>
                                <p:cTn id="51" presetID="3" presetClass="entr" presetSubtype="10" fill="hold" grpId="0" nodeType="withEffect">
                                  <p:stCondLst>
                                    <p:cond delay="0"/>
                                  </p:stCondLst>
                                  <p:childTnLst>
                                    <p:set>
                                      <p:cBhvr>
                                        <p:cTn id="52" dur="1" fill="hold">
                                          <p:stCondLst>
                                            <p:cond delay="0"/>
                                          </p:stCondLst>
                                        </p:cTn>
                                        <p:tgtEl>
                                          <p:spTgt spid="19"/>
                                        </p:tgtEl>
                                        <p:attrNameLst>
                                          <p:attrName>style.visibility</p:attrName>
                                        </p:attrNameLst>
                                      </p:cBhvr>
                                      <p:to>
                                        <p:strVal val="visible"/>
                                      </p:to>
                                    </p:set>
                                    <p:animEffect transition="in" filter="blinds(horizontal)">
                                      <p:cBhvr>
                                        <p:cTn id="53" dur="500"/>
                                        <p:tgtEl>
                                          <p:spTgt spid="19"/>
                                        </p:tgtEl>
                                      </p:cBhvr>
                                    </p:animEffect>
                                  </p:childTnLst>
                                </p:cTn>
                              </p:par>
                            </p:childTnLst>
                          </p:cTn>
                        </p:par>
                      </p:childTnLst>
                    </p:cTn>
                  </p:par>
                  <p:par>
                    <p:cTn id="54" fill="hold">
                      <p:stCondLst>
                        <p:cond delay="indefinite"/>
                      </p:stCondLst>
                      <p:childTnLst>
                        <p:par>
                          <p:cTn id="55" fill="hold">
                            <p:stCondLst>
                              <p:cond delay="0"/>
                            </p:stCondLst>
                            <p:childTnLst>
                              <p:par>
                                <p:cTn id="56" presetID="3" presetClass="entr" presetSubtype="10" fill="hold" grpId="0" nodeType="clickEffect">
                                  <p:stCondLst>
                                    <p:cond delay="0"/>
                                  </p:stCondLst>
                                  <p:childTnLst>
                                    <p:set>
                                      <p:cBhvr>
                                        <p:cTn id="57" dur="1" fill="hold">
                                          <p:stCondLst>
                                            <p:cond delay="0"/>
                                          </p:stCondLst>
                                        </p:cTn>
                                        <p:tgtEl>
                                          <p:spTgt spid="20"/>
                                        </p:tgtEl>
                                        <p:attrNameLst>
                                          <p:attrName>style.visibility</p:attrName>
                                        </p:attrNameLst>
                                      </p:cBhvr>
                                      <p:to>
                                        <p:strVal val="visible"/>
                                      </p:to>
                                    </p:set>
                                    <p:animEffect transition="in" filter="blinds(horizontal)">
                                      <p:cBhvr>
                                        <p:cTn id="58" dur="500"/>
                                        <p:tgtEl>
                                          <p:spTgt spid="20"/>
                                        </p:tgtEl>
                                      </p:cBhvr>
                                    </p:animEffect>
                                  </p:childTnLst>
                                </p:cTn>
                              </p:par>
                              <p:par>
                                <p:cTn id="59" presetID="3" presetClass="entr" presetSubtype="10" fill="hold" grpId="0" nodeType="withEffect">
                                  <p:stCondLst>
                                    <p:cond delay="0"/>
                                  </p:stCondLst>
                                  <p:childTnLst>
                                    <p:set>
                                      <p:cBhvr>
                                        <p:cTn id="60" dur="1" fill="hold">
                                          <p:stCondLst>
                                            <p:cond delay="0"/>
                                          </p:stCondLst>
                                        </p:cTn>
                                        <p:tgtEl>
                                          <p:spTgt spid="21"/>
                                        </p:tgtEl>
                                        <p:attrNameLst>
                                          <p:attrName>style.visibility</p:attrName>
                                        </p:attrNameLst>
                                      </p:cBhvr>
                                      <p:to>
                                        <p:strVal val="visible"/>
                                      </p:to>
                                    </p:set>
                                    <p:animEffect transition="in" filter="blinds(horizontal)">
                                      <p:cBhvr>
                                        <p:cTn id="61" dur="500"/>
                                        <p:tgtEl>
                                          <p:spTgt spid="21"/>
                                        </p:tgtEl>
                                      </p:cBhvr>
                                    </p:animEffect>
                                  </p:childTnLst>
                                </p:cTn>
                              </p:par>
                            </p:childTnLst>
                          </p:cTn>
                        </p:par>
                      </p:childTnLst>
                    </p:cTn>
                  </p:par>
                  <p:par>
                    <p:cTn id="62" fill="hold">
                      <p:stCondLst>
                        <p:cond delay="indefinite"/>
                      </p:stCondLst>
                      <p:childTnLst>
                        <p:par>
                          <p:cTn id="63" fill="hold">
                            <p:stCondLst>
                              <p:cond delay="0"/>
                            </p:stCondLst>
                            <p:childTnLst>
                              <p:par>
                                <p:cTn id="64" presetID="3" presetClass="entr" presetSubtype="10" fill="hold" grpId="0" nodeType="clickEffect">
                                  <p:stCondLst>
                                    <p:cond delay="0"/>
                                  </p:stCondLst>
                                  <p:childTnLst>
                                    <p:set>
                                      <p:cBhvr>
                                        <p:cTn id="65" dur="1" fill="hold">
                                          <p:stCondLst>
                                            <p:cond delay="0"/>
                                          </p:stCondLst>
                                        </p:cTn>
                                        <p:tgtEl>
                                          <p:spTgt spid="22"/>
                                        </p:tgtEl>
                                        <p:attrNameLst>
                                          <p:attrName>style.visibility</p:attrName>
                                        </p:attrNameLst>
                                      </p:cBhvr>
                                      <p:to>
                                        <p:strVal val="visible"/>
                                      </p:to>
                                    </p:set>
                                    <p:animEffect transition="in" filter="blinds(horizontal)">
                                      <p:cBhvr>
                                        <p:cTn id="66" dur="500"/>
                                        <p:tgtEl>
                                          <p:spTgt spid="22"/>
                                        </p:tgtEl>
                                      </p:cBhvr>
                                    </p:animEffect>
                                  </p:childTnLst>
                                </p:cTn>
                              </p:par>
                              <p:par>
                                <p:cTn id="67" presetID="3" presetClass="entr" presetSubtype="10" fill="hold" grpId="0" nodeType="withEffect">
                                  <p:stCondLst>
                                    <p:cond delay="0"/>
                                  </p:stCondLst>
                                  <p:childTnLst>
                                    <p:set>
                                      <p:cBhvr>
                                        <p:cTn id="68" dur="1" fill="hold">
                                          <p:stCondLst>
                                            <p:cond delay="0"/>
                                          </p:stCondLst>
                                        </p:cTn>
                                        <p:tgtEl>
                                          <p:spTgt spid="23"/>
                                        </p:tgtEl>
                                        <p:attrNameLst>
                                          <p:attrName>style.visibility</p:attrName>
                                        </p:attrNameLst>
                                      </p:cBhvr>
                                      <p:to>
                                        <p:strVal val="visible"/>
                                      </p:to>
                                    </p:set>
                                    <p:animEffect transition="in" filter="blinds(horizontal)">
                                      <p:cBhvr>
                                        <p:cTn id="69" dur="500"/>
                                        <p:tgtEl>
                                          <p:spTgt spid="23"/>
                                        </p:tgtEl>
                                      </p:cBhvr>
                                    </p:animEffect>
                                  </p:childTnLst>
                                </p:cTn>
                              </p:par>
                            </p:childTnLst>
                          </p:cTn>
                        </p:par>
                      </p:childTnLst>
                    </p:cTn>
                  </p:par>
                  <p:par>
                    <p:cTn id="70" fill="hold">
                      <p:stCondLst>
                        <p:cond delay="indefinite"/>
                      </p:stCondLst>
                      <p:childTnLst>
                        <p:par>
                          <p:cTn id="71" fill="hold">
                            <p:stCondLst>
                              <p:cond delay="0"/>
                            </p:stCondLst>
                            <p:childTnLst>
                              <p:par>
                                <p:cTn id="72" presetID="3" presetClass="entr" presetSubtype="10" fill="hold" grpId="0" nodeType="clickEffect">
                                  <p:stCondLst>
                                    <p:cond delay="0"/>
                                  </p:stCondLst>
                                  <p:childTnLst>
                                    <p:set>
                                      <p:cBhvr>
                                        <p:cTn id="73" dur="1" fill="hold">
                                          <p:stCondLst>
                                            <p:cond delay="0"/>
                                          </p:stCondLst>
                                        </p:cTn>
                                        <p:tgtEl>
                                          <p:spTgt spid="24"/>
                                        </p:tgtEl>
                                        <p:attrNameLst>
                                          <p:attrName>style.visibility</p:attrName>
                                        </p:attrNameLst>
                                      </p:cBhvr>
                                      <p:to>
                                        <p:strVal val="visible"/>
                                      </p:to>
                                    </p:set>
                                    <p:animEffect transition="in" filter="blinds(horizontal)">
                                      <p:cBhvr>
                                        <p:cTn id="74" dur="500"/>
                                        <p:tgtEl>
                                          <p:spTgt spid="24"/>
                                        </p:tgtEl>
                                      </p:cBhvr>
                                    </p:animEffect>
                                  </p:childTnLst>
                                </p:cTn>
                              </p:par>
                              <p:par>
                                <p:cTn id="75" presetID="3" presetClass="entr" presetSubtype="10" fill="hold" grpId="0" nodeType="withEffect">
                                  <p:stCondLst>
                                    <p:cond delay="0"/>
                                  </p:stCondLst>
                                  <p:childTnLst>
                                    <p:set>
                                      <p:cBhvr>
                                        <p:cTn id="76" dur="1" fill="hold">
                                          <p:stCondLst>
                                            <p:cond delay="0"/>
                                          </p:stCondLst>
                                        </p:cTn>
                                        <p:tgtEl>
                                          <p:spTgt spid="25"/>
                                        </p:tgtEl>
                                        <p:attrNameLst>
                                          <p:attrName>style.visibility</p:attrName>
                                        </p:attrNameLst>
                                      </p:cBhvr>
                                      <p:to>
                                        <p:strVal val="visible"/>
                                      </p:to>
                                    </p:set>
                                    <p:animEffect transition="in" filter="blinds(horizontal)">
                                      <p:cBhvr>
                                        <p:cTn id="77" dur="500"/>
                                        <p:tgtEl>
                                          <p:spTgt spid="25"/>
                                        </p:tgtEl>
                                      </p:cBhvr>
                                    </p:animEffect>
                                  </p:childTnLst>
                                </p:cTn>
                              </p:par>
                            </p:childTnLst>
                          </p:cTn>
                        </p:par>
                      </p:childTnLst>
                    </p:cTn>
                  </p:par>
                  <p:par>
                    <p:cTn id="78" fill="hold">
                      <p:stCondLst>
                        <p:cond delay="indefinite"/>
                      </p:stCondLst>
                      <p:childTnLst>
                        <p:par>
                          <p:cTn id="79" fill="hold">
                            <p:stCondLst>
                              <p:cond delay="0"/>
                            </p:stCondLst>
                            <p:childTnLst>
                              <p:par>
                                <p:cTn id="80" presetID="3" presetClass="entr" presetSubtype="10" fill="hold" grpId="0" nodeType="clickEffect">
                                  <p:stCondLst>
                                    <p:cond delay="0"/>
                                  </p:stCondLst>
                                  <p:childTnLst>
                                    <p:set>
                                      <p:cBhvr>
                                        <p:cTn id="81" dur="1" fill="hold">
                                          <p:stCondLst>
                                            <p:cond delay="0"/>
                                          </p:stCondLst>
                                        </p:cTn>
                                        <p:tgtEl>
                                          <p:spTgt spid="26"/>
                                        </p:tgtEl>
                                        <p:attrNameLst>
                                          <p:attrName>style.visibility</p:attrName>
                                        </p:attrNameLst>
                                      </p:cBhvr>
                                      <p:to>
                                        <p:strVal val="visible"/>
                                      </p:to>
                                    </p:set>
                                    <p:animEffect transition="in" filter="blinds(horizontal)">
                                      <p:cBhvr>
                                        <p:cTn id="82" dur="500"/>
                                        <p:tgtEl>
                                          <p:spTgt spid="26"/>
                                        </p:tgtEl>
                                      </p:cBhvr>
                                    </p:animEffect>
                                  </p:childTnLst>
                                </p:cTn>
                              </p:par>
                              <p:par>
                                <p:cTn id="83" presetID="3" presetClass="entr" presetSubtype="10" fill="hold" grpId="0" nodeType="withEffect">
                                  <p:stCondLst>
                                    <p:cond delay="0"/>
                                  </p:stCondLst>
                                  <p:childTnLst>
                                    <p:set>
                                      <p:cBhvr>
                                        <p:cTn id="84" dur="1" fill="hold">
                                          <p:stCondLst>
                                            <p:cond delay="0"/>
                                          </p:stCondLst>
                                        </p:cTn>
                                        <p:tgtEl>
                                          <p:spTgt spid="27"/>
                                        </p:tgtEl>
                                        <p:attrNameLst>
                                          <p:attrName>style.visibility</p:attrName>
                                        </p:attrNameLst>
                                      </p:cBhvr>
                                      <p:to>
                                        <p:strVal val="visible"/>
                                      </p:to>
                                    </p:set>
                                    <p:animEffect transition="in" filter="blinds(horizontal)">
                                      <p:cBhvr>
                                        <p:cTn id="85" dur="500"/>
                                        <p:tgtEl>
                                          <p:spTgt spid="27"/>
                                        </p:tgtEl>
                                      </p:cBhvr>
                                    </p:animEffect>
                                  </p:childTnLst>
                                </p:cTn>
                              </p:par>
                            </p:childTnLst>
                          </p:cTn>
                        </p:par>
                      </p:childTnLst>
                    </p:cTn>
                  </p:par>
                  <p:par>
                    <p:cTn id="86" fill="hold">
                      <p:stCondLst>
                        <p:cond delay="indefinite"/>
                      </p:stCondLst>
                      <p:childTnLst>
                        <p:par>
                          <p:cTn id="87" fill="hold">
                            <p:stCondLst>
                              <p:cond delay="0"/>
                            </p:stCondLst>
                            <p:childTnLst>
                              <p:par>
                                <p:cTn id="88" presetID="3" presetClass="entr" presetSubtype="10" fill="hold" grpId="0" nodeType="clickEffect">
                                  <p:stCondLst>
                                    <p:cond delay="0"/>
                                  </p:stCondLst>
                                  <p:childTnLst>
                                    <p:set>
                                      <p:cBhvr>
                                        <p:cTn id="89" dur="1" fill="hold">
                                          <p:stCondLst>
                                            <p:cond delay="0"/>
                                          </p:stCondLst>
                                        </p:cTn>
                                        <p:tgtEl>
                                          <p:spTgt spid="28"/>
                                        </p:tgtEl>
                                        <p:attrNameLst>
                                          <p:attrName>style.visibility</p:attrName>
                                        </p:attrNameLst>
                                      </p:cBhvr>
                                      <p:to>
                                        <p:strVal val="visible"/>
                                      </p:to>
                                    </p:set>
                                    <p:animEffect transition="in" filter="blinds(horizontal)">
                                      <p:cBhvr>
                                        <p:cTn id="90" dur="500"/>
                                        <p:tgtEl>
                                          <p:spTgt spid="28"/>
                                        </p:tgtEl>
                                      </p:cBhvr>
                                    </p:animEffect>
                                  </p:childTnLst>
                                </p:cTn>
                              </p:par>
                              <p:par>
                                <p:cTn id="91" presetID="3" presetClass="entr" presetSubtype="10" fill="hold" grpId="0" nodeType="withEffect">
                                  <p:stCondLst>
                                    <p:cond delay="0"/>
                                  </p:stCondLst>
                                  <p:childTnLst>
                                    <p:set>
                                      <p:cBhvr>
                                        <p:cTn id="92" dur="1" fill="hold">
                                          <p:stCondLst>
                                            <p:cond delay="0"/>
                                          </p:stCondLst>
                                        </p:cTn>
                                        <p:tgtEl>
                                          <p:spTgt spid="29"/>
                                        </p:tgtEl>
                                        <p:attrNameLst>
                                          <p:attrName>style.visibility</p:attrName>
                                        </p:attrNameLst>
                                      </p:cBhvr>
                                      <p:to>
                                        <p:strVal val="visible"/>
                                      </p:to>
                                    </p:set>
                                    <p:animEffect transition="in" filter="blinds(horizontal)">
                                      <p:cBhvr>
                                        <p:cTn id="93" dur="500"/>
                                        <p:tgtEl>
                                          <p:spTgt spid="29"/>
                                        </p:tgtEl>
                                      </p:cBhvr>
                                    </p:animEffect>
                                  </p:childTnLst>
                                </p:cTn>
                              </p:par>
                            </p:childTnLst>
                          </p:cTn>
                        </p:par>
                      </p:childTnLst>
                    </p:cTn>
                  </p:par>
                  <p:par>
                    <p:cTn id="94" fill="hold">
                      <p:stCondLst>
                        <p:cond delay="indefinite"/>
                      </p:stCondLst>
                      <p:childTnLst>
                        <p:par>
                          <p:cTn id="95" fill="hold">
                            <p:stCondLst>
                              <p:cond delay="0"/>
                            </p:stCondLst>
                            <p:childTnLst>
                              <p:par>
                                <p:cTn id="96" presetID="3" presetClass="entr" presetSubtype="10" fill="hold" grpId="0" nodeType="clickEffect">
                                  <p:stCondLst>
                                    <p:cond delay="0"/>
                                  </p:stCondLst>
                                  <p:childTnLst>
                                    <p:set>
                                      <p:cBhvr>
                                        <p:cTn id="97" dur="1" fill="hold">
                                          <p:stCondLst>
                                            <p:cond delay="0"/>
                                          </p:stCondLst>
                                        </p:cTn>
                                        <p:tgtEl>
                                          <p:spTgt spid="30"/>
                                        </p:tgtEl>
                                        <p:attrNameLst>
                                          <p:attrName>style.visibility</p:attrName>
                                        </p:attrNameLst>
                                      </p:cBhvr>
                                      <p:to>
                                        <p:strVal val="visible"/>
                                      </p:to>
                                    </p:set>
                                    <p:animEffect transition="in" filter="blinds(horizontal)">
                                      <p:cBhvr>
                                        <p:cTn id="98" dur="500"/>
                                        <p:tgtEl>
                                          <p:spTgt spid="30"/>
                                        </p:tgtEl>
                                      </p:cBhvr>
                                    </p:animEffect>
                                  </p:childTnLst>
                                </p:cTn>
                              </p:par>
                              <p:par>
                                <p:cTn id="99" presetID="3" presetClass="entr" presetSubtype="10" fill="hold" grpId="0" nodeType="withEffect">
                                  <p:stCondLst>
                                    <p:cond delay="0"/>
                                  </p:stCondLst>
                                  <p:childTnLst>
                                    <p:set>
                                      <p:cBhvr>
                                        <p:cTn id="100" dur="1" fill="hold">
                                          <p:stCondLst>
                                            <p:cond delay="0"/>
                                          </p:stCondLst>
                                        </p:cTn>
                                        <p:tgtEl>
                                          <p:spTgt spid="31"/>
                                        </p:tgtEl>
                                        <p:attrNameLst>
                                          <p:attrName>style.visibility</p:attrName>
                                        </p:attrNameLst>
                                      </p:cBhvr>
                                      <p:to>
                                        <p:strVal val="visible"/>
                                      </p:to>
                                    </p:set>
                                    <p:animEffect transition="in" filter="blinds(horizontal)">
                                      <p:cBhvr>
                                        <p:cTn id="101" dur="500"/>
                                        <p:tgtEl>
                                          <p:spTgt spid="31"/>
                                        </p:tgtEl>
                                      </p:cBhvr>
                                    </p:animEffect>
                                  </p:childTnLst>
                                </p:cTn>
                              </p:par>
                            </p:childTnLst>
                          </p:cTn>
                        </p:par>
                      </p:childTnLst>
                    </p:cTn>
                  </p:par>
                  <p:par>
                    <p:cTn id="102" fill="hold">
                      <p:stCondLst>
                        <p:cond delay="indefinite"/>
                      </p:stCondLst>
                      <p:childTnLst>
                        <p:par>
                          <p:cTn id="103" fill="hold">
                            <p:stCondLst>
                              <p:cond delay="0"/>
                            </p:stCondLst>
                            <p:childTnLst>
                              <p:par>
                                <p:cTn id="104" presetID="4" presetClass="entr" presetSubtype="16" fill="hold" grpId="0" nodeType="clickEffect">
                                  <p:stCondLst>
                                    <p:cond delay="0"/>
                                  </p:stCondLst>
                                  <p:childTnLst>
                                    <p:set>
                                      <p:cBhvr>
                                        <p:cTn id="105" dur="1" fill="hold">
                                          <p:stCondLst>
                                            <p:cond delay="0"/>
                                          </p:stCondLst>
                                        </p:cTn>
                                        <p:tgtEl>
                                          <p:spTgt spid="32"/>
                                        </p:tgtEl>
                                        <p:attrNameLst>
                                          <p:attrName>style.visibility</p:attrName>
                                        </p:attrNameLst>
                                      </p:cBhvr>
                                      <p:to>
                                        <p:strVal val="visible"/>
                                      </p:to>
                                    </p:set>
                                    <p:animEffect transition="in" filter="box(in)">
                                      <p:cBhvr>
                                        <p:cTn id="106" dur="500"/>
                                        <p:tgtEl>
                                          <p:spTgt spid="32"/>
                                        </p:tgtEl>
                                      </p:cBhvr>
                                    </p:animEffect>
                                  </p:childTnLst>
                                </p:cTn>
                              </p:par>
                              <p:par>
                                <p:cTn id="107" presetID="4" presetClass="entr" presetSubtype="16" fill="hold" grpId="0" nodeType="withEffect">
                                  <p:stCondLst>
                                    <p:cond delay="0"/>
                                  </p:stCondLst>
                                  <p:childTnLst>
                                    <p:set>
                                      <p:cBhvr>
                                        <p:cTn id="108" dur="1" fill="hold">
                                          <p:stCondLst>
                                            <p:cond delay="0"/>
                                          </p:stCondLst>
                                        </p:cTn>
                                        <p:tgtEl>
                                          <p:spTgt spid="33"/>
                                        </p:tgtEl>
                                        <p:attrNameLst>
                                          <p:attrName>style.visibility</p:attrName>
                                        </p:attrNameLst>
                                      </p:cBhvr>
                                      <p:to>
                                        <p:strVal val="visible"/>
                                      </p:to>
                                    </p:set>
                                    <p:animEffect transition="in" filter="box(in)">
                                      <p:cBhvr>
                                        <p:cTn id="109" dur="500"/>
                                        <p:tgtEl>
                                          <p:spTgt spid="33"/>
                                        </p:tgtEl>
                                      </p:cBhvr>
                                    </p:animEffect>
                                  </p:childTnLst>
                                </p:cTn>
                              </p:par>
                            </p:childTnLst>
                          </p:cTn>
                        </p:par>
                      </p:childTnLst>
                    </p:cTn>
                  </p:par>
                  <p:par>
                    <p:cTn id="110" fill="hold">
                      <p:stCondLst>
                        <p:cond delay="indefinite"/>
                      </p:stCondLst>
                      <p:childTnLst>
                        <p:par>
                          <p:cTn id="111" fill="hold">
                            <p:stCondLst>
                              <p:cond delay="0"/>
                            </p:stCondLst>
                            <p:childTnLst>
                              <p:par>
                                <p:cTn id="112" presetID="3" presetClass="entr" presetSubtype="10" fill="hold" grpId="0" nodeType="clickEffect">
                                  <p:stCondLst>
                                    <p:cond delay="0"/>
                                  </p:stCondLst>
                                  <p:childTnLst>
                                    <p:set>
                                      <p:cBhvr>
                                        <p:cTn id="113" dur="1" fill="hold">
                                          <p:stCondLst>
                                            <p:cond delay="0"/>
                                          </p:stCondLst>
                                        </p:cTn>
                                        <p:tgtEl>
                                          <p:spTgt spid="36"/>
                                        </p:tgtEl>
                                        <p:attrNameLst>
                                          <p:attrName>style.visibility</p:attrName>
                                        </p:attrNameLst>
                                      </p:cBhvr>
                                      <p:to>
                                        <p:strVal val="visible"/>
                                      </p:to>
                                    </p:set>
                                    <p:animEffect transition="in" filter="blinds(horizontal)">
                                      <p:cBhvr>
                                        <p:cTn id="114" dur="500"/>
                                        <p:tgtEl>
                                          <p:spTgt spid="36"/>
                                        </p:tgtEl>
                                      </p:cBhvr>
                                    </p:animEffect>
                                  </p:childTnLst>
                                </p:cTn>
                              </p:par>
                              <p:par>
                                <p:cTn id="115" presetID="3" presetClass="entr" presetSubtype="10" fill="hold" grpId="0" nodeType="withEffect">
                                  <p:stCondLst>
                                    <p:cond delay="0"/>
                                  </p:stCondLst>
                                  <p:childTnLst>
                                    <p:set>
                                      <p:cBhvr>
                                        <p:cTn id="116" dur="1" fill="hold">
                                          <p:stCondLst>
                                            <p:cond delay="0"/>
                                          </p:stCondLst>
                                        </p:cTn>
                                        <p:tgtEl>
                                          <p:spTgt spid="37"/>
                                        </p:tgtEl>
                                        <p:attrNameLst>
                                          <p:attrName>style.visibility</p:attrName>
                                        </p:attrNameLst>
                                      </p:cBhvr>
                                      <p:to>
                                        <p:strVal val="visible"/>
                                      </p:to>
                                    </p:set>
                                    <p:animEffect transition="in" filter="blinds(horizontal)">
                                      <p:cBhvr>
                                        <p:cTn id="117" dur="500"/>
                                        <p:tgtEl>
                                          <p:spTgt spid="37"/>
                                        </p:tgtEl>
                                      </p:cBhvr>
                                    </p:animEffect>
                                  </p:childTnLst>
                                </p:cTn>
                              </p:par>
                            </p:childTnLst>
                          </p:cTn>
                        </p:par>
                      </p:childTnLst>
                    </p:cTn>
                  </p:par>
                  <p:par>
                    <p:cTn id="118" fill="hold">
                      <p:stCondLst>
                        <p:cond delay="indefinite"/>
                      </p:stCondLst>
                      <p:childTnLst>
                        <p:par>
                          <p:cTn id="119" fill="hold">
                            <p:stCondLst>
                              <p:cond delay="0"/>
                            </p:stCondLst>
                            <p:childTnLst>
                              <p:par>
                                <p:cTn id="120" presetID="3" presetClass="entr" presetSubtype="10" fill="hold" grpId="0" nodeType="clickEffect">
                                  <p:stCondLst>
                                    <p:cond delay="0"/>
                                  </p:stCondLst>
                                  <p:childTnLst>
                                    <p:set>
                                      <p:cBhvr>
                                        <p:cTn id="121" dur="1" fill="hold">
                                          <p:stCondLst>
                                            <p:cond delay="0"/>
                                          </p:stCondLst>
                                        </p:cTn>
                                        <p:tgtEl>
                                          <p:spTgt spid="42"/>
                                        </p:tgtEl>
                                        <p:attrNameLst>
                                          <p:attrName>style.visibility</p:attrName>
                                        </p:attrNameLst>
                                      </p:cBhvr>
                                      <p:to>
                                        <p:strVal val="visible"/>
                                      </p:to>
                                    </p:set>
                                    <p:animEffect transition="in" filter="blinds(horizontal)">
                                      <p:cBhvr>
                                        <p:cTn id="122" dur="500"/>
                                        <p:tgtEl>
                                          <p:spTgt spid="42"/>
                                        </p:tgtEl>
                                      </p:cBhvr>
                                    </p:animEffect>
                                  </p:childTnLst>
                                </p:cTn>
                              </p:par>
                              <p:par>
                                <p:cTn id="123" presetID="3" presetClass="entr" presetSubtype="10" fill="hold" grpId="0" nodeType="withEffect">
                                  <p:stCondLst>
                                    <p:cond delay="0"/>
                                  </p:stCondLst>
                                  <p:childTnLst>
                                    <p:set>
                                      <p:cBhvr>
                                        <p:cTn id="124" dur="1" fill="hold">
                                          <p:stCondLst>
                                            <p:cond delay="0"/>
                                          </p:stCondLst>
                                        </p:cTn>
                                        <p:tgtEl>
                                          <p:spTgt spid="43"/>
                                        </p:tgtEl>
                                        <p:attrNameLst>
                                          <p:attrName>style.visibility</p:attrName>
                                        </p:attrNameLst>
                                      </p:cBhvr>
                                      <p:to>
                                        <p:strVal val="visible"/>
                                      </p:to>
                                    </p:set>
                                    <p:animEffect transition="in" filter="blinds(horizontal)">
                                      <p:cBhvr>
                                        <p:cTn id="125" dur="500"/>
                                        <p:tgtEl>
                                          <p:spTgt spid="43"/>
                                        </p:tgtEl>
                                      </p:cBhvr>
                                    </p:animEffect>
                                  </p:childTnLst>
                                </p:cTn>
                              </p:par>
                            </p:childTnLst>
                          </p:cTn>
                        </p:par>
                      </p:childTnLst>
                    </p:cTn>
                  </p:par>
                  <p:par>
                    <p:cTn id="126" fill="hold">
                      <p:stCondLst>
                        <p:cond delay="indefinite"/>
                      </p:stCondLst>
                      <p:childTnLst>
                        <p:par>
                          <p:cTn id="127" fill="hold">
                            <p:stCondLst>
                              <p:cond delay="0"/>
                            </p:stCondLst>
                            <p:childTnLst>
                              <p:par>
                                <p:cTn id="128" presetID="3" presetClass="entr" presetSubtype="10" fill="hold" grpId="0" nodeType="clickEffect">
                                  <p:stCondLst>
                                    <p:cond delay="0"/>
                                  </p:stCondLst>
                                  <p:childTnLst>
                                    <p:set>
                                      <p:cBhvr>
                                        <p:cTn id="129" dur="1" fill="hold">
                                          <p:stCondLst>
                                            <p:cond delay="0"/>
                                          </p:stCondLst>
                                        </p:cTn>
                                        <p:tgtEl>
                                          <p:spTgt spid="38"/>
                                        </p:tgtEl>
                                        <p:attrNameLst>
                                          <p:attrName>style.visibility</p:attrName>
                                        </p:attrNameLst>
                                      </p:cBhvr>
                                      <p:to>
                                        <p:strVal val="visible"/>
                                      </p:to>
                                    </p:set>
                                    <p:animEffect transition="in" filter="blinds(horizontal)">
                                      <p:cBhvr>
                                        <p:cTn id="130" dur="500"/>
                                        <p:tgtEl>
                                          <p:spTgt spid="38"/>
                                        </p:tgtEl>
                                      </p:cBhvr>
                                    </p:animEffect>
                                  </p:childTnLst>
                                </p:cTn>
                              </p:par>
                              <p:par>
                                <p:cTn id="131" presetID="3" presetClass="entr" presetSubtype="10" fill="hold" grpId="0" nodeType="withEffect">
                                  <p:stCondLst>
                                    <p:cond delay="0"/>
                                  </p:stCondLst>
                                  <p:childTnLst>
                                    <p:set>
                                      <p:cBhvr>
                                        <p:cTn id="132" dur="1" fill="hold">
                                          <p:stCondLst>
                                            <p:cond delay="0"/>
                                          </p:stCondLst>
                                        </p:cTn>
                                        <p:tgtEl>
                                          <p:spTgt spid="39"/>
                                        </p:tgtEl>
                                        <p:attrNameLst>
                                          <p:attrName>style.visibility</p:attrName>
                                        </p:attrNameLst>
                                      </p:cBhvr>
                                      <p:to>
                                        <p:strVal val="visible"/>
                                      </p:to>
                                    </p:set>
                                    <p:animEffect transition="in" filter="blinds(horizontal)">
                                      <p:cBhvr>
                                        <p:cTn id="133" dur="500"/>
                                        <p:tgtEl>
                                          <p:spTgt spid="39"/>
                                        </p:tgtEl>
                                      </p:cBhvr>
                                    </p:animEffect>
                                  </p:childTnLst>
                                </p:cTn>
                              </p:par>
                            </p:childTnLst>
                          </p:cTn>
                        </p:par>
                      </p:childTnLst>
                    </p:cTn>
                  </p:par>
                  <p:par>
                    <p:cTn id="134" fill="hold">
                      <p:stCondLst>
                        <p:cond delay="indefinite"/>
                      </p:stCondLst>
                      <p:childTnLst>
                        <p:par>
                          <p:cTn id="135" fill="hold">
                            <p:stCondLst>
                              <p:cond delay="0"/>
                            </p:stCondLst>
                            <p:childTnLst>
                              <p:par>
                                <p:cTn id="136" presetID="3" presetClass="entr" presetSubtype="10" fill="hold" grpId="0" nodeType="clickEffect">
                                  <p:stCondLst>
                                    <p:cond delay="0"/>
                                  </p:stCondLst>
                                  <p:childTnLst>
                                    <p:set>
                                      <p:cBhvr>
                                        <p:cTn id="137" dur="1" fill="hold">
                                          <p:stCondLst>
                                            <p:cond delay="0"/>
                                          </p:stCondLst>
                                        </p:cTn>
                                        <p:tgtEl>
                                          <p:spTgt spid="40"/>
                                        </p:tgtEl>
                                        <p:attrNameLst>
                                          <p:attrName>style.visibility</p:attrName>
                                        </p:attrNameLst>
                                      </p:cBhvr>
                                      <p:to>
                                        <p:strVal val="visible"/>
                                      </p:to>
                                    </p:set>
                                    <p:animEffect transition="in" filter="blinds(horizontal)">
                                      <p:cBhvr>
                                        <p:cTn id="138" dur="500"/>
                                        <p:tgtEl>
                                          <p:spTgt spid="40"/>
                                        </p:tgtEl>
                                      </p:cBhvr>
                                    </p:animEffect>
                                  </p:childTnLst>
                                </p:cTn>
                              </p:par>
                              <p:par>
                                <p:cTn id="139" presetID="3" presetClass="entr" presetSubtype="10" fill="hold" grpId="0" nodeType="withEffect">
                                  <p:stCondLst>
                                    <p:cond delay="0"/>
                                  </p:stCondLst>
                                  <p:childTnLst>
                                    <p:set>
                                      <p:cBhvr>
                                        <p:cTn id="140" dur="1" fill="hold">
                                          <p:stCondLst>
                                            <p:cond delay="0"/>
                                          </p:stCondLst>
                                        </p:cTn>
                                        <p:tgtEl>
                                          <p:spTgt spid="41"/>
                                        </p:tgtEl>
                                        <p:attrNameLst>
                                          <p:attrName>style.visibility</p:attrName>
                                        </p:attrNameLst>
                                      </p:cBhvr>
                                      <p:to>
                                        <p:strVal val="visible"/>
                                      </p:to>
                                    </p:set>
                                    <p:animEffect transition="in" filter="blinds(horizontal)">
                                      <p:cBhvr>
                                        <p:cTn id="141" dur="500"/>
                                        <p:tgtEl>
                                          <p:spTgt spid="41"/>
                                        </p:tgtEl>
                                      </p:cBhvr>
                                    </p:animEffect>
                                  </p:childTnLst>
                                </p:cTn>
                              </p:par>
                            </p:childTnLst>
                          </p:cTn>
                        </p:par>
                      </p:childTnLst>
                    </p:cTn>
                  </p:par>
                  <p:par>
                    <p:cTn id="142" fill="hold">
                      <p:stCondLst>
                        <p:cond delay="indefinite"/>
                      </p:stCondLst>
                      <p:childTnLst>
                        <p:par>
                          <p:cTn id="143" fill="hold">
                            <p:stCondLst>
                              <p:cond delay="0"/>
                            </p:stCondLst>
                            <p:childTnLst>
                              <p:par>
                                <p:cTn id="144" presetID="3" presetClass="entr" presetSubtype="10" fill="hold" grpId="0" nodeType="clickEffect">
                                  <p:stCondLst>
                                    <p:cond delay="0"/>
                                  </p:stCondLst>
                                  <p:childTnLst>
                                    <p:set>
                                      <p:cBhvr>
                                        <p:cTn id="145" dur="1" fill="hold">
                                          <p:stCondLst>
                                            <p:cond delay="0"/>
                                          </p:stCondLst>
                                        </p:cTn>
                                        <p:tgtEl>
                                          <p:spTgt spid="44"/>
                                        </p:tgtEl>
                                        <p:attrNameLst>
                                          <p:attrName>style.visibility</p:attrName>
                                        </p:attrNameLst>
                                      </p:cBhvr>
                                      <p:to>
                                        <p:strVal val="visible"/>
                                      </p:to>
                                    </p:set>
                                    <p:animEffect transition="in" filter="blinds(horizontal)">
                                      <p:cBhvr>
                                        <p:cTn id="146" dur="500"/>
                                        <p:tgtEl>
                                          <p:spTgt spid="44"/>
                                        </p:tgtEl>
                                      </p:cBhvr>
                                    </p:animEffect>
                                  </p:childTnLst>
                                </p:cTn>
                              </p:par>
                              <p:par>
                                <p:cTn id="147" presetID="3" presetClass="entr" presetSubtype="10" fill="hold" grpId="0" nodeType="withEffect">
                                  <p:stCondLst>
                                    <p:cond delay="0"/>
                                  </p:stCondLst>
                                  <p:childTnLst>
                                    <p:set>
                                      <p:cBhvr>
                                        <p:cTn id="148" dur="1" fill="hold">
                                          <p:stCondLst>
                                            <p:cond delay="0"/>
                                          </p:stCondLst>
                                        </p:cTn>
                                        <p:tgtEl>
                                          <p:spTgt spid="45"/>
                                        </p:tgtEl>
                                        <p:attrNameLst>
                                          <p:attrName>style.visibility</p:attrName>
                                        </p:attrNameLst>
                                      </p:cBhvr>
                                      <p:to>
                                        <p:strVal val="visible"/>
                                      </p:to>
                                    </p:set>
                                    <p:animEffect transition="in" filter="blinds(horizontal)">
                                      <p:cBhvr>
                                        <p:cTn id="149" dur="500"/>
                                        <p:tgtEl>
                                          <p:spTgt spid="45"/>
                                        </p:tgtEl>
                                      </p:cBhvr>
                                    </p:animEffect>
                                  </p:childTnLst>
                                </p:cTn>
                              </p:par>
                            </p:childTnLst>
                          </p:cTn>
                        </p:par>
                      </p:childTnLst>
                    </p:cTn>
                  </p:par>
                  <p:par>
                    <p:cTn id="150" fill="hold">
                      <p:stCondLst>
                        <p:cond delay="indefinite"/>
                      </p:stCondLst>
                      <p:childTnLst>
                        <p:par>
                          <p:cTn id="151" fill="hold">
                            <p:stCondLst>
                              <p:cond delay="0"/>
                            </p:stCondLst>
                            <p:childTnLst>
                              <p:par>
                                <p:cTn id="152" presetID="3" presetClass="entr" presetSubtype="10" fill="hold" grpId="0" nodeType="clickEffect">
                                  <p:stCondLst>
                                    <p:cond delay="0"/>
                                  </p:stCondLst>
                                  <p:childTnLst>
                                    <p:set>
                                      <p:cBhvr>
                                        <p:cTn id="153" dur="1" fill="hold">
                                          <p:stCondLst>
                                            <p:cond delay="0"/>
                                          </p:stCondLst>
                                        </p:cTn>
                                        <p:tgtEl>
                                          <p:spTgt spid="46"/>
                                        </p:tgtEl>
                                        <p:attrNameLst>
                                          <p:attrName>style.visibility</p:attrName>
                                        </p:attrNameLst>
                                      </p:cBhvr>
                                      <p:to>
                                        <p:strVal val="visible"/>
                                      </p:to>
                                    </p:set>
                                    <p:animEffect transition="in" filter="blinds(horizontal)">
                                      <p:cBhvr>
                                        <p:cTn id="154" dur="500"/>
                                        <p:tgtEl>
                                          <p:spTgt spid="46"/>
                                        </p:tgtEl>
                                      </p:cBhvr>
                                    </p:animEffect>
                                  </p:childTnLst>
                                </p:cTn>
                              </p:par>
                              <p:par>
                                <p:cTn id="155" presetID="3" presetClass="entr" presetSubtype="10" fill="hold" grpId="0" nodeType="withEffect">
                                  <p:stCondLst>
                                    <p:cond delay="0"/>
                                  </p:stCondLst>
                                  <p:childTnLst>
                                    <p:set>
                                      <p:cBhvr>
                                        <p:cTn id="156" dur="1" fill="hold">
                                          <p:stCondLst>
                                            <p:cond delay="0"/>
                                          </p:stCondLst>
                                        </p:cTn>
                                        <p:tgtEl>
                                          <p:spTgt spid="47"/>
                                        </p:tgtEl>
                                        <p:attrNameLst>
                                          <p:attrName>style.visibility</p:attrName>
                                        </p:attrNameLst>
                                      </p:cBhvr>
                                      <p:to>
                                        <p:strVal val="visible"/>
                                      </p:to>
                                    </p:set>
                                    <p:animEffect transition="in" filter="blinds(horizontal)">
                                      <p:cBhvr>
                                        <p:cTn id="157"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Freeform 19"/>
          <p:cNvSpPr/>
          <p:nvPr/>
        </p:nvSpPr>
        <p:spPr>
          <a:xfrm>
            <a:off x="1981200" y="4038600"/>
            <a:ext cx="6502400" cy="1295400"/>
          </a:xfrm>
          <a:custGeom>
            <a:avLst/>
            <a:gdLst>
              <a:gd name="connsiteX0" fmla="*/ 0 w 6502400"/>
              <a:gd name="connsiteY0" fmla="*/ 119211 h 1192106"/>
              <a:gd name="connsiteX1" fmla="*/ 34916 w 6502400"/>
              <a:gd name="connsiteY1" fmla="*/ 34916 h 1192106"/>
              <a:gd name="connsiteX2" fmla="*/ 119211 w 6502400"/>
              <a:gd name="connsiteY2" fmla="*/ 0 h 1192106"/>
              <a:gd name="connsiteX3" fmla="*/ 6383189 w 6502400"/>
              <a:gd name="connsiteY3" fmla="*/ 0 h 1192106"/>
              <a:gd name="connsiteX4" fmla="*/ 6467484 w 6502400"/>
              <a:gd name="connsiteY4" fmla="*/ 34916 h 1192106"/>
              <a:gd name="connsiteX5" fmla="*/ 6502400 w 6502400"/>
              <a:gd name="connsiteY5" fmla="*/ 119211 h 1192106"/>
              <a:gd name="connsiteX6" fmla="*/ 6502400 w 6502400"/>
              <a:gd name="connsiteY6" fmla="*/ 1072895 h 1192106"/>
              <a:gd name="connsiteX7" fmla="*/ 6467484 w 6502400"/>
              <a:gd name="connsiteY7" fmla="*/ 1157190 h 1192106"/>
              <a:gd name="connsiteX8" fmla="*/ 6383189 w 6502400"/>
              <a:gd name="connsiteY8" fmla="*/ 1192106 h 1192106"/>
              <a:gd name="connsiteX9" fmla="*/ 119211 w 6502400"/>
              <a:gd name="connsiteY9" fmla="*/ 1192106 h 1192106"/>
              <a:gd name="connsiteX10" fmla="*/ 34916 w 6502400"/>
              <a:gd name="connsiteY10" fmla="*/ 1157190 h 1192106"/>
              <a:gd name="connsiteX11" fmla="*/ 0 w 6502400"/>
              <a:gd name="connsiteY11" fmla="*/ 1072895 h 1192106"/>
              <a:gd name="connsiteX12" fmla="*/ 0 w 6502400"/>
              <a:gd name="connsiteY12" fmla="*/ 119211 h 1192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02400" h="1192106">
                <a:moveTo>
                  <a:pt x="0" y="119211"/>
                </a:moveTo>
                <a:cubicBezTo>
                  <a:pt x="0" y="87594"/>
                  <a:pt x="12560" y="57272"/>
                  <a:pt x="34916" y="34916"/>
                </a:cubicBezTo>
                <a:cubicBezTo>
                  <a:pt x="57272" y="12560"/>
                  <a:pt x="87594" y="0"/>
                  <a:pt x="119211" y="0"/>
                </a:cubicBezTo>
                <a:lnTo>
                  <a:pt x="6383189" y="0"/>
                </a:lnTo>
                <a:cubicBezTo>
                  <a:pt x="6414806" y="0"/>
                  <a:pt x="6445128" y="12560"/>
                  <a:pt x="6467484" y="34916"/>
                </a:cubicBezTo>
                <a:cubicBezTo>
                  <a:pt x="6489840" y="57272"/>
                  <a:pt x="6502400" y="87594"/>
                  <a:pt x="6502400" y="119211"/>
                </a:cubicBezTo>
                <a:lnTo>
                  <a:pt x="6502400" y="1072895"/>
                </a:lnTo>
                <a:cubicBezTo>
                  <a:pt x="6502400" y="1104512"/>
                  <a:pt x="6489840" y="1134834"/>
                  <a:pt x="6467484" y="1157190"/>
                </a:cubicBezTo>
                <a:cubicBezTo>
                  <a:pt x="6445128" y="1179546"/>
                  <a:pt x="6414806" y="1192106"/>
                  <a:pt x="6383189" y="1192106"/>
                </a:cubicBezTo>
                <a:lnTo>
                  <a:pt x="119211" y="1192106"/>
                </a:lnTo>
                <a:cubicBezTo>
                  <a:pt x="87594" y="1192106"/>
                  <a:pt x="57272" y="1179546"/>
                  <a:pt x="34916" y="1157190"/>
                </a:cubicBezTo>
                <a:cubicBezTo>
                  <a:pt x="12560" y="1134834"/>
                  <a:pt x="0" y="1104512"/>
                  <a:pt x="0" y="1072895"/>
                </a:cubicBezTo>
                <a:lnTo>
                  <a:pt x="0" y="119211"/>
                </a:lnTo>
                <a:close/>
              </a:path>
            </a:pathLst>
          </a:custGeom>
          <a:solidFill>
            <a:srgbClr val="FF000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18736" tIns="118736" rIns="1438182" bIns="118736" numCol="1" spcCol="1270" anchor="ctr" anchorCtr="0">
            <a:noAutofit/>
          </a:bodyPr>
          <a:lstStyle/>
          <a:p>
            <a:pPr lvl="0" algn="l" defTabSz="977900">
              <a:lnSpc>
                <a:spcPct val="90000"/>
              </a:lnSpc>
              <a:spcBef>
                <a:spcPct val="0"/>
              </a:spcBef>
              <a:spcAft>
                <a:spcPct val="35000"/>
              </a:spcAft>
            </a:pPr>
            <a:r>
              <a:rPr lang="id-ID" sz="2200" kern="1200" dirty="0" smtClean="0"/>
              <a:t>Evaluate the performance of a bank through its </a:t>
            </a:r>
            <a:r>
              <a:rPr lang="id-ID" sz="2200" b="1" kern="1200" dirty="0" smtClean="0"/>
              <a:t>Non Performing Loan (NPL) ratio</a:t>
            </a:r>
            <a:endParaRPr lang="en-US" sz="2200" b="1" kern="1200" dirty="0"/>
          </a:p>
        </p:txBody>
      </p:sp>
      <p:graphicFrame>
        <p:nvGraphicFramePr>
          <p:cNvPr id="6" name="Diagram 5"/>
          <p:cNvGraphicFramePr/>
          <p:nvPr/>
        </p:nvGraphicFramePr>
        <p:xfrm>
          <a:off x="0" y="0"/>
          <a:ext cx="9144000" cy="457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Rectangle 6"/>
          <p:cNvSpPr/>
          <p:nvPr/>
        </p:nvSpPr>
        <p:spPr>
          <a:xfrm>
            <a:off x="0" y="6553200"/>
            <a:ext cx="9144000" cy="304800"/>
          </a:xfrm>
          <a:prstGeom prst="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8" descr="https://femyaap.files.wordpress.com/2011/05/ipb-biru1.gif"/>
          <p:cNvPicPr>
            <a:picLocks noChangeAspect="1" noChangeArrowheads="1"/>
          </p:cNvPicPr>
          <p:nvPr/>
        </p:nvPicPr>
        <p:blipFill>
          <a:blip r:embed="rId8" cstate="print"/>
          <a:srcRect/>
          <a:stretch>
            <a:fillRect/>
          </a:stretch>
        </p:blipFill>
        <p:spPr bwMode="auto">
          <a:xfrm>
            <a:off x="152400" y="6179003"/>
            <a:ext cx="685800" cy="678997"/>
          </a:xfrm>
          <a:prstGeom prst="rect">
            <a:avLst/>
          </a:prstGeom>
          <a:noFill/>
        </p:spPr>
      </p:pic>
      <p:sp>
        <p:nvSpPr>
          <p:cNvPr id="12" name="Freeform 11"/>
          <p:cNvSpPr/>
          <p:nvPr/>
        </p:nvSpPr>
        <p:spPr>
          <a:xfrm>
            <a:off x="835151" y="1181947"/>
            <a:ext cx="6502400" cy="1192106"/>
          </a:xfrm>
          <a:custGeom>
            <a:avLst/>
            <a:gdLst>
              <a:gd name="connsiteX0" fmla="*/ 0 w 6502400"/>
              <a:gd name="connsiteY0" fmla="*/ 119211 h 1192106"/>
              <a:gd name="connsiteX1" fmla="*/ 34916 w 6502400"/>
              <a:gd name="connsiteY1" fmla="*/ 34916 h 1192106"/>
              <a:gd name="connsiteX2" fmla="*/ 119211 w 6502400"/>
              <a:gd name="connsiteY2" fmla="*/ 0 h 1192106"/>
              <a:gd name="connsiteX3" fmla="*/ 6383189 w 6502400"/>
              <a:gd name="connsiteY3" fmla="*/ 0 h 1192106"/>
              <a:gd name="connsiteX4" fmla="*/ 6467484 w 6502400"/>
              <a:gd name="connsiteY4" fmla="*/ 34916 h 1192106"/>
              <a:gd name="connsiteX5" fmla="*/ 6502400 w 6502400"/>
              <a:gd name="connsiteY5" fmla="*/ 119211 h 1192106"/>
              <a:gd name="connsiteX6" fmla="*/ 6502400 w 6502400"/>
              <a:gd name="connsiteY6" fmla="*/ 1072895 h 1192106"/>
              <a:gd name="connsiteX7" fmla="*/ 6467484 w 6502400"/>
              <a:gd name="connsiteY7" fmla="*/ 1157190 h 1192106"/>
              <a:gd name="connsiteX8" fmla="*/ 6383189 w 6502400"/>
              <a:gd name="connsiteY8" fmla="*/ 1192106 h 1192106"/>
              <a:gd name="connsiteX9" fmla="*/ 119211 w 6502400"/>
              <a:gd name="connsiteY9" fmla="*/ 1192106 h 1192106"/>
              <a:gd name="connsiteX10" fmla="*/ 34916 w 6502400"/>
              <a:gd name="connsiteY10" fmla="*/ 1157190 h 1192106"/>
              <a:gd name="connsiteX11" fmla="*/ 0 w 6502400"/>
              <a:gd name="connsiteY11" fmla="*/ 1072895 h 1192106"/>
              <a:gd name="connsiteX12" fmla="*/ 0 w 6502400"/>
              <a:gd name="connsiteY12" fmla="*/ 119211 h 1192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02400" h="1192106">
                <a:moveTo>
                  <a:pt x="0" y="119211"/>
                </a:moveTo>
                <a:cubicBezTo>
                  <a:pt x="0" y="87594"/>
                  <a:pt x="12560" y="57272"/>
                  <a:pt x="34916" y="34916"/>
                </a:cubicBezTo>
                <a:cubicBezTo>
                  <a:pt x="57272" y="12560"/>
                  <a:pt x="87594" y="0"/>
                  <a:pt x="119211" y="0"/>
                </a:cubicBezTo>
                <a:lnTo>
                  <a:pt x="6383189" y="0"/>
                </a:lnTo>
                <a:cubicBezTo>
                  <a:pt x="6414806" y="0"/>
                  <a:pt x="6445128" y="12560"/>
                  <a:pt x="6467484" y="34916"/>
                </a:cubicBezTo>
                <a:cubicBezTo>
                  <a:pt x="6489840" y="57272"/>
                  <a:pt x="6502400" y="87594"/>
                  <a:pt x="6502400" y="119211"/>
                </a:cubicBezTo>
                <a:lnTo>
                  <a:pt x="6502400" y="1072895"/>
                </a:lnTo>
                <a:cubicBezTo>
                  <a:pt x="6502400" y="1104512"/>
                  <a:pt x="6489840" y="1134834"/>
                  <a:pt x="6467484" y="1157190"/>
                </a:cubicBezTo>
                <a:cubicBezTo>
                  <a:pt x="6445128" y="1179546"/>
                  <a:pt x="6414806" y="1192106"/>
                  <a:pt x="6383189" y="1192106"/>
                </a:cubicBezTo>
                <a:lnTo>
                  <a:pt x="119211" y="1192106"/>
                </a:lnTo>
                <a:cubicBezTo>
                  <a:pt x="87594" y="1192106"/>
                  <a:pt x="57272" y="1179546"/>
                  <a:pt x="34916" y="1157190"/>
                </a:cubicBezTo>
                <a:cubicBezTo>
                  <a:pt x="12560" y="1134834"/>
                  <a:pt x="0" y="1104512"/>
                  <a:pt x="0" y="1072895"/>
                </a:cubicBezTo>
                <a:lnTo>
                  <a:pt x="0" y="119211"/>
                </a:lnTo>
                <a:close/>
              </a:path>
            </a:pathLst>
          </a:custGeom>
          <a:solidFill>
            <a:schemeClr val="accent1">
              <a:lumMod val="60000"/>
              <a:lumOff val="40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18736" tIns="118736" rIns="1438182" bIns="118736" numCol="1" spcCol="1270" anchor="ctr" anchorCtr="0">
            <a:noAutofit/>
          </a:bodyPr>
          <a:lstStyle/>
          <a:p>
            <a:pPr lvl="0" algn="l" defTabSz="977900">
              <a:lnSpc>
                <a:spcPct val="90000"/>
              </a:lnSpc>
              <a:spcBef>
                <a:spcPct val="0"/>
              </a:spcBef>
              <a:spcAft>
                <a:spcPct val="35000"/>
              </a:spcAft>
            </a:pPr>
            <a:r>
              <a:rPr lang="id-ID" sz="2200" kern="1200" dirty="0" smtClean="0"/>
              <a:t>The goverment encouraged the national bank to provide financing SME Business</a:t>
            </a:r>
            <a:endParaRPr lang="en-US" sz="2200" kern="1200" dirty="0"/>
          </a:p>
        </p:txBody>
      </p:sp>
      <p:sp>
        <p:nvSpPr>
          <p:cNvPr id="13" name="Freeform 12"/>
          <p:cNvSpPr/>
          <p:nvPr/>
        </p:nvSpPr>
        <p:spPr>
          <a:xfrm>
            <a:off x="1371600" y="2590800"/>
            <a:ext cx="6502400" cy="1192106"/>
          </a:xfrm>
          <a:custGeom>
            <a:avLst/>
            <a:gdLst>
              <a:gd name="connsiteX0" fmla="*/ 0 w 6502400"/>
              <a:gd name="connsiteY0" fmla="*/ 119211 h 1192106"/>
              <a:gd name="connsiteX1" fmla="*/ 34916 w 6502400"/>
              <a:gd name="connsiteY1" fmla="*/ 34916 h 1192106"/>
              <a:gd name="connsiteX2" fmla="*/ 119211 w 6502400"/>
              <a:gd name="connsiteY2" fmla="*/ 0 h 1192106"/>
              <a:gd name="connsiteX3" fmla="*/ 6383189 w 6502400"/>
              <a:gd name="connsiteY3" fmla="*/ 0 h 1192106"/>
              <a:gd name="connsiteX4" fmla="*/ 6467484 w 6502400"/>
              <a:gd name="connsiteY4" fmla="*/ 34916 h 1192106"/>
              <a:gd name="connsiteX5" fmla="*/ 6502400 w 6502400"/>
              <a:gd name="connsiteY5" fmla="*/ 119211 h 1192106"/>
              <a:gd name="connsiteX6" fmla="*/ 6502400 w 6502400"/>
              <a:gd name="connsiteY6" fmla="*/ 1072895 h 1192106"/>
              <a:gd name="connsiteX7" fmla="*/ 6467484 w 6502400"/>
              <a:gd name="connsiteY7" fmla="*/ 1157190 h 1192106"/>
              <a:gd name="connsiteX8" fmla="*/ 6383189 w 6502400"/>
              <a:gd name="connsiteY8" fmla="*/ 1192106 h 1192106"/>
              <a:gd name="connsiteX9" fmla="*/ 119211 w 6502400"/>
              <a:gd name="connsiteY9" fmla="*/ 1192106 h 1192106"/>
              <a:gd name="connsiteX10" fmla="*/ 34916 w 6502400"/>
              <a:gd name="connsiteY10" fmla="*/ 1157190 h 1192106"/>
              <a:gd name="connsiteX11" fmla="*/ 0 w 6502400"/>
              <a:gd name="connsiteY11" fmla="*/ 1072895 h 1192106"/>
              <a:gd name="connsiteX12" fmla="*/ 0 w 6502400"/>
              <a:gd name="connsiteY12" fmla="*/ 119211 h 1192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02400" h="1192106">
                <a:moveTo>
                  <a:pt x="0" y="119211"/>
                </a:moveTo>
                <a:cubicBezTo>
                  <a:pt x="0" y="87594"/>
                  <a:pt x="12560" y="57272"/>
                  <a:pt x="34916" y="34916"/>
                </a:cubicBezTo>
                <a:cubicBezTo>
                  <a:pt x="57272" y="12560"/>
                  <a:pt x="87594" y="0"/>
                  <a:pt x="119211" y="0"/>
                </a:cubicBezTo>
                <a:lnTo>
                  <a:pt x="6383189" y="0"/>
                </a:lnTo>
                <a:cubicBezTo>
                  <a:pt x="6414806" y="0"/>
                  <a:pt x="6445128" y="12560"/>
                  <a:pt x="6467484" y="34916"/>
                </a:cubicBezTo>
                <a:cubicBezTo>
                  <a:pt x="6489840" y="57272"/>
                  <a:pt x="6502400" y="87594"/>
                  <a:pt x="6502400" y="119211"/>
                </a:cubicBezTo>
                <a:lnTo>
                  <a:pt x="6502400" y="1072895"/>
                </a:lnTo>
                <a:cubicBezTo>
                  <a:pt x="6502400" y="1104512"/>
                  <a:pt x="6489840" y="1134834"/>
                  <a:pt x="6467484" y="1157190"/>
                </a:cubicBezTo>
                <a:cubicBezTo>
                  <a:pt x="6445128" y="1179546"/>
                  <a:pt x="6414806" y="1192106"/>
                  <a:pt x="6383189" y="1192106"/>
                </a:cubicBezTo>
                <a:lnTo>
                  <a:pt x="119211" y="1192106"/>
                </a:lnTo>
                <a:cubicBezTo>
                  <a:pt x="87594" y="1192106"/>
                  <a:pt x="57272" y="1179546"/>
                  <a:pt x="34916" y="1157190"/>
                </a:cubicBezTo>
                <a:cubicBezTo>
                  <a:pt x="12560" y="1134834"/>
                  <a:pt x="0" y="1104512"/>
                  <a:pt x="0" y="1072895"/>
                </a:cubicBezTo>
                <a:lnTo>
                  <a:pt x="0" y="119211"/>
                </a:lnTo>
                <a:close/>
              </a:path>
            </a:pathLst>
          </a:custGeom>
          <a:solidFill>
            <a:schemeClr val="accent1">
              <a:lumMod val="75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18736" tIns="118736" rIns="1430054" bIns="118736" numCol="1" spcCol="1270" anchor="ctr" anchorCtr="0">
            <a:noAutofit/>
          </a:bodyPr>
          <a:lstStyle/>
          <a:p>
            <a:pPr lvl="0" algn="l" defTabSz="977900">
              <a:lnSpc>
                <a:spcPct val="90000"/>
              </a:lnSpc>
              <a:spcBef>
                <a:spcPct val="0"/>
              </a:spcBef>
              <a:spcAft>
                <a:spcPct val="35000"/>
              </a:spcAft>
            </a:pPr>
            <a:r>
              <a:rPr lang="id-ID" sz="2200" kern="1200" dirty="0" smtClean="0"/>
              <a:t>To mitigate risk, the central bank asked the corresponding bank to have risk management</a:t>
            </a:r>
            <a:endParaRPr lang="en-US" sz="2200" kern="1200" dirty="0"/>
          </a:p>
        </p:txBody>
      </p:sp>
      <p:sp>
        <p:nvSpPr>
          <p:cNvPr id="16" name="Freeform 15"/>
          <p:cNvSpPr/>
          <p:nvPr/>
        </p:nvSpPr>
        <p:spPr>
          <a:xfrm>
            <a:off x="6562682" y="2094992"/>
            <a:ext cx="774869" cy="774869"/>
          </a:xfrm>
          <a:custGeom>
            <a:avLst/>
            <a:gdLst>
              <a:gd name="connsiteX0" fmla="*/ 0 w 774869"/>
              <a:gd name="connsiteY0" fmla="*/ 426178 h 774869"/>
              <a:gd name="connsiteX1" fmla="*/ 174346 w 774869"/>
              <a:gd name="connsiteY1" fmla="*/ 426178 h 774869"/>
              <a:gd name="connsiteX2" fmla="*/ 174346 w 774869"/>
              <a:gd name="connsiteY2" fmla="*/ 0 h 774869"/>
              <a:gd name="connsiteX3" fmla="*/ 600523 w 774869"/>
              <a:gd name="connsiteY3" fmla="*/ 0 h 774869"/>
              <a:gd name="connsiteX4" fmla="*/ 600523 w 774869"/>
              <a:gd name="connsiteY4" fmla="*/ 426178 h 774869"/>
              <a:gd name="connsiteX5" fmla="*/ 774869 w 774869"/>
              <a:gd name="connsiteY5" fmla="*/ 426178 h 774869"/>
              <a:gd name="connsiteX6" fmla="*/ 387435 w 774869"/>
              <a:gd name="connsiteY6" fmla="*/ 774869 h 774869"/>
              <a:gd name="connsiteX7" fmla="*/ 0 w 774869"/>
              <a:gd name="connsiteY7" fmla="*/ 426178 h 774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4869" h="774869">
                <a:moveTo>
                  <a:pt x="0" y="426178"/>
                </a:moveTo>
                <a:lnTo>
                  <a:pt x="174346" y="426178"/>
                </a:lnTo>
                <a:lnTo>
                  <a:pt x="174346" y="0"/>
                </a:lnTo>
                <a:lnTo>
                  <a:pt x="600523" y="0"/>
                </a:lnTo>
                <a:lnTo>
                  <a:pt x="600523" y="426178"/>
                </a:lnTo>
                <a:lnTo>
                  <a:pt x="774869" y="426178"/>
                </a:lnTo>
                <a:lnTo>
                  <a:pt x="387435" y="774869"/>
                </a:lnTo>
                <a:lnTo>
                  <a:pt x="0" y="426178"/>
                </a:ln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218796" tIns="44450" rIns="218796" bIns="236230" numCol="1" spcCol="1270" anchor="ctr" anchorCtr="0">
            <a:noAutofit/>
          </a:bodyPr>
          <a:lstStyle/>
          <a:p>
            <a:pPr lvl="0" algn="ctr" defTabSz="1555750">
              <a:lnSpc>
                <a:spcPct val="90000"/>
              </a:lnSpc>
              <a:spcBef>
                <a:spcPct val="0"/>
              </a:spcBef>
              <a:spcAft>
                <a:spcPct val="35000"/>
              </a:spcAft>
            </a:pPr>
            <a:endParaRPr lang="en-US" sz="3500" kern="1200"/>
          </a:p>
        </p:txBody>
      </p:sp>
      <p:sp>
        <p:nvSpPr>
          <p:cNvPr id="21506" name="AutoShape 2" descr="Image result for republic indonesia"/>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21512" name="Picture 8" descr="http://upload.wikimedia.org/wikipedia/commons/thumb/9/90/National_emblem_of_Indonesia_Garuda_Pancasila.svg/125px-National_emblem_of_Indonesia_Garuda_Pancasila.svg.png"/>
          <p:cNvPicPr>
            <a:picLocks noChangeAspect="1" noChangeArrowheads="1"/>
          </p:cNvPicPr>
          <p:nvPr/>
        </p:nvPicPr>
        <p:blipFill>
          <a:blip r:embed="rId9" cstate="print"/>
          <a:srcRect/>
          <a:stretch>
            <a:fillRect/>
          </a:stretch>
        </p:blipFill>
        <p:spPr bwMode="auto">
          <a:xfrm>
            <a:off x="6615176" y="1297094"/>
            <a:ext cx="635000" cy="685800"/>
          </a:xfrm>
          <a:prstGeom prst="rect">
            <a:avLst/>
          </a:prstGeom>
          <a:noFill/>
        </p:spPr>
      </p:pic>
      <p:sp>
        <p:nvSpPr>
          <p:cNvPr id="21514" name="AutoShape 10" descr="Hasil gambar untuk bank indonesia"/>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21516" name="Picture 12" descr="http://3.bp.blogspot.com/-qdGTBgi53WI/UOuQLJA3xlI/AAAAAAAABKg/pk9_eXDqDfs/s1600/Logo_Bank_Indonesia.png"/>
          <p:cNvPicPr>
            <a:picLocks noChangeAspect="1" noChangeArrowheads="1"/>
          </p:cNvPicPr>
          <p:nvPr/>
        </p:nvPicPr>
        <p:blipFill>
          <a:blip r:embed="rId10" cstate="print"/>
          <a:srcRect/>
          <a:stretch>
            <a:fillRect/>
          </a:stretch>
        </p:blipFill>
        <p:spPr bwMode="auto">
          <a:xfrm>
            <a:off x="7148576" y="2744894"/>
            <a:ext cx="610202" cy="609600"/>
          </a:xfrm>
          <a:prstGeom prst="rect">
            <a:avLst/>
          </a:prstGeom>
          <a:noFill/>
        </p:spPr>
      </p:pic>
      <p:sp>
        <p:nvSpPr>
          <p:cNvPr id="26" name="Freeform 25"/>
          <p:cNvSpPr/>
          <p:nvPr/>
        </p:nvSpPr>
        <p:spPr>
          <a:xfrm>
            <a:off x="7072376" y="3506894"/>
            <a:ext cx="774869" cy="774869"/>
          </a:xfrm>
          <a:custGeom>
            <a:avLst/>
            <a:gdLst>
              <a:gd name="connsiteX0" fmla="*/ 0 w 774869"/>
              <a:gd name="connsiteY0" fmla="*/ 426178 h 774869"/>
              <a:gd name="connsiteX1" fmla="*/ 174346 w 774869"/>
              <a:gd name="connsiteY1" fmla="*/ 426178 h 774869"/>
              <a:gd name="connsiteX2" fmla="*/ 174346 w 774869"/>
              <a:gd name="connsiteY2" fmla="*/ 0 h 774869"/>
              <a:gd name="connsiteX3" fmla="*/ 600523 w 774869"/>
              <a:gd name="connsiteY3" fmla="*/ 0 h 774869"/>
              <a:gd name="connsiteX4" fmla="*/ 600523 w 774869"/>
              <a:gd name="connsiteY4" fmla="*/ 426178 h 774869"/>
              <a:gd name="connsiteX5" fmla="*/ 774869 w 774869"/>
              <a:gd name="connsiteY5" fmla="*/ 426178 h 774869"/>
              <a:gd name="connsiteX6" fmla="*/ 387435 w 774869"/>
              <a:gd name="connsiteY6" fmla="*/ 774869 h 774869"/>
              <a:gd name="connsiteX7" fmla="*/ 0 w 774869"/>
              <a:gd name="connsiteY7" fmla="*/ 426178 h 774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4869" h="774869">
                <a:moveTo>
                  <a:pt x="0" y="426178"/>
                </a:moveTo>
                <a:lnTo>
                  <a:pt x="174346" y="426178"/>
                </a:lnTo>
                <a:lnTo>
                  <a:pt x="174346" y="0"/>
                </a:lnTo>
                <a:lnTo>
                  <a:pt x="600523" y="0"/>
                </a:lnTo>
                <a:lnTo>
                  <a:pt x="600523" y="426178"/>
                </a:lnTo>
                <a:lnTo>
                  <a:pt x="774869" y="426178"/>
                </a:lnTo>
                <a:lnTo>
                  <a:pt x="387435" y="774869"/>
                </a:lnTo>
                <a:lnTo>
                  <a:pt x="0" y="426178"/>
                </a:ln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218796" tIns="44450" rIns="218796" bIns="236230" numCol="1" spcCol="1270" anchor="ctr" anchorCtr="0">
            <a:noAutofit/>
          </a:bodyPr>
          <a:lstStyle/>
          <a:p>
            <a:pPr lvl="0" algn="ctr" defTabSz="1555750">
              <a:lnSpc>
                <a:spcPct val="90000"/>
              </a:lnSpc>
              <a:spcBef>
                <a:spcPct val="0"/>
              </a:spcBef>
              <a:spcAft>
                <a:spcPct val="35000"/>
              </a:spcAft>
            </a:pPr>
            <a:endParaRPr lang="en-US" sz="3500" kern="12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linds(horizontal)">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1512"/>
                                        </p:tgtEl>
                                        <p:attrNameLst>
                                          <p:attrName>style.visibility</p:attrName>
                                        </p:attrNameLst>
                                      </p:cBhvr>
                                      <p:to>
                                        <p:strVal val="visible"/>
                                      </p:to>
                                    </p:set>
                                    <p:animEffect transition="in" filter="blinds(horizontal)">
                                      <p:cBhvr>
                                        <p:cTn id="12" dur="500"/>
                                        <p:tgtEl>
                                          <p:spTgt spid="21512"/>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1"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 calcmode="lin" valueType="num">
                                      <p:cBhvr additive="base">
                                        <p:cTn id="17" dur="500" fill="hold"/>
                                        <p:tgtEl>
                                          <p:spTgt spid="16"/>
                                        </p:tgtEl>
                                        <p:attrNameLst>
                                          <p:attrName>ppt_x</p:attrName>
                                        </p:attrNameLst>
                                      </p:cBhvr>
                                      <p:tavLst>
                                        <p:tav tm="0">
                                          <p:val>
                                            <p:strVal val="#ppt_x"/>
                                          </p:val>
                                        </p:tav>
                                        <p:tav tm="100000">
                                          <p:val>
                                            <p:strVal val="#ppt_x"/>
                                          </p:val>
                                        </p:tav>
                                      </p:tavLst>
                                    </p:anim>
                                    <p:anim calcmode="lin" valueType="num">
                                      <p:cBhvr additive="base">
                                        <p:cTn id="18" dur="500" fill="hold"/>
                                        <p:tgtEl>
                                          <p:spTgt spid="16"/>
                                        </p:tgtEl>
                                        <p:attrNameLst>
                                          <p:attrName>ppt_y</p:attrName>
                                        </p:attrNameLst>
                                      </p:cBhvr>
                                      <p:tavLst>
                                        <p:tav tm="0">
                                          <p:val>
                                            <p:strVal val="0-#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blinds(horizontal)">
                                      <p:cBhvr>
                                        <p:cTn id="23" dur="500"/>
                                        <p:tgtEl>
                                          <p:spTgt spid="13"/>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nodeType="clickEffect">
                                  <p:stCondLst>
                                    <p:cond delay="0"/>
                                  </p:stCondLst>
                                  <p:childTnLst>
                                    <p:set>
                                      <p:cBhvr>
                                        <p:cTn id="27" dur="1" fill="hold">
                                          <p:stCondLst>
                                            <p:cond delay="0"/>
                                          </p:stCondLst>
                                        </p:cTn>
                                        <p:tgtEl>
                                          <p:spTgt spid="21516"/>
                                        </p:tgtEl>
                                        <p:attrNameLst>
                                          <p:attrName>style.visibility</p:attrName>
                                        </p:attrNameLst>
                                      </p:cBhvr>
                                      <p:to>
                                        <p:strVal val="visible"/>
                                      </p:to>
                                    </p:set>
                                    <p:animEffect transition="in" filter="blinds(horizontal)">
                                      <p:cBhvr>
                                        <p:cTn id="28" dur="500"/>
                                        <p:tgtEl>
                                          <p:spTgt spid="21516"/>
                                        </p:tgtEl>
                                      </p:cBhvr>
                                    </p:animEffect>
                                  </p:childTnLst>
                                </p:cTn>
                              </p:par>
                            </p:childTnLst>
                          </p:cTn>
                        </p:par>
                      </p:childTnLst>
                    </p:cTn>
                  </p:par>
                  <p:par>
                    <p:cTn id="29" fill="hold">
                      <p:stCondLst>
                        <p:cond delay="indefinite"/>
                      </p:stCondLst>
                      <p:childTnLst>
                        <p:par>
                          <p:cTn id="30" fill="hold">
                            <p:stCondLst>
                              <p:cond delay="0"/>
                            </p:stCondLst>
                            <p:childTnLst>
                              <p:par>
                                <p:cTn id="31" presetID="2" presetClass="entr" presetSubtype="1" fill="hold" grpId="0" nodeType="clickEffect">
                                  <p:stCondLst>
                                    <p:cond delay="0"/>
                                  </p:stCondLst>
                                  <p:childTnLst>
                                    <p:set>
                                      <p:cBhvr>
                                        <p:cTn id="32" dur="1" fill="hold">
                                          <p:stCondLst>
                                            <p:cond delay="0"/>
                                          </p:stCondLst>
                                        </p:cTn>
                                        <p:tgtEl>
                                          <p:spTgt spid="26"/>
                                        </p:tgtEl>
                                        <p:attrNameLst>
                                          <p:attrName>style.visibility</p:attrName>
                                        </p:attrNameLst>
                                      </p:cBhvr>
                                      <p:to>
                                        <p:strVal val="visible"/>
                                      </p:to>
                                    </p:set>
                                    <p:anim calcmode="lin" valueType="num">
                                      <p:cBhvr additive="base">
                                        <p:cTn id="33" dur="500" fill="hold"/>
                                        <p:tgtEl>
                                          <p:spTgt spid="26"/>
                                        </p:tgtEl>
                                        <p:attrNameLst>
                                          <p:attrName>ppt_x</p:attrName>
                                        </p:attrNameLst>
                                      </p:cBhvr>
                                      <p:tavLst>
                                        <p:tav tm="0">
                                          <p:val>
                                            <p:strVal val="#ppt_x"/>
                                          </p:val>
                                        </p:tav>
                                        <p:tav tm="100000">
                                          <p:val>
                                            <p:strVal val="#ppt_x"/>
                                          </p:val>
                                        </p:tav>
                                      </p:tavLst>
                                    </p:anim>
                                    <p:anim calcmode="lin" valueType="num">
                                      <p:cBhvr additive="base">
                                        <p:cTn id="34" dur="500" fill="hold"/>
                                        <p:tgtEl>
                                          <p:spTgt spid="26"/>
                                        </p:tgtEl>
                                        <p:attrNameLst>
                                          <p:attrName>ppt_y</p:attrName>
                                        </p:attrNameLst>
                                      </p:cBhvr>
                                      <p:tavLst>
                                        <p:tav tm="0">
                                          <p:val>
                                            <p:strVal val="0-#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3" presetClass="entr" presetSubtype="10" fill="hold" grpId="0" nodeType="clickEffect">
                                  <p:stCondLst>
                                    <p:cond delay="0"/>
                                  </p:stCondLst>
                                  <p:childTnLst>
                                    <p:set>
                                      <p:cBhvr>
                                        <p:cTn id="38" dur="1" fill="hold">
                                          <p:stCondLst>
                                            <p:cond delay="0"/>
                                          </p:stCondLst>
                                        </p:cTn>
                                        <p:tgtEl>
                                          <p:spTgt spid="20"/>
                                        </p:tgtEl>
                                        <p:attrNameLst>
                                          <p:attrName>style.visibility</p:attrName>
                                        </p:attrNameLst>
                                      </p:cBhvr>
                                      <p:to>
                                        <p:strVal val="visible"/>
                                      </p:to>
                                    </p:set>
                                    <p:animEffect transition="in" filter="blinds(horizontal)">
                                      <p:cBhvr>
                                        <p:cTn id="39"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12" grpId="0" animBg="1"/>
      <p:bldP spid="13" grpId="0" animBg="1"/>
      <p:bldP spid="16" grpId="0" animBg="1"/>
      <p:bldP spid="26"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11"/>
          <p:cNvSpPr/>
          <p:nvPr/>
        </p:nvSpPr>
        <p:spPr>
          <a:xfrm>
            <a:off x="408516" y="3551502"/>
            <a:ext cx="2137833" cy="1068916"/>
          </a:xfrm>
          <a:custGeom>
            <a:avLst/>
            <a:gdLst>
              <a:gd name="connsiteX0" fmla="*/ 0 w 2137833"/>
              <a:gd name="connsiteY0" fmla="*/ 106892 h 1068916"/>
              <a:gd name="connsiteX1" fmla="*/ 31308 w 2137833"/>
              <a:gd name="connsiteY1" fmla="*/ 31308 h 1068916"/>
              <a:gd name="connsiteX2" fmla="*/ 106892 w 2137833"/>
              <a:gd name="connsiteY2" fmla="*/ 0 h 1068916"/>
              <a:gd name="connsiteX3" fmla="*/ 2030941 w 2137833"/>
              <a:gd name="connsiteY3" fmla="*/ 0 h 1068916"/>
              <a:gd name="connsiteX4" fmla="*/ 2106525 w 2137833"/>
              <a:gd name="connsiteY4" fmla="*/ 31308 h 1068916"/>
              <a:gd name="connsiteX5" fmla="*/ 2137833 w 2137833"/>
              <a:gd name="connsiteY5" fmla="*/ 106892 h 1068916"/>
              <a:gd name="connsiteX6" fmla="*/ 2137833 w 2137833"/>
              <a:gd name="connsiteY6" fmla="*/ 962024 h 1068916"/>
              <a:gd name="connsiteX7" fmla="*/ 2106525 w 2137833"/>
              <a:gd name="connsiteY7" fmla="*/ 1037608 h 1068916"/>
              <a:gd name="connsiteX8" fmla="*/ 2030941 w 2137833"/>
              <a:gd name="connsiteY8" fmla="*/ 1068916 h 1068916"/>
              <a:gd name="connsiteX9" fmla="*/ 106892 w 2137833"/>
              <a:gd name="connsiteY9" fmla="*/ 1068916 h 1068916"/>
              <a:gd name="connsiteX10" fmla="*/ 31308 w 2137833"/>
              <a:gd name="connsiteY10" fmla="*/ 1037608 h 1068916"/>
              <a:gd name="connsiteX11" fmla="*/ 0 w 2137833"/>
              <a:gd name="connsiteY11" fmla="*/ 962024 h 1068916"/>
              <a:gd name="connsiteX12" fmla="*/ 0 w 2137833"/>
              <a:gd name="connsiteY12" fmla="*/ 106892 h 1068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37833" h="1068916">
                <a:moveTo>
                  <a:pt x="0" y="106892"/>
                </a:moveTo>
                <a:cubicBezTo>
                  <a:pt x="0" y="78542"/>
                  <a:pt x="11262" y="51354"/>
                  <a:pt x="31308" y="31308"/>
                </a:cubicBezTo>
                <a:cubicBezTo>
                  <a:pt x="51354" y="11262"/>
                  <a:pt x="78543" y="0"/>
                  <a:pt x="106892" y="0"/>
                </a:cubicBezTo>
                <a:lnTo>
                  <a:pt x="2030941" y="0"/>
                </a:lnTo>
                <a:cubicBezTo>
                  <a:pt x="2059291" y="0"/>
                  <a:pt x="2086479" y="11262"/>
                  <a:pt x="2106525" y="31308"/>
                </a:cubicBezTo>
                <a:cubicBezTo>
                  <a:pt x="2126571" y="51354"/>
                  <a:pt x="2137833" y="78543"/>
                  <a:pt x="2137833" y="106892"/>
                </a:cubicBezTo>
                <a:lnTo>
                  <a:pt x="2137833" y="962024"/>
                </a:lnTo>
                <a:cubicBezTo>
                  <a:pt x="2137833" y="990374"/>
                  <a:pt x="2126571" y="1017562"/>
                  <a:pt x="2106525" y="1037608"/>
                </a:cubicBezTo>
                <a:cubicBezTo>
                  <a:pt x="2086479" y="1057654"/>
                  <a:pt x="2059290" y="1068916"/>
                  <a:pt x="2030941" y="1068916"/>
                </a:cubicBezTo>
                <a:lnTo>
                  <a:pt x="106892" y="1068916"/>
                </a:lnTo>
                <a:cubicBezTo>
                  <a:pt x="78542" y="1068916"/>
                  <a:pt x="51354" y="1057654"/>
                  <a:pt x="31308" y="1037608"/>
                </a:cubicBezTo>
                <a:cubicBezTo>
                  <a:pt x="11262" y="1017562"/>
                  <a:pt x="0" y="990373"/>
                  <a:pt x="0" y="962024"/>
                </a:cubicBezTo>
                <a:lnTo>
                  <a:pt x="0" y="106892"/>
                </a:lnTo>
                <a:close/>
              </a:path>
            </a:pathLst>
          </a:custGeom>
        </p:spPr>
        <p:style>
          <a:lnRef idx="2">
            <a:schemeClr val="accent2">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45912" tIns="45912" rIns="45912" bIns="45912" numCol="1" spcCol="1270" anchor="ctr" anchorCtr="0">
            <a:noAutofit/>
          </a:bodyPr>
          <a:lstStyle/>
          <a:p>
            <a:pPr lvl="0" algn="ctr" defTabSz="1022350">
              <a:lnSpc>
                <a:spcPct val="90000"/>
              </a:lnSpc>
              <a:spcBef>
                <a:spcPct val="0"/>
              </a:spcBef>
              <a:spcAft>
                <a:spcPct val="35000"/>
              </a:spcAft>
            </a:pPr>
            <a:r>
              <a:rPr lang="id-ID" sz="2300" kern="1200" dirty="0" smtClean="0"/>
              <a:t>Data Source</a:t>
            </a:r>
            <a:endParaRPr lang="en-US" sz="2300" kern="1200" dirty="0"/>
          </a:p>
        </p:txBody>
      </p:sp>
      <p:sp>
        <p:nvSpPr>
          <p:cNvPr id="13" name="Freeform 12"/>
          <p:cNvSpPr/>
          <p:nvPr/>
        </p:nvSpPr>
        <p:spPr>
          <a:xfrm rot="18289469">
            <a:off x="2225197" y="3453579"/>
            <a:ext cx="1497437" cy="35507"/>
          </a:xfrm>
          <a:custGeom>
            <a:avLst/>
            <a:gdLst>
              <a:gd name="connsiteX0" fmla="*/ 0 w 1497437"/>
              <a:gd name="connsiteY0" fmla="*/ 17753 h 35507"/>
              <a:gd name="connsiteX1" fmla="*/ 1497437 w 1497437"/>
              <a:gd name="connsiteY1" fmla="*/ 17753 h 35507"/>
            </a:gdLst>
            <a:ahLst/>
            <a:cxnLst>
              <a:cxn ang="0">
                <a:pos x="connsiteX0" y="connsiteY0"/>
              </a:cxn>
              <a:cxn ang="0">
                <a:pos x="connsiteX1" y="connsiteY1"/>
              </a:cxn>
            </a:cxnLst>
            <a:rect l="l" t="t" r="r" b="b"/>
            <a:pathLst>
              <a:path w="1497437" h="35507">
                <a:moveTo>
                  <a:pt x="0" y="17753"/>
                </a:moveTo>
                <a:lnTo>
                  <a:pt x="1497437" y="17753"/>
                </a:lnTo>
              </a:path>
            </a:pathLst>
          </a:custGeom>
          <a:noFill/>
        </p:spPr>
        <p:style>
          <a:lnRef idx="2">
            <a:schemeClr val="accent2">
              <a:shade val="60000"/>
              <a:hueOff val="0"/>
              <a:satOff val="0"/>
              <a:lumOff val="0"/>
              <a:alphaOff val="0"/>
            </a:schemeClr>
          </a:lnRef>
          <a:fillRef idx="0">
            <a:scrgbClr r="0" g="0" b="0"/>
          </a:fillRef>
          <a:effectRef idx="0">
            <a:schemeClr val="accent2">
              <a:hueOff val="0"/>
              <a:satOff val="0"/>
              <a:lumOff val="0"/>
              <a:alphaOff val="0"/>
            </a:schemeClr>
          </a:effectRef>
          <a:fontRef idx="minor">
            <a:schemeClr val="tx1">
              <a:hueOff val="0"/>
              <a:satOff val="0"/>
              <a:lumOff val="0"/>
              <a:alphaOff val="0"/>
            </a:schemeClr>
          </a:fontRef>
        </p:style>
        <p:txBody>
          <a:bodyPr spcFirstLastPara="0" vert="horz" wrap="square" lIns="723982" tIns="-19682" rIns="723983" bIns="-19683" numCol="1" spcCol="1270" anchor="ctr" anchorCtr="0">
            <a:noAutofit/>
          </a:bodyPr>
          <a:lstStyle/>
          <a:p>
            <a:pPr lvl="0" algn="ctr" defTabSz="222250">
              <a:lnSpc>
                <a:spcPct val="90000"/>
              </a:lnSpc>
              <a:spcBef>
                <a:spcPct val="0"/>
              </a:spcBef>
              <a:spcAft>
                <a:spcPct val="35000"/>
              </a:spcAft>
            </a:pPr>
            <a:endParaRPr lang="en-US" sz="500" kern="1200"/>
          </a:p>
        </p:txBody>
      </p:sp>
      <p:sp>
        <p:nvSpPr>
          <p:cNvPr id="14" name="Freeform 13"/>
          <p:cNvSpPr/>
          <p:nvPr/>
        </p:nvSpPr>
        <p:spPr>
          <a:xfrm>
            <a:off x="3401483" y="2322248"/>
            <a:ext cx="2137833" cy="1068916"/>
          </a:xfrm>
          <a:custGeom>
            <a:avLst/>
            <a:gdLst>
              <a:gd name="connsiteX0" fmla="*/ 0 w 2137833"/>
              <a:gd name="connsiteY0" fmla="*/ 106892 h 1068916"/>
              <a:gd name="connsiteX1" fmla="*/ 31308 w 2137833"/>
              <a:gd name="connsiteY1" fmla="*/ 31308 h 1068916"/>
              <a:gd name="connsiteX2" fmla="*/ 106892 w 2137833"/>
              <a:gd name="connsiteY2" fmla="*/ 0 h 1068916"/>
              <a:gd name="connsiteX3" fmla="*/ 2030941 w 2137833"/>
              <a:gd name="connsiteY3" fmla="*/ 0 h 1068916"/>
              <a:gd name="connsiteX4" fmla="*/ 2106525 w 2137833"/>
              <a:gd name="connsiteY4" fmla="*/ 31308 h 1068916"/>
              <a:gd name="connsiteX5" fmla="*/ 2137833 w 2137833"/>
              <a:gd name="connsiteY5" fmla="*/ 106892 h 1068916"/>
              <a:gd name="connsiteX6" fmla="*/ 2137833 w 2137833"/>
              <a:gd name="connsiteY6" fmla="*/ 962024 h 1068916"/>
              <a:gd name="connsiteX7" fmla="*/ 2106525 w 2137833"/>
              <a:gd name="connsiteY7" fmla="*/ 1037608 h 1068916"/>
              <a:gd name="connsiteX8" fmla="*/ 2030941 w 2137833"/>
              <a:gd name="connsiteY8" fmla="*/ 1068916 h 1068916"/>
              <a:gd name="connsiteX9" fmla="*/ 106892 w 2137833"/>
              <a:gd name="connsiteY9" fmla="*/ 1068916 h 1068916"/>
              <a:gd name="connsiteX10" fmla="*/ 31308 w 2137833"/>
              <a:gd name="connsiteY10" fmla="*/ 1037608 h 1068916"/>
              <a:gd name="connsiteX11" fmla="*/ 0 w 2137833"/>
              <a:gd name="connsiteY11" fmla="*/ 962024 h 1068916"/>
              <a:gd name="connsiteX12" fmla="*/ 0 w 2137833"/>
              <a:gd name="connsiteY12" fmla="*/ 106892 h 1068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37833" h="1068916">
                <a:moveTo>
                  <a:pt x="0" y="106892"/>
                </a:moveTo>
                <a:cubicBezTo>
                  <a:pt x="0" y="78542"/>
                  <a:pt x="11262" y="51354"/>
                  <a:pt x="31308" y="31308"/>
                </a:cubicBezTo>
                <a:cubicBezTo>
                  <a:pt x="51354" y="11262"/>
                  <a:pt x="78543" y="0"/>
                  <a:pt x="106892" y="0"/>
                </a:cubicBezTo>
                <a:lnTo>
                  <a:pt x="2030941" y="0"/>
                </a:lnTo>
                <a:cubicBezTo>
                  <a:pt x="2059291" y="0"/>
                  <a:pt x="2086479" y="11262"/>
                  <a:pt x="2106525" y="31308"/>
                </a:cubicBezTo>
                <a:cubicBezTo>
                  <a:pt x="2126571" y="51354"/>
                  <a:pt x="2137833" y="78543"/>
                  <a:pt x="2137833" y="106892"/>
                </a:cubicBezTo>
                <a:lnTo>
                  <a:pt x="2137833" y="962024"/>
                </a:lnTo>
                <a:cubicBezTo>
                  <a:pt x="2137833" y="990374"/>
                  <a:pt x="2126571" y="1017562"/>
                  <a:pt x="2106525" y="1037608"/>
                </a:cubicBezTo>
                <a:cubicBezTo>
                  <a:pt x="2086479" y="1057654"/>
                  <a:pt x="2059290" y="1068916"/>
                  <a:pt x="2030941" y="1068916"/>
                </a:cubicBezTo>
                <a:lnTo>
                  <a:pt x="106892" y="1068916"/>
                </a:lnTo>
                <a:cubicBezTo>
                  <a:pt x="78542" y="1068916"/>
                  <a:pt x="51354" y="1057654"/>
                  <a:pt x="31308" y="1037608"/>
                </a:cubicBezTo>
                <a:cubicBezTo>
                  <a:pt x="11262" y="1017562"/>
                  <a:pt x="0" y="990373"/>
                  <a:pt x="0" y="962024"/>
                </a:cubicBezTo>
                <a:lnTo>
                  <a:pt x="0" y="106892"/>
                </a:lnTo>
                <a:close/>
              </a:path>
            </a:pathLst>
          </a:custGeom>
        </p:spPr>
        <p:style>
          <a:lnRef idx="2">
            <a:schemeClr val="accent2">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45912" tIns="45912" rIns="45912" bIns="45912" numCol="1" spcCol="1270" anchor="ctr" anchorCtr="0">
            <a:noAutofit/>
          </a:bodyPr>
          <a:lstStyle/>
          <a:p>
            <a:pPr lvl="0" algn="ctr" defTabSz="1022350">
              <a:lnSpc>
                <a:spcPct val="90000"/>
              </a:lnSpc>
              <a:spcBef>
                <a:spcPct val="0"/>
              </a:spcBef>
              <a:spcAft>
                <a:spcPct val="35000"/>
              </a:spcAft>
            </a:pPr>
            <a:r>
              <a:rPr lang="id-ID" sz="2300" kern="1200" dirty="0" smtClean="0"/>
              <a:t>Open</a:t>
            </a:r>
          </a:p>
          <a:p>
            <a:pPr lvl="0" algn="ctr" defTabSz="1022350">
              <a:lnSpc>
                <a:spcPct val="90000"/>
              </a:lnSpc>
              <a:spcBef>
                <a:spcPct val="0"/>
              </a:spcBef>
              <a:spcAft>
                <a:spcPct val="35000"/>
              </a:spcAft>
            </a:pPr>
            <a:r>
              <a:rPr lang="id-ID" sz="2300" kern="1200" dirty="0" smtClean="0"/>
              <a:t>Source</a:t>
            </a:r>
            <a:endParaRPr lang="en-US" sz="2300" kern="1200" dirty="0"/>
          </a:p>
        </p:txBody>
      </p:sp>
      <p:sp>
        <p:nvSpPr>
          <p:cNvPr id="15" name="Freeform 14"/>
          <p:cNvSpPr/>
          <p:nvPr/>
        </p:nvSpPr>
        <p:spPr>
          <a:xfrm rot="18289469">
            <a:off x="5218164" y="2224325"/>
            <a:ext cx="1497437" cy="35507"/>
          </a:xfrm>
          <a:custGeom>
            <a:avLst/>
            <a:gdLst>
              <a:gd name="connsiteX0" fmla="*/ 0 w 1497437"/>
              <a:gd name="connsiteY0" fmla="*/ 17753 h 35507"/>
              <a:gd name="connsiteX1" fmla="*/ 1497437 w 1497437"/>
              <a:gd name="connsiteY1" fmla="*/ 17753 h 35507"/>
            </a:gdLst>
            <a:ahLst/>
            <a:cxnLst>
              <a:cxn ang="0">
                <a:pos x="connsiteX0" y="connsiteY0"/>
              </a:cxn>
              <a:cxn ang="0">
                <a:pos x="connsiteX1" y="connsiteY1"/>
              </a:cxn>
            </a:cxnLst>
            <a:rect l="l" t="t" r="r" b="b"/>
            <a:pathLst>
              <a:path w="1497437" h="35507">
                <a:moveTo>
                  <a:pt x="0" y="17753"/>
                </a:moveTo>
                <a:lnTo>
                  <a:pt x="1497437" y="17753"/>
                </a:lnTo>
              </a:path>
            </a:pathLst>
          </a:custGeom>
          <a:noFill/>
        </p:spPr>
        <p:style>
          <a:lnRef idx="2">
            <a:schemeClr val="accent2">
              <a:shade val="80000"/>
              <a:hueOff val="0"/>
              <a:satOff val="0"/>
              <a:lumOff val="0"/>
              <a:alphaOff val="0"/>
            </a:schemeClr>
          </a:lnRef>
          <a:fillRef idx="0">
            <a:scrgbClr r="0" g="0" b="0"/>
          </a:fillRef>
          <a:effectRef idx="0">
            <a:schemeClr val="accent2">
              <a:hueOff val="0"/>
              <a:satOff val="0"/>
              <a:lumOff val="0"/>
              <a:alphaOff val="0"/>
            </a:schemeClr>
          </a:effectRef>
          <a:fontRef idx="minor">
            <a:schemeClr val="tx1">
              <a:hueOff val="0"/>
              <a:satOff val="0"/>
              <a:lumOff val="0"/>
              <a:alphaOff val="0"/>
            </a:schemeClr>
          </a:fontRef>
        </p:style>
        <p:txBody>
          <a:bodyPr spcFirstLastPara="0" vert="horz" wrap="square" lIns="723982" tIns="-19682" rIns="723983" bIns="-19683" numCol="1" spcCol="1270" anchor="ctr" anchorCtr="0">
            <a:noAutofit/>
          </a:bodyPr>
          <a:lstStyle/>
          <a:p>
            <a:pPr lvl="0" algn="ctr" defTabSz="222250">
              <a:lnSpc>
                <a:spcPct val="90000"/>
              </a:lnSpc>
              <a:spcBef>
                <a:spcPct val="0"/>
              </a:spcBef>
              <a:spcAft>
                <a:spcPct val="35000"/>
              </a:spcAft>
            </a:pPr>
            <a:endParaRPr lang="en-US" sz="500" kern="1200"/>
          </a:p>
        </p:txBody>
      </p:sp>
      <p:sp>
        <p:nvSpPr>
          <p:cNvPr id="16" name="Freeform 15"/>
          <p:cNvSpPr/>
          <p:nvPr/>
        </p:nvSpPr>
        <p:spPr>
          <a:xfrm>
            <a:off x="6394450" y="1092993"/>
            <a:ext cx="2137833" cy="1068916"/>
          </a:xfrm>
          <a:custGeom>
            <a:avLst/>
            <a:gdLst>
              <a:gd name="connsiteX0" fmla="*/ 0 w 2137833"/>
              <a:gd name="connsiteY0" fmla="*/ 106892 h 1068916"/>
              <a:gd name="connsiteX1" fmla="*/ 31308 w 2137833"/>
              <a:gd name="connsiteY1" fmla="*/ 31308 h 1068916"/>
              <a:gd name="connsiteX2" fmla="*/ 106892 w 2137833"/>
              <a:gd name="connsiteY2" fmla="*/ 0 h 1068916"/>
              <a:gd name="connsiteX3" fmla="*/ 2030941 w 2137833"/>
              <a:gd name="connsiteY3" fmla="*/ 0 h 1068916"/>
              <a:gd name="connsiteX4" fmla="*/ 2106525 w 2137833"/>
              <a:gd name="connsiteY4" fmla="*/ 31308 h 1068916"/>
              <a:gd name="connsiteX5" fmla="*/ 2137833 w 2137833"/>
              <a:gd name="connsiteY5" fmla="*/ 106892 h 1068916"/>
              <a:gd name="connsiteX6" fmla="*/ 2137833 w 2137833"/>
              <a:gd name="connsiteY6" fmla="*/ 962024 h 1068916"/>
              <a:gd name="connsiteX7" fmla="*/ 2106525 w 2137833"/>
              <a:gd name="connsiteY7" fmla="*/ 1037608 h 1068916"/>
              <a:gd name="connsiteX8" fmla="*/ 2030941 w 2137833"/>
              <a:gd name="connsiteY8" fmla="*/ 1068916 h 1068916"/>
              <a:gd name="connsiteX9" fmla="*/ 106892 w 2137833"/>
              <a:gd name="connsiteY9" fmla="*/ 1068916 h 1068916"/>
              <a:gd name="connsiteX10" fmla="*/ 31308 w 2137833"/>
              <a:gd name="connsiteY10" fmla="*/ 1037608 h 1068916"/>
              <a:gd name="connsiteX11" fmla="*/ 0 w 2137833"/>
              <a:gd name="connsiteY11" fmla="*/ 962024 h 1068916"/>
              <a:gd name="connsiteX12" fmla="*/ 0 w 2137833"/>
              <a:gd name="connsiteY12" fmla="*/ 106892 h 1068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37833" h="1068916">
                <a:moveTo>
                  <a:pt x="0" y="106892"/>
                </a:moveTo>
                <a:cubicBezTo>
                  <a:pt x="0" y="78542"/>
                  <a:pt x="11262" y="51354"/>
                  <a:pt x="31308" y="31308"/>
                </a:cubicBezTo>
                <a:cubicBezTo>
                  <a:pt x="51354" y="11262"/>
                  <a:pt x="78543" y="0"/>
                  <a:pt x="106892" y="0"/>
                </a:cubicBezTo>
                <a:lnTo>
                  <a:pt x="2030941" y="0"/>
                </a:lnTo>
                <a:cubicBezTo>
                  <a:pt x="2059291" y="0"/>
                  <a:pt x="2086479" y="11262"/>
                  <a:pt x="2106525" y="31308"/>
                </a:cubicBezTo>
                <a:cubicBezTo>
                  <a:pt x="2126571" y="51354"/>
                  <a:pt x="2137833" y="78543"/>
                  <a:pt x="2137833" y="106892"/>
                </a:cubicBezTo>
                <a:lnTo>
                  <a:pt x="2137833" y="962024"/>
                </a:lnTo>
                <a:cubicBezTo>
                  <a:pt x="2137833" y="990374"/>
                  <a:pt x="2126571" y="1017562"/>
                  <a:pt x="2106525" y="1037608"/>
                </a:cubicBezTo>
                <a:cubicBezTo>
                  <a:pt x="2086479" y="1057654"/>
                  <a:pt x="2059290" y="1068916"/>
                  <a:pt x="2030941" y="1068916"/>
                </a:cubicBezTo>
                <a:lnTo>
                  <a:pt x="106892" y="1068916"/>
                </a:lnTo>
                <a:cubicBezTo>
                  <a:pt x="78542" y="1068916"/>
                  <a:pt x="51354" y="1057654"/>
                  <a:pt x="31308" y="1037608"/>
                </a:cubicBezTo>
                <a:cubicBezTo>
                  <a:pt x="11262" y="1017562"/>
                  <a:pt x="0" y="990373"/>
                  <a:pt x="0" y="962024"/>
                </a:cubicBezTo>
                <a:lnTo>
                  <a:pt x="0" y="106892"/>
                </a:lnTo>
                <a:close/>
              </a:path>
            </a:pathLst>
          </a:custGeom>
        </p:spPr>
        <p:style>
          <a:lnRef idx="2">
            <a:schemeClr val="accent2">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45912" tIns="45912" rIns="45912" bIns="45912" numCol="1" spcCol="1270" anchor="ctr" anchorCtr="0">
            <a:noAutofit/>
          </a:bodyPr>
          <a:lstStyle/>
          <a:p>
            <a:pPr lvl="0" algn="ctr" defTabSz="1022350">
              <a:lnSpc>
                <a:spcPct val="90000"/>
              </a:lnSpc>
              <a:spcBef>
                <a:spcPct val="0"/>
              </a:spcBef>
              <a:spcAft>
                <a:spcPct val="35000"/>
              </a:spcAft>
            </a:pPr>
            <a:r>
              <a:rPr lang="id-ID" sz="2300" kern="1200" dirty="0" smtClean="0"/>
              <a:t>Facebook</a:t>
            </a:r>
            <a:endParaRPr lang="en-US" sz="2300" kern="1200" dirty="0"/>
          </a:p>
        </p:txBody>
      </p:sp>
      <p:sp>
        <p:nvSpPr>
          <p:cNvPr id="17" name="Freeform 16"/>
          <p:cNvSpPr/>
          <p:nvPr/>
        </p:nvSpPr>
        <p:spPr>
          <a:xfrm>
            <a:off x="5539316" y="2838952"/>
            <a:ext cx="855133" cy="35507"/>
          </a:xfrm>
          <a:custGeom>
            <a:avLst/>
            <a:gdLst>
              <a:gd name="connsiteX0" fmla="*/ 0 w 855133"/>
              <a:gd name="connsiteY0" fmla="*/ 17753 h 35507"/>
              <a:gd name="connsiteX1" fmla="*/ 855133 w 855133"/>
              <a:gd name="connsiteY1" fmla="*/ 17753 h 35507"/>
            </a:gdLst>
            <a:ahLst/>
            <a:cxnLst>
              <a:cxn ang="0">
                <a:pos x="connsiteX0" y="connsiteY0"/>
              </a:cxn>
              <a:cxn ang="0">
                <a:pos x="connsiteX1" y="connsiteY1"/>
              </a:cxn>
            </a:cxnLst>
            <a:rect l="l" t="t" r="r" b="b"/>
            <a:pathLst>
              <a:path w="855133" h="35507">
                <a:moveTo>
                  <a:pt x="0" y="17753"/>
                </a:moveTo>
                <a:lnTo>
                  <a:pt x="855133" y="17753"/>
                </a:lnTo>
              </a:path>
            </a:pathLst>
          </a:custGeom>
          <a:noFill/>
        </p:spPr>
        <p:style>
          <a:lnRef idx="2">
            <a:schemeClr val="accent2">
              <a:shade val="80000"/>
              <a:hueOff val="0"/>
              <a:satOff val="0"/>
              <a:lumOff val="0"/>
              <a:alphaOff val="0"/>
            </a:schemeClr>
          </a:lnRef>
          <a:fillRef idx="0">
            <a:scrgbClr r="0" g="0" b="0"/>
          </a:fillRef>
          <a:effectRef idx="0">
            <a:schemeClr val="accent2">
              <a:hueOff val="0"/>
              <a:satOff val="0"/>
              <a:lumOff val="0"/>
              <a:alphaOff val="0"/>
            </a:schemeClr>
          </a:effectRef>
          <a:fontRef idx="minor">
            <a:schemeClr val="tx1">
              <a:hueOff val="0"/>
              <a:satOff val="0"/>
              <a:lumOff val="0"/>
              <a:alphaOff val="0"/>
            </a:schemeClr>
          </a:fontRef>
        </p:style>
        <p:txBody>
          <a:bodyPr spcFirstLastPara="0" vert="horz" wrap="square" lIns="418889" tIns="-3624" rIns="418888" bIns="-3625" numCol="1" spcCol="1270" anchor="ctr" anchorCtr="0">
            <a:noAutofit/>
          </a:bodyPr>
          <a:lstStyle/>
          <a:p>
            <a:pPr lvl="0" algn="ctr" defTabSz="222250">
              <a:lnSpc>
                <a:spcPct val="90000"/>
              </a:lnSpc>
              <a:spcBef>
                <a:spcPct val="0"/>
              </a:spcBef>
              <a:spcAft>
                <a:spcPct val="35000"/>
              </a:spcAft>
            </a:pPr>
            <a:endParaRPr lang="en-US" sz="500" kern="1200"/>
          </a:p>
        </p:txBody>
      </p:sp>
      <p:sp>
        <p:nvSpPr>
          <p:cNvPr id="18" name="Freeform 17"/>
          <p:cNvSpPr/>
          <p:nvPr/>
        </p:nvSpPr>
        <p:spPr>
          <a:xfrm>
            <a:off x="6394450" y="2322248"/>
            <a:ext cx="2137833" cy="1068916"/>
          </a:xfrm>
          <a:custGeom>
            <a:avLst/>
            <a:gdLst>
              <a:gd name="connsiteX0" fmla="*/ 0 w 2137833"/>
              <a:gd name="connsiteY0" fmla="*/ 106892 h 1068916"/>
              <a:gd name="connsiteX1" fmla="*/ 31308 w 2137833"/>
              <a:gd name="connsiteY1" fmla="*/ 31308 h 1068916"/>
              <a:gd name="connsiteX2" fmla="*/ 106892 w 2137833"/>
              <a:gd name="connsiteY2" fmla="*/ 0 h 1068916"/>
              <a:gd name="connsiteX3" fmla="*/ 2030941 w 2137833"/>
              <a:gd name="connsiteY3" fmla="*/ 0 h 1068916"/>
              <a:gd name="connsiteX4" fmla="*/ 2106525 w 2137833"/>
              <a:gd name="connsiteY4" fmla="*/ 31308 h 1068916"/>
              <a:gd name="connsiteX5" fmla="*/ 2137833 w 2137833"/>
              <a:gd name="connsiteY5" fmla="*/ 106892 h 1068916"/>
              <a:gd name="connsiteX6" fmla="*/ 2137833 w 2137833"/>
              <a:gd name="connsiteY6" fmla="*/ 962024 h 1068916"/>
              <a:gd name="connsiteX7" fmla="*/ 2106525 w 2137833"/>
              <a:gd name="connsiteY7" fmla="*/ 1037608 h 1068916"/>
              <a:gd name="connsiteX8" fmla="*/ 2030941 w 2137833"/>
              <a:gd name="connsiteY8" fmla="*/ 1068916 h 1068916"/>
              <a:gd name="connsiteX9" fmla="*/ 106892 w 2137833"/>
              <a:gd name="connsiteY9" fmla="*/ 1068916 h 1068916"/>
              <a:gd name="connsiteX10" fmla="*/ 31308 w 2137833"/>
              <a:gd name="connsiteY10" fmla="*/ 1037608 h 1068916"/>
              <a:gd name="connsiteX11" fmla="*/ 0 w 2137833"/>
              <a:gd name="connsiteY11" fmla="*/ 962024 h 1068916"/>
              <a:gd name="connsiteX12" fmla="*/ 0 w 2137833"/>
              <a:gd name="connsiteY12" fmla="*/ 106892 h 1068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37833" h="1068916">
                <a:moveTo>
                  <a:pt x="0" y="106892"/>
                </a:moveTo>
                <a:cubicBezTo>
                  <a:pt x="0" y="78542"/>
                  <a:pt x="11262" y="51354"/>
                  <a:pt x="31308" y="31308"/>
                </a:cubicBezTo>
                <a:cubicBezTo>
                  <a:pt x="51354" y="11262"/>
                  <a:pt x="78543" y="0"/>
                  <a:pt x="106892" y="0"/>
                </a:cubicBezTo>
                <a:lnTo>
                  <a:pt x="2030941" y="0"/>
                </a:lnTo>
                <a:cubicBezTo>
                  <a:pt x="2059291" y="0"/>
                  <a:pt x="2086479" y="11262"/>
                  <a:pt x="2106525" y="31308"/>
                </a:cubicBezTo>
                <a:cubicBezTo>
                  <a:pt x="2126571" y="51354"/>
                  <a:pt x="2137833" y="78543"/>
                  <a:pt x="2137833" y="106892"/>
                </a:cubicBezTo>
                <a:lnTo>
                  <a:pt x="2137833" y="962024"/>
                </a:lnTo>
                <a:cubicBezTo>
                  <a:pt x="2137833" y="990374"/>
                  <a:pt x="2126571" y="1017562"/>
                  <a:pt x="2106525" y="1037608"/>
                </a:cubicBezTo>
                <a:cubicBezTo>
                  <a:pt x="2086479" y="1057654"/>
                  <a:pt x="2059290" y="1068916"/>
                  <a:pt x="2030941" y="1068916"/>
                </a:cubicBezTo>
                <a:lnTo>
                  <a:pt x="106892" y="1068916"/>
                </a:lnTo>
                <a:cubicBezTo>
                  <a:pt x="78542" y="1068916"/>
                  <a:pt x="51354" y="1057654"/>
                  <a:pt x="31308" y="1037608"/>
                </a:cubicBezTo>
                <a:cubicBezTo>
                  <a:pt x="11262" y="1017562"/>
                  <a:pt x="0" y="990373"/>
                  <a:pt x="0" y="962024"/>
                </a:cubicBezTo>
                <a:lnTo>
                  <a:pt x="0" y="106892"/>
                </a:lnTo>
                <a:close/>
              </a:path>
            </a:pathLst>
          </a:custGeom>
        </p:spPr>
        <p:style>
          <a:lnRef idx="2">
            <a:schemeClr val="accent2">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45912" tIns="45912" rIns="45912" bIns="45912" numCol="1" spcCol="1270" anchor="ctr" anchorCtr="0">
            <a:noAutofit/>
          </a:bodyPr>
          <a:lstStyle/>
          <a:p>
            <a:pPr lvl="0" algn="ctr" defTabSz="1022350">
              <a:lnSpc>
                <a:spcPct val="90000"/>
              </a:lnSpc>
              <a:spcBef>
                <a:spcPct val="0"/>
              </a:spcBef>
              <a:spcAft>
                <a:spcPct val="35000"/>
              </a:spcAft>
            </a:pPr>
            <a:r>
              <a:rPr lang="id-ID" sz="2300" kern="1200" dirty="0" smtClean="0"/>
              <a:t>Twitter</a:t>
            </a:r>
            <a:endParaRPr lang="en-US" sz="2300" kern="1200" dirty="0"/>
          </a:p>
        </p:txBody>
      </p:sp>
      <p:sp>
        <p:nvSpPr>
          <p:cNvPr id="19" name="Freeform 18"/>
          <p:cNvSpPr/>
          <p:nvPr/>
        </p:nvSpPr>
        <p:spPr>
          <a:xfrm rot="3310531">
            <a:off x="5218164" y="3453579"/>
            <a:ext cx="1497437" cy="35507"/>
          </a:xfrm>
          <a:custGeom>
            <a:avLst/>
            <a:gdLst>
              <a:gd name="connsiteX0" fmla="*/ 0 w 1497437"/>
              <a:gd name="connsiteY0" fmla="*/ 17753 h 35507"/>
              <a:gd name="connsiteX1" fmla="*/ 1497437 w 1497437"/>
              <a:gd name="connsiteY1" fmla="*/ 17753 h 35507"/>
            </a:gdLst>
            <a:ahLst/>
            <a:cxnLst>
              <a:cxn ang="0">
                <a:pos x="connsiteX0" y="connsiteY0"/>
              </a:cxn>
              <a:cxn ang="0">
                <a:pos x="connsiteX1" y="connsiteY1"/>
              </a:cxn>
            </a:cxnLst>
            <a:rect l="l" t="t" r="r" b="b"/>
            <a:pathLst>
              <a:path w="1497437" h="35507">
                <a:moveTo>
                  <a:pt x="0" y="17753"/>
                </a:moveTo>
                <a:lnTo>
                  <a:pt x="1497437" y="17753"/>
                </a:lnTo>
              </a:path>
            </a:pathLst>
          </a:custGeom>
          <a:noFill/>
        </p:spPr>
        <p:style>
          <a:lnRef idx="2">
            <a:schemeClr val="accent2">
              <a:shade val="80000"/>
              <a:hueOff val="0"/>
              <a:satOff val="0"/>
              <a:lumOff val="0"/>
              <a:alphaOff val="0"/>
            </a:schemeClr>
          </a:lnRef>
          <a:fillRef idx="0">
            <a:scrgbClr r="0" g="0" b="0"/>
          </a:fillRef>
          <a:effectRef idx="0">
            <a:schemeClr val="accent2">
              <a:hueOff val="0"/>
              <a:satOff val="0"/>
              <a:lumOff val="0"/>
              <a:alphaOff val="0"/>
            </a:schemeClr>
          </a:effectRef>
          <a:fontRef idx="minor">
            <a:schemeClr val="tx1">
              <a:hueOff val="0"/>
              <a:satOff val="0"/>
              <a:lumOff val="0"/>
              <a:alphaOff val="0"/>
            </a:schemeClr>
          </a:fontRef>
        </p:style>
        <p:txBody>
          <a:bodyPr spcFirstLastPara="0" vert="horz" wrap="square" lIns="723983" tIns="-19683" rIns="723982" bIns="-19682" numCol="1" spcCol="1270" anchor="ctr" anchorCtr="0">
            <a:noAutofit/>
          </a:bodyPr>
          <a:lstStyle/>
          <a:p>
            <a:pPr lvl="0" algn="ctr" defTabSz="222250">
              <a:lnSpc>
                <a:spcPct val="90000"/>
              </a:lnSpc>
              <a:spcBef>
                <a:spcPct val="0"/>
              </a:spcBef>
              <a:spcAft>
                <a:spcPct val="35000"/>
              </a:spcAft>
            </a:pPr>
            <a:endParaRPr lang="en-US" sz="500" kern="1200"/>
          </a:p>
        </p:txBody>
      </p:sp>
      <p:sp>
        <p:nvSpPr>
          <p:cNvPr id="20" name="Freeform 19"/>
          <p:cNvSpPr/>
          <p:nvPr/>
        </p:nvSpPr>
        <p:spPr>
          <a:xfrm>
            <a:off x="6394450" y="3551502"/>
            <a:ext cx="2137833" cy="1068916"/>
          </a:xfrm>
          <a:custGeom>
            <a:avLst/>
            <a:gdLst>
              <a:gd name="connsiteX0" fmla="*/ 0 w 2137833"/>
              <a:gd name="connsiteY0" fmla="*/ 106892 h 1068916"/>
              <a:gd name="connsiteX1" fmla="*/ 31308 w 2137833"/>
              <a:gd name="connsiteY1" fmla="*/ 31308 h 1068916"/>
              <a:gd name="connsiteX2" fmla="*/ 106892 w 2137833"/>
              <a:gd name="connsiteY2" fmla="*/ 0 h 1068916"/>
              <a:gd name="connsiteX3" fmla="*/ 2030941 w 2137833"/>
              <a:gd name="connsiteY3" fmla="*/ 0 h 1068916"/>
              <a:gd name="connsiteX4" fmla="*/ 2106525 w 2137833"/>
              <a:gd name="connsiteY4" fmla="*/ 31308 h 1068916"/>
              <a:gd name="connsiteX5" fmla="*/ 2137833 w 2137833"/>
              <a:gd name="connsiteY5" fmla="*/ 106892 h 1068916"/>
              <a:gd name="connsiteX6" fmla="*/ 2137833 w 2137833"/>
              <a:gd name="connsiteY6" fmla="*/ 962024 h 1068916"/>
              <a:gd name="connsiteX7" fmla="*/ 2106525 w 2137833"/>
              <a:gd name="connsiteY7" fmla="*/ 1037608 h 1068916"/>
              <a:gd name="connsiteX8" fmla="*/ 2030941 w 2137833"/>
              <a:gd name="connsiteY8" fmla="*/ 1068916 h 1068916"/>
              <a:gd name="connsiteX9" fmla="*/ 106892 w 2137833"/>
              <a:gd name="connsiteY9" fmla="*/ 1068916 h 1068916"/>
              <a:gd name="connsiteX10" fmla="*/ 31308 w 2137833"/>
              <a:gd name="connsiteY10" fmla="*/ 1037608 h 1068916"/>
              <a:gd name="connsiteX11" fmla="*/ 0 w 2137833"/>
              <a:gd name="connsiteY11" fmla="*/ 962024 h 1068916"/>
              <a:gd name="connsiteX12" fmla="*/ 0 w 2137833"/>
              <a:gd name="connsiteY12" fmla="*/ 106892 h 1068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37833" h="1068916">
                <a:moveTo>
                  <a:pt x="0" y="106892"/>
                </a:moveTo>
                <a:cubicBezTo>
                  <a:pt x="0" y="78542"/>
                  <a:pt x="11262" y="51354"/>
                  <a:pt x="31308" y="31308"/>
                </a:cubicBezTo>
                <a:cubicBezTo>
                  <a:pt x="51354" y="11262"/>
                  <a:pt x="78543" y="0"/>
                  <a:pt x="106892" y="0"/>
                </a:cubicBezTo>
                <a:lnTo>
                  <a:pt x="2030941" y="0"/>
                </a:lnTo>
                <a:cubicBezTo>
                  <a:pt x="2059291" y="0"/>
                  <a:pt x="2086479" y="11262"/>
                  <a:pt x="2106525" y="31308"/>
                </a:cubicBezTo>
                <a:cubicBezTo>
                  <a:pt x="2126571" y="51354"/>
                  <a:pt x="2137833" y="78543"/>
                  <a:pt x="2137833" y="106892"/>
                </a:cubicBezTo>
                <a:lnTo>
                  <a:pt x="2137833" y="962024"/>
                </a:lnTo>
                <a:cubicBezTo>
                  <a:pt x="2137833" y="990374"/>
                  <a:pt x="2126571" y="1017562"/>
                  <a:pt x="2106525" y="1037608"/>
                </a:cubicBezTo>
                <a:cubicBezTo>
                  <a:pt x="2086479" y="1057654"/>
                  <a:pt x="2059290" y="1068916"/>
                  <a:pt x="2030941" y="1068916"/>
                </a:cubicBezTo>
                <a:lnTo>
                  <a:pt x="106892" y="1068916"/>
                </a:lnTo>
                <a:cubicBezTo>
                  <a:pt x="78542" y="1068916"/>
                  <a:pt x="51354" y="1057654"/>
                  <a:pt x="31308" y="1037608"/>
                </a:cubicBezTo>
                <a:cubicBezTo>
                  <a:pt x="11262" y="1017562"/>
                  <a:pt x="0" y="990373"/>
                  <a:pt x="0" y="962024"/>
                </a:cubicBezTo>
                <a:lnTo>
                  <a:pt x="0" y="106892"/>
                </a:lnTo>
                <a:close/>
              </a:path>
            </a:pathLst>
          </a:custGeom>
        </p:spPr>
        <p:style>
          <a:lnRef idx="2">
            <a:schemeClr val="accent2">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45912" tIns="45912" rIns="45912" bIns="45912" numCol="1" spcCol="1270" anchor="ctr" anchorCtr="0">
            <a:noAutofit/>
          </a:bodyPr>
          <a:lstStyle/>
          <a:p>
            <a:pPr lvl="0" algn="ctr" defTabSz="1022350">
              <a:lnSpc>
                <a:spcPct val="90000"/>
              </a:lnSpc>
              <a:spcBef>
                <a:spcPct val="0"/>
              </a:spcBef>
              <a:spcAft>
                <a:spcPct val="35000"/>
              </a:spcAft>
            </a:pPr>
            <a:r>
              <a:rPr lang="id-ID" sz="2300" kern="1200" dirty="0" smtClean="0"/>
              <a:t>Other Social Media</a:t>
            </a:r>
            <a:endParaRPr lang="en-US" sz="2300" kern="1200" dirty="0"/>
          </a:p>
        </p:txBody>
      </p:sp>
      <p:sp>
        <p:nvSpPr>
          <p:cNvPr id="21" name="Freeform 20"/>
          <p:cNvSpPr/>
          <p:nvPr/>
        </p:nvSpPr>
        <p:spPr>
          <a:xfrm rot="3310531">
            <a:off x="2225197" y="4682833"/>
            <a:ext cx="1497437" cy="35507"/>
          </a:xfrm>
          <a:custGeom>
            <a:avLst/>
            <a:gdLst>
              <a:gd name="connsiteX0" fmla="*/ 0 w 1497437"/>
              <a:gd name="connsiteY0" fmla="*/ 17753 h 35507"/>
              <a:gd name="connsiteX1" fmla="*/ 1497437 w 1497437"/>
              <a:gd name="connsiteY1" fmla="*/ 17753 h 35507"/>
            </a:gdLst>
            <a:ahLst/>
            <a:cxnLst>
              <a:cxn ang="0">
                <a:pos x="connsiteX0" y="connsiteY0"/>
              </a:cxn>
              <a:cxn ang="0">
                <a:pos x="connsiteX1" y="connsiteY1"/>
              </a:cxn>
            </a:cxnLst>
            <a:rect l="l" t="t" r="r" b="b"/>
            <a:pathLst>
              <a:path w="1497437" h="35507">
                <a:moveTo>
                  <a:pt x="0" y="17753"/>
                </a:moveTo>
                <a:lnTo>
                  <a:pt x="1497437" y="17753"/>
                </a:lnTo>
              </a:path>
            </a:pathLst>
          </a:custGeom>
          <a:noFill/>
        </p:spPr>
        <p:style>
          <a:lnRef idx="2">
            <a:schemeClr val="accent2">
              <a:shade val="60000"/>
              <a:hueOff val="0"/>
              <a:satOff val="0"/>
              <a:lumOff val="0"/>
              <a:alphaOff val="0"/>
            </a:schemeClr>
          </a:lnRef>
          <a:fillRef idx="0">
            <a:scrgbClr r="0" g="0" b="0"/>
          </a:fillRef>
          <a:effectRef idx="0">
            <a:schemeClr val="accent2">
              <a:hueOff val="0"/>
              <a:satOff val="0"/>
              <a:lumOff val="0"/>
              <a:alphaOff val="0"/>
            </a:schemeClr>
          </a:effectRef>
          <a:fontRef idx="minor">
            <a:schemeClr val="tx1">
              <a:hueOff val="0"/>
              <a:satOff val="0"/>
              <a:lumOff val="0"/>
              <a:alphaOff val="0"/>
            </a:schemeClr>
          </a:fontRef>
        </p:style>
        <p:txBody>
          <a:bodyPr spcFirstLastPara="0" vert="horz" wrap="square" lIns="723983" tIns="-19683" rIns="723982" bIns="-19682" numCol="1" spcCol="1270" anchor="ctr" anchorCtr="0">
            <a:noAutofit/>
          </a:bodyPr>
          <a:lstStyle/>
          <a:p>
            <a:pPr lvl="0" algn="ctr" defTabSz="222250">
              <a:lnSpc>
                <a:spcPct val="90000"/>
              </a:lnSpc>
              <a:spcBef>
                <a:spcPct val="0"/>
              </a:spcBef>
              <a:spcAft>
                <a:spcPct val="35000"/>
              </a:spcAft>
            </a:pPr>
            <a:endParaRPr lang="en-US" sz="500" kern="1200"/>
          </a:p>
        </p:txBody>
      </p:sp>
      <p:sp>
        <p:nvSpPr>
          <p:cNvPr id="22" name="Freeform 21"/>
          <p:cNvSpPr/>
          <p:nvPr/>
        </p:nvSpPr>
        <p:spPr>
          <a:xfrm>
            <a:off x="3401483" y="4780756"/>
            <a:ext cx="2137833" cy="1068916"/>
          </a:xfrm>
          <a:custGeom>
            <a:avLst/>
            <a:gdLst>
              <a:gd name="connsiteX0" fmla="*/ 0 w 2137833"/>
              <a:gd name="connsiteY0" fmla="*/ 106892 h 1068916"/>
              <a:gd name="connsiteX1" fmla="*/ 31308 w 2137833"/>
              <a:gd name="connsiteY1" fmla="*/ 31308 h 1068916"/>
              <a:gd name="connsiteX2" fmla="*/ 106892 w 2137833"/>
              <a:gd name="connsiteY2" fmla="*/ 0 h 1068916"/>
              <a:gd name="connsiteX3" fmla="*/ 2030941 w 2137833"/>
              <a:gd name="connsiteY3" fmla="*/ 0 h 1068916"/>
              <a:gd name="connsiteX4" fmla="*/ 2106525 w 2137833"/>
              <a:gd name="connsiteY4" fmla="*/ 31308 h 1068916"/>
              <a:gd name="connsiteX5" fmla="*/ 2137833 w 2137833"/>
              <a:gd name="connsiteY5" fmla="*/ 106892 h 1068916"/>
              <a:gd name="connsiteX6" fmla="*/ 2137833 w 2137833"/>
              <a:gd name="connsiteY6" fmla="*/ 962024 h 1068916"/>
              <a:gd name="connsiteX7" fmla="*/ 2106525 w 2137833"/>
              <a:gd name="connsiteY7" fmla="*/ 1037608 h 1068916"/>
              <a:gd name="connsiteX8" fmla="*/ 2030941 w 2137833"/>
              <a:gd name="connsiteY8" fmla="*/ 1068916 h 1068916"/>
              <a:gd name="connsiteX9" fmla="*/ 106892 w 2137833"/>
              <a:gd name="connsiteY9" fmla="*/ 1068916 h 1068916"/>
              <a:gd name="connsiteX10" fmla="*/ 31308 w 2137833"/>
              <a:gd name="connsiteY10" fmla="*/ 1037608 h 1068916"/>
              <a:gd name="connsiteX11" fmla="*/ 0 w 2137833"/>
              <a:gd name="connsiteY11" fmla="*/ 962024 h 1068916"/>
              <a:gd name="connsiteX12" fmla="*/ 0 w 2137833"/>
              <a:gd name="connsiteY12" fmla="*/ 106892 h 1068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37833" h="1068916">
                <a:moveTo>
                  <a:pt x="0" y="106892"/>
                </a:moveTo>
                <a:cubicBezTo>
                  <a:pt x="0" y="78542"/>
                  <a:pt x="11262" y="51354"/>
                  <a:pt x="31308" y="31308"/>
                </a:cubicBezTo>
                <a:cubicBezTo>
                  <a:pt x="51354" y="11262"/>
                  <a:pt x="78543" y="0"/>
                  <a:pt x="106892" y="0"/>
                </a:cubicBezTo>
                <a:lnTo>
                  <a:pt x="2030941" y="0"/>
                </a:lnTo>
                <a:cubicBezTo>
                  <a:pt x="2059291" y="0"/>
                  <a:pt x="2086479" y="11262"/>
                  <a:pt x="2106525" y="31308"/>
                </a:cubicBezTo>
                <a:cubicBezTo>
                  <a:pt x="2126571" y="51354"/>
                  <a:pt x="2137833" y="78543"/>
                  <a:pt x="2137833" y="106892"/>
                </a:cubicBezTo>
                <a:lnTo>
                  <a:pt x="2137833" y="962024"/>
                </a:lnTo>
                <a:cubicBezTo>
                  <a:pt x="2137833" y="990374"/>
                  <a:pt x="2126571" y="1017562"/>
                  <a:pt x="2106525" y="1037608"/>
                </a:cubicBezTo>
                <a:cubicBezTo>
                  <a:pt x="2086479" y="1057654"/>
                  <a:pt x="2059290" y="1068916"/>
                  <a:pt x="2030941" y="1068916"/>
                </a:cubicBezTo>
                <a:lnTo>
                  <a:pt x="106892" y="1068916"/>
                </a:lnTo>
                <a:cubicBezTo>
                  <a:pt x="78542" y="1068916"/>
                  <a:pt x="51354" y="1057654"/>
                  <a:pt x="31308" y="1037608"/>
                </a:cubicBezTo>
                <a:cubicBezTo>
                  <a:pt x="11262" y="1017562"/>
                  <a:pt x="0" y="990373"/>
                  <a:pt x="0" y="962024"/>
                </a:cubicBezTo>
                <a:lnTo>
                  <a:pt x="0" y="106892"/>
                </a:lnTo>
                <a:close/>
              </a:path>
            </a:pathLst>
          </a:custGeom>
          <a:solidFill>
            <a:schemeClr val="accent4">
              <a:lumMod val="75000"/>
            </a:schemeClr>
          </a:solidFill>
        </p:spPr>
        <p:style>
          <a:lnRef idx="2">
            <a:schemeClr val="accent2">
              <a:shade val="80000"/>
              <a:hueOff val="0"/>
              <a:satOff val="0"/>
              <a:lumOff val="0"/>
              <a:alphaOff val="0"/>
            </a:schemeClr>
          </a:lnRef>
          <a:fillRef idx="1">
            <a:scrgbClr r="0" g="0" b="0"/>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45912" tIns="45912" rIns="45912" bIns="45912" numCol="1" spcCol="1270" anchor="ctr" anchorCtr="0">
            <a:noAutofit/>
          </a:bodyPr>
          <a:lstStyle/>
          <a:p>
            <a:pPr lvl="0" algn="ctr" defTabSz="1022350">
              <a:lnSpc>
                <a:spcPct val="90000"/>
              </a:lnSpc>
              <a:spcBef>
                <a:spcPct val="0"/>
              </a:spcBef>
              <a:spcAft>
                <a:spcPct val="35000"/>
              </a:spcAft>
            </a:pPr>
            <a:r>
              <a:rPr lang="id-ID" sz="2300" kern="1200" dirty="0" smtClean="0">
                <a:solidFill>
                  <a:schemeClr val="accent1">
                    <a:lumMod val="20000"/>
                    <a:lumOff val="80000"/>
                  </a:schemeClr>
                </a:solidFill>
              </a:rPr>
              <a:t>Closed Source</a:t>
            </a:r>
            <a:endParaRPr lang="en-US" sz="2300" kern="1200" dirty="0">
              <a:solidFill>
                <a:schemeClr val="accent1">
                  <a:lumMod val="20000"/>
                  <a:lumOff val="80000"/>
                </a:schemeClr>
              </a:solidFill>
            </a:endParaRPr>
          </a:p>
        </p:txBody>
      </p:sp>
      <p:sp>
        <p:nvSpPr>
          <p:cNvPr id="23" name="Freeform 22"/>
          <p:cNvSpPr/>
          <p:nvPr/>
        </p:nvSpPr>
        <p:spPr>
          <a:xfrm>
            <a:off x="5539316" y="5297460"/>
            <a:ext cx="855133" cy="35507"/>
          </a:xfrm>
          <a:custGeom>
            <a:avLst/>
            <a:gdLst>
              <a:gd name="connsiteX0" fmla="*/ 0 w 855133"/>
              <a:gd name="connsiteY0" fmla="*/ 17753 h 35507"/>
              <a:gd name="connsiteX1" fmla="*/ 855133 w 855133"/>
              <a:gd name="connsiteY1" fmla="*/ 17753 h 35507"/>
            </a:gdLst>
            <a:ahLst/>
            <a:cxnLst>
              <a:cxn ang="0">
                <a:pos x="connsiteX0" y="connsiteY0"/>
              </a:cxn>
              <a:cxn ang="0">
                <a:pos x="connsiteX1" y="connsiteY1"/>
              </a:cxn>
            </a:cxnLst>
            <a:rect l="l" t="t" r="r" b="b"/>
            <a:pathLst>
              <a:path w="855133" h="35507">
                <a:moveTo>
                  <a:pt x="0" y="17753"/>
                </a:moveTo>
                <a:lnTo>
                  <a:pt x="855133" y="17753"/>
                </a:lnTo>
              </a:path>
            </a:pathLst>
          </a:custGeom>
          <a:noFill/>
        </p:spPr>
        <p:style>
          <a:lnRef idx="2">
            <a:schemeClr val="accent2">
              <a:shade val="80000"/>
              <a:hueOff val="0"/>
              <a:satOff val="0"/>
              <a:lumOff val="0"/>
              <a:alphaOff val="0"/>
            </a:schemeClr>
          </a:lnRef>
          <a:fillRef idx="0">
            <a:scrgbClr r="0" g="0" b="0"/>
          </a:fillRef>
          <a:effectRef idx="0">
            <a:schemeClr val="accent2">
              <a:hueOff val="0"/>
              <a:satOff val="0"/>
              <a:lumOff val="0"/>
              <a:alphaOff val="0"/>
            </a:schemeClr>
          </a:effectRef>
          <a:fontRef idx="minor">
            <a:schemeClr val="tx1">
              <a:hueOff val="0"/>
              <a:satOff val="0"/>
              <a:lumOff val="0"/>
              <a:alphaOff val="0"/>
            </a:schemeClr>
          </a:fontRef>
        </p:style>
        <p:txBody>
          <a:bodyPr spcFirstLastPara="0" vert="horz" wrap="square" lIns="418889" tIns="-3624" rIns="418888" bIns="-3625" numCol="1" spcCol="1270" anchor="ctr" anchorCtr="0">
            <a:noAutofit/>
          </a:bodyPr>
          <a:lstStyle/>
          <a:p>
            <a:pPr lvl="0" algn="ctr" defTabSz="222250">
              <a:lnSpc>
                <a:spcPct val="90000"/>
              </a:lnSpc>
              <a:spcBef>
                <a:spcPct val="0"/>
              </a:spcBef>
              <a:spcAft>
                <a:spcPct val="35000"/>
              </a:spcAft>
            </a:pPr>
            <a:endParaRPr lang="en-US" sz="500" kern="1200"/>
          </a:p>
        </p:txBody>
      </p:sp>
      <p:sp>
        <p:nvSpPr>
          <p:cNvPr id="24" name="Freeform 23"/>
          <p:cNvSpPr/>
          <p:nvPr/>
        </p:nvSpPr>
        <p:spPr>
          <a:xfrm>
            <a:off x="6394450" y="4780756"/>
            <a:ext cx="2137833" cy="1068916"/>
          </a:xfrm>
          <a:custGeom>
            <a:avLst/>
            <a:gdLst>
              <a:gd name="connsiteX0" fmla="*/ 0 w 2137833"/>
              <a:gd name="connsiteY0" fmla="*/ 106892 h 1068916"/>
              <a:gd name="connsiteX1" fmla="*/ 31308 w 2137833"/>
              <a:gd name="connsiteY1" fmla="*/ 31308 h 1068916"/>
              <a:gd name="connsiteX2" fmla="*/ 106892 w 2137833"/>
              <a:gd name="connsiteY2" fmla="*/ 0 h 1068916"/>
              <a:gd name="connsiteX3" fmla="*/ 2030941 w 2137833"/>
              <a:gd name="connsiteY3" fmla="*/ 0 h 1068916"/>
              <a:gd name="connsiteX4" fmla="*/ 2106525 w 2137833"/>
              <a:gd name="connsiteY4" fmla="*/ 31308 h 1068916"/>
              <a:gd name="connsiteX5" fmla="*/ 2137833 w 2137833"/>
              <a:gd name="connsiteY5" fmla="*/ 106892 h 1068916"/>
              <a:gd name="connsiteX6" fmla="*/ 2137833 w 2137833"/>
              <a:gd name="connsiteY6" fmla="*/ 962024 h 1068916"/>
              <a:gd name="connsiteX7" fmla="*/ 2106525 w 2137833"/>
              <a:gd name="connsiteY7" fmla="*/ 1037608 h 1068916"/>
              <a:gd name="connsiteX8" fmla="*/ 2030941 w 2137833"/>
              <a:gd name="connsiteY8" fmla="*/ 1068916 h 1068916"/>
              <a:gd name="connsiteX9" fmla="*/ 106892 w 2137833"/>
              <a:gd name="connsiteY9" fmla="*/ 1068916 h 1068916"/>
              <a:gd name="connsiteX10" fmla="*/ 31308 w 2137833"/>
              <a:gd name="connsiteY10" fmla="*/ 1037608 h 1068916"/>
              <a:gd name="connsiteX11" fmla="*/ 0 w 2137833"/>
              <a:gd name="connsiteY11" fmla="*/ 962024 h 1068916"/>
              <a:gd name="connsiteX12" fmla="*/ 0 w 2137833"/>
              <a:gd name="connsiteY12" fmla="*/ 106892 h 1068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37833" h="1068916">
                <a:moveTo>
                  <a:pt x="0" y="106892"/>
                </a:moveTo>
                <a:cubicBezTo>
                  <a:pt x="0" y="78542"/>
                  <a:pt x="11262" y="51354"/>
                  <a:pt x="31308" y="31308"/>
                </a:cubicBezTo>
                <a:cubicBezTo>
                  <a:pt x="51354" y="11262"/>
                  <a:pt x="78543" y="0"/>
                  <a:pt x="106892" y="0"/>
                </a:cubicBezTo>
                <a:lnTo>
                  <a:pt x="2030941" y="0"/>
                </a:lnTo>
                <a:cubicBezTo>
                  <a:pt x="2059291" y="0"/>
                  <a:pt x="2086479" y="11262"/>
                  <a:pt x="2106525" y="31308"/>
                </a:cubicBezTo>
                <a:cubicBezTo>
                  <a:pt x="2126571" y="51354"/>
                  <a:pt x="2137833" y="78543"/>
                  <a:pt x="2137833" y="106892"/>
                </a:cubicBezTo>
                <a:lnTo>
                  <a:pt x="2137833" y="962024"/>
                </a:lnTo>
                <a:cubicBezTo>
                  <a:pt x="2137833" y="990374"/>
                  <a:pt x="2126571" y="1017562"/>
                  <a:pt x="2106525" y="1037608"/>
                </a:cubicBezTo>
                <a:cubicBezTo>
                  <a:pt x="2086479" y="1057654"/>
                  <a:pt x="2059290" y="1068916"/>
                  <a:pt x="2030941" y="1068916"/>
                </a:cubicBezTo>
                <a:lnTo>
                  <a:pt x="106892" y="1068916"/>
                </a:lnTo>
                <a:cubicBezTo>
                  <a:pt x="78542" y="1068916"/>
                  <a:pt x="51354" y="1057654"/>
                  <a:pt x="31308" y="1037608"/>
                </a:cubicBezTo>
                <a:cubicBezTo>
                  <a:pt x="11262" y="1017562"/>
                  <a:pt x="0" y="990373"/>
                  <a:pt x="0" y="962024"/>
                </a:cubicBezTo>
                <a:lnTo>
                  <a:pt x="0" y="106892"/>
                </a:lnTo>
                <a:close/>
              </a:path>
            </a:pathLst>
          </a:custGeom>
          <a:solidFill>
            <a:schemeClr val="accent4">
              <a:lumMod val="75000"/>
            </a:schemeClr>
          </a:solidFill>
        </p:spPr>
        <p:style>
          <a:lnRef idx="2">
            <a:schemeClr val="accent2">
              <a:shade val="80000"/>
              <a:hueOff val="0"/>
              <a:satOff val="0"/>
              <a:lumOff val="0"/>
              <a:alphaOff val="0"/>
            </a:schemeClr>
          </a:lnRef>
          <a:fillRef idx="1">
            <a:scrgbClr r="0" g="0" b="0"/>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45912" tIns="45912" rIns="45912" bIns="45912" numCol="1" spcCol="1270" anchor="ctr" anchorCtr="0">
            <a:noAutofit/>
          </a:bodyPr>
          <a:lstStyle/>
          <a:p>
            <a:pPr lvl="0" algn="ctr" defTabSz="1022350">
              <a:lnSpc>
                <a:spcPct val="90000"/>
              </a:lnSpc>
              <a:spcBef>
                <a:spcPct val="0"/>
              </a:spcBef>
              <a:spcAft>
                <a:spcPct val="35000"/>
              </a:spcAft>
            </a:pPr>
            <a:r>
              <a:rPr lang="en-US" sz="2300" kern="1200" dirty="0" smtClean="0">
                <a:solidFill>
                  <a:schemeClr val="accent1">
                    <a:lumMod val="20000"/>
                    <a:lumOff val="80000"/>
                  </a:schemeClr>
                </a:solidFill>
              </a:rPr>
              <a:t>Banks Analyst</a:t>
            </a:r>
            <a:r>
              <a:rPr lang="id-ID" sz="2300" kern="1200" dirty="0" smtClean="0">
                <a:solidFill>
                  <a:schemeClr val="accent1">
                    <a:lumMod val="20000"/>
                    <a:lumOff val="80000"/>
                  </a:schemeClr>
                </a:solidFill>
              </a:rPr>
              <a:t> Document</a:t>
            </a:r>
            <a:r>
              <a:rPr lang="en-US" sz="2300" kern="1200" dirty="0" smtClean="0">
                <a:solidFill>
                  <a:schemeClr val="accent1">
                    <a:lumMod val="20000"/>
                    <a:lumOff val="80000"/>
                  </a:schemeClr>
                </a:solidFill>
              </a:rPr>
              <a:t>        (an example)</a:t>
            </a:r>
            <a:endParaRPr lang="en-US" sz="2300" kern="1200" dirty="0">
              <a:solidFill>
                <a:schemeClr val="accent1">
                  <a:lumMod val="20000"/>
                  <a:lumOff val="80000"/>
                </a:schemeClr>
              </a:solidFill>
            </a:endParaRPr>
          </a:p>
        </p:txBody>
      </p:sp>
      <p:sp>
        <p:nvSpPr>
          <p:cNvPr id="5" name="Rectangle 4"/>
          <p:cNvSpPr/>
          <p:nvPr/>
        </p:nvSpPr>
        <p:spPr>
          <a:xfrm>
            <a:off x="0" y="6553200"/>
            <a:ext cx="9144000" cy="304800"/>
          </a:xfrm>
          <a:prstGeom prst="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pic>
        <p:nvPicPr>
          <p:cNvPr id="6" name="Picture 8" descr="https://femyaap.files.wordpress.com/2011/05/ipb-biru1.gif"/>
          <p:cNvPicPr>
            <a:picLocks noChangeAspect="1" noChangeArrowheads="1"/>
          </p:cNvPicPr>
          <p:nvPr/>
        </p:nvPicPr>
        <p:blipFill>
          <a:blip r:embed="rId3" cstate="print"/>
          <a:srcRect/>
          <a:stretch>
            <a:fillRect/>
          </a:stretch>
        </p:blipFill>
        <p:spPr bwMode="auto">
          <a:xfrm>
            <a:off x="152400" y="6179003"/>
            <a:ext cx="685800" cy="678997"/>
          </a:xfrm>
          <a:prstGeom prst="rect">
            <a:avLst/>
          </a:prstGeom>
          <a:noFill/>
        </p:spPr>
      </p:pic>
      <p:graphicFrame>
        <p:nvGraphicFramePr>
          <p:cNvPr id="10" name="Diagram 9"/>
          <p:cNvGraphicFramePr/>
          <p:nvPr/>
        </p:nvGraphicFramePr>
        <p:xfrm>
          <a:off x="0" y="0"/>
          <a:ext cx="9144000" cy="4572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7" name="Oval 26"/>
          <p:cNvSpPr/>
          <p:nvPr/>
        </p:nvSpPr>
        <p:spPr>
          <a:xfrm>
            <a:off x="2514600" y="4419600"/>
            <a:ext cx="6324600" cy="1828800"/>
          </a:xfrm>
          <a:prstGeom prst="ellipse">
            <a:avLst/>
          </a:prstGeom>
          <a:noFill/>
          <a:ln w="762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p:cNvSpPr txBox="1"/>
          <p:nvPr/>
        </p:nvSpPr>
        <p:spPr>
          <a:xfrm>
            <a:off x="2438400" y="5943600"/>
            <a:ext cx="1219200" cy="461665"/>
          </a:xfrm>
          <a:prstGeom prst="rect">
            <a:avLst/>
          </a:prstGeom>
          <a:noFill/>
        </p:spPr>
        <p:txBody>
          <a:bodyPr wrap="square" rtlCol="0">
            <a:spAutoFit/>
          </a:bodyPr>
          <a:lstStyle/>
          <a:p>
            <a:r>
              <a:rPr lang="id-ID" sz="2400" b="1" dirty="0" smtClean="0">
                <a:solidFill>
                  <a:srgbClr val="FF0000"/>
                </a:solidFill>
              </a:rPr>
              <a:t>Niche</a:t>
            </a:r>
            <a:endParaRPr lang="en-US" sz="2400" b="1"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linds(horizontal)">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blinds(horizontal)">
                                      <p:cBhvr>
                                        <p:cTn id="12" dur="500"/>
                                        <p:tgtEl>
                                          <p:spTgt spid="13"/>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blinds(horizontal)">
                                      <p:cBhvr>
                                        <p:cTn id="15" dur="500"/>
                                        <p:tgtEl>
                                          <p:spTgt spid="14"/>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blinds(horizontal)">
                                      <p:cBhvr>
                                        <p:cTn id="20" dur="500"/>
                                        <p:tgtEl>
                                          <p:spTgt spid="15"/>
                                        </p:tgtEl>
                                      </p:cBhvr>
                                    </p:animEffect>
                                  </p:childTnLst>
                                </p:cTn>
                              </p:par>
                              <p:par>
                                <p:cTn id="21" presetID="3" presetClass="entr" presetSubtype="10"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blinds(horizontal)">
                                      <p:cBhvr>
                                        <p:cTn id="23" dur="500"/>
                                        <p:tgtEl>
                                          <p:spTgt spid="16"/>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grpId="0" nodeType="click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blinds(horizontal)">
                                      <p:cBhvr>
                                        <p:cTn id="28" dur="500"/>
                                        <p:tgtEl>
                                          <p:spTgt spid="17"/>
                                        </p:tgtEl>
                                      </p:cBhvr>
                                    </p:animEffect>
                                  </p:childTnLst>
                                </p:cTn>
                              </p:par>
                              <p:par>
                                <p:cTn id="29" presetID="3" presetClass="entr" presetSubtype="10"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blinds(horizontal)">
                                      <p:cBhvr>
                                        <p:cTn id="31" dur="500"/>
                                        <p:tgtEl>
                                          <p:spTgt spid="18"/>
                                        </p:tgtEl>
                                      </p:cBhvr>
                                    </p:animEffect>
                                  </p:childTnLst>
                                </p:cTn>
                              </p:par>
                            </p:childTnLst>
                          </p:cTn>
                        </p:par>
                      </p:childTnLst>
                    </p:cTn>
                  </p:par>
                  <p:par>
                    <p:cTn id="32" fill="hold">
                      <p:stCondLst>
                        <p:cond delay="indefinite"/>
                      </p:stCondLst>
                      <p:childTnLst>
                        <p:par>
                          <p:cTn id="33" fill="hold">
                            <p:stCondLst>
                              <p:cond delay="0"/>
                            </p:stCondLst>
                            <p:childTnLst>
                              <p:par>
                                <p:cTn id="34" presetID="3" presetClass="entr" presetSubtype="10" fill="hold" grpId="0" nodeType="clickEffect">
                                  <p:stCondLst>
                                    <p:cond delay="0"/>
                                  </p:stCondLst>
                                  <p:childTnLst>
                                    <p:set>
                                      <p:cBhvr>
                                        <p:cTn id="35" dur="1" fill="hold">
                                          <p:stCondLst>
                                            <p:cond delay="0"/>
                                          </p:stCondLst>
                                        </p:cTn>
                                        <p:tgtEl>
                                          <p:spTgt spid="19"/>
                                        </p:tgtEl>
                                        <p:attrNameLst>
                                          <p:attrName>style.visibility</p:attrName>
                                        </p:attrNameLst>
                                      </p:cBhvr>
                                      <p:to>
                                        <p:strVal val="visible"/>
                                      </p:to>
                                    </p:set>
                                    <p:animEffect transition="in" filter="blinds(horizontal)">
                                      <p:cBhvr>
                                        <p:cTn id="36" dur="500"/>
                                        <p:tgtEl>
                                          <p:spTgt spid="19"/>
                                        </p:tgtEl>
                                      </p:cBhvr>
                                    </p:animEffect>
                                  </p:childTnLst>
                                </p:cTn>
                              </p:par>
                              <p:par>
                                <p:cTn id="37" presetID="3" presetClass="entr" presetSubtype="10" fill="hold" grpId="0" nodeType="withEffect">
                                  <p:stCondLst>
                                    <p:cond delay="0"/>
                                  </p:stCondLst>
                                  <p:childTnLst>
                                    <p:set>
                                      <p:cBhvr>
                                        <p:cTn id="38" dur="1" fill="hold">
                                          <p:stCondLst>
                                            <p:cond delay="0"/>
                                          </p:stCondLst>
                                        </p:cTn>
                                        <p:tgtEl>
                                          <p:spTgt spid="20"/>
                                        </p:tgtEl>
                                        <p:attrNameLst>
                                          <p:attrName>style.visibility</p:attrName>
                                        </p:attrNameLst>
                                      </p:cBhvr>
                                      <p:to>
                                        <p:strVal val="visible"/>
                                      </p:to>
                                    </p:set>
                                    <p:animEffect transition="in" filter="blinds(horizontal)">
                                      <p:cBhvr>
                                        <p:cTn id="39" dur="500"/>
                                        <p:tgtEl>
                                          <p:spTgt spid="20"/>
                                        </p:tgtEl>
                                      </p:cBhvr>
                                    </p:animEffect>
                                  </p:childTnLst>
                                </p:cTn>
                              </p:par>
                            </p:childTnLst>
                          </p:cTn>
                        </p:par>
                      </p:childTnLst>
                    </p:cTn>
                  </p:par>
                  <p:par>
                    <p:cTn id="40" fill="hold">
                      <p:stCondLst>
                        <p:cond delay="indefinite"/>
                      </p:stCondLst>
                      <p:childTnLst>
                        <p:par>
                          <p:cTn id="41" fill="hold">
                            <p:stCondLst>
                              <p:cond delay="0"/>
                            </p:stCondLst>
                            <p:childTnLst>
                              <p:par>
                                <p:cTn id="42" presetID="3" presetClass="entr" presetSubtype="10" fill="hold" grpId="0" nodeType="clickEffect">
                                  <p:stCondLst>
                                    <p:cond delay="0"/>
                                  </p:stCondLst>
                                  <p:childTnLst>
                                    <p:set>
                                      <p:cBhvr>
                                        <p:cTn id="43" dur="1" fill="hold">
                                          <p:stCondLst>
                                            <p:cond delay="0"/>
                                          </p:stCondLst>
                                        </p:cTn>
                                        <p:tgtEl>
                                          <p:spTgt spid="21"/>
                                        </p:tgtEl>
                                        <p:attrNameLst>
                                          <p:attrName>style.visibility</p:attrName>
                                        </p:attrNameLst>
                                      </p:cBhvr>
                                      <p:to>
                                        <p:strVal val="visible"/>
                                      </p:to>
                                    </p:set>
                                    <p:animEffect transition="in" filter="blinds(horizontal)">
                                      <p:cBhvr>
                                        <p:cTn id="44" dur="500"/>
                                        <p:tgtEl>
                                          <p:spTgt spid="21"/>
                                        </p:tgtEl>
                                      </p:cBhvr>
                                    </p:animEffect>
                                  </p:childTnLst>
                                </p:cTn>
                              </p:par>
                              <p:par>
                                <p:cTn id="45" presetID="3" presetClass="entr" presetSubtype="10" fill="hold" grpId="0" nodeType="withEffect">
                                  <p:stCondLst>
                                    <p:cond delay="0"/>
                                  </p:stCondLst>
                                  <p:childTnLst>
                                    <p:set>
                                      <p:cBhvr>
                                        <p:cTn id="46" dur="1" fill="hold">
                                          <p:stCondLst>
                                            <p:cond delay="0"/>
                                          </p:stCondLst>
                                        </p:cTn>
                                        <p:tgtEl>
                                          <p:spTgt spid="22"/>
                                        </p:tgtEl>
                                        <p:attrNameLst>
                                          <p:attrName>style.visibility</p:attrName>
                                        </p:attrNameLst>
                                      </p:cBhvr>
                                      <p:to>
                                        <p:strVal val="visible"/>
                                      </p:to>
                                    </p:set>
                                    <p:animEffect transition="in" filter="blinds(horizontal)">
                                      <p:cBhvr>
                                        <p:cTn id="47" dur="500"/>
                                        <p:tgtEl>
                                          <p:spTgt spid="22"/>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grpId="0" nodeType="clickEffect">
                                  <p:stCondLst>
                                    <p:cond delay="0"/>
                                  </p:stCondLst>
                                  <p:childTnLst>
                                    <p:set>
                                      <p:cBhvr>
                                        <p:cTn id="51" dur="1" fill="hold">
                                          <p:stCondLst>
                                            <p:cond delay="0"/>
                                          </p:stCondLst>
                                        </p:cTn>
                                        <p:tgtEl>
                                          <p:spTgt spid="23"/>
                                        </p:tgtEl>
                                        <p:attrNameLst>
                                          <p:attrName>style.visibility</p:attrName>
                                        </p:attrNameLst>
                                      </p:cBhvr>
                                      <p:to>
                                        <p:strVal val="visible"/>
                                      </p:to>
                                    </p:set>
                                    <p:animEffect transition="in" filter="blinds(horizontal)">
                                      <p:cBhvr>
                                        <p:cTn id="52" dur="500"/>
                                        <p:tgtEl>
                                          <p:spTgt spid="23"/>
                                        </p:tgtEl>
                                      </p:cBhvr>
                                    </p:animEffect>
                                  </p:childTnLst>
                                </p:cTn>
                              </p:par>
                              <p:par>
                                <p:cTn id="53" presetID="3" presetClass="entr" presetSubtype="10" fill="hold" grpId="0" nodeType="withEffect">
                                  <p:stCondLst>
                                    <p:cond delay="0"/>
                                  </p:stCondLst>
                                  <p:childTnLst>
                                    <p:set>
                                      <p:cBhvr>
                                        <p:cTn id="54" dur="1" fill="hold">
                                          <p:stCondLst>
                                            <p:cond delay="0"/>
                                          </p:stCondLst>
                                        </p:cTn>
                                        <p:tgtEl>
                                          <p:spTgt spid="24"/>
                                        </p:tgtEl>
                                        <p:attrNameLst>
                                          <p:attrName>style.visibility</p:attrName>
                                        </p:attrNameLst>
                                      </p:cBhvr>
                                      <p:to>
                                        <p:strVal val="visible"/>
                                      </p:to>
                                    </p:set>
                                    <p:animEffect transition="in" filter="blinds(horizontal)">
                                      <p:cBhvr>
                                        <p:cTn id="55" dur="500"/>
                                        <p:tgtEl>
                                          <p:spTgt spid="24"/>
                                        </p:tgtEl>
                                      </p:cBhvr>
                                    </p:animEffect>
                                  </p:childTnLst>
                                </p:cTn>
                              </p:par>
                            </p:childTnLst>
                          </p:cTn>
                        </p:par>
                      </p:childTnLst>
                    </p:cTn>
                  </p:par>
                  <p:par>
                    <p:cTn id="56" fill="hold">
                      <p:stCondLst>
                        <p:cond delay="indefinite"/>
                      </p:stCondLst>
                      <p:childTnLst>
                        <p:par>
                          <p:cTn id="57" fill="hold">
                            <p:stCondLst>
                              <p:cond delay="0"/>
                            </p:stCondLst>
                            <p:childTnLst>
                              <p:par>
                                <p:cTn id="58" presetID="3" presetClass="entr" presetSubtype="10" fill="hold" grpId="0" nodeType="clickEffect">
                                  <p:stCondLst>
                                    <p:cond delay="0"/>
                                  </p:stCondLst>
                                  <p:childTnLst>
                                    <p:set>
                                      <p:cBhvr>
                                        <p:cTn id="59" dur="1" fill="hold">
                                          <p:stCondLst>
                                            <p:cond delay="0"/>
                                          </p:stCondLst>
                                        </p:cTn>
                                        <p:tgtEl>
                                          <p:spTgt spid="27"/>
                                        </p:tgtEl>
                                        <p:attrNameLst>
                                          <p:attrName>style.visibility</p:attrName>
                                        </p:attrNameLst>
                                      </p:cBhvr>
                                      <p:to>
                                        <p:strVal val="visible"/>
                                      </p:to>
                                    </p:set>
                                    <p:animEffect transition="in" filter="blinds(horizontal)">
                                      <p:cBhvr>
                                        <p:cTn id="60" dur="500"/>
                                        <p:tgtEl>
                                          <p:spTgt spid="27"/>
                                        </p:tgtEl>
                                      </p:cBhvr>
                                    </p:animEffect>
                                  </p:childTnLst>
                                </p:cTn>
                              </p:par>
                            </p:childTnLst>
                          </p:cTn>
                        </p:par>
                      </p:childTnLst>
                    </p:cTn>
                  </p:par>
                  <p:par>
                    <p:cTn id="61" fill="hold">
                      <p:stCondLst>
                        <p:cond delay="indefinite"/>
                      </p:stCondLst>
                      <p:childTnLst>
                        <p:par>
                          <p:cTn id="62" fill="hold">
                            <p:stCondLst>
                              <p:cond delay="0"/>
                            </p:stCondLst>
                            <p:childTnLst>
                              <p:par>
                                <p:cTn id="63" presetID="3" presetClass="entr" presetSubtype="10" fill="hold" grpId="0" nodeType="clickEffect">
                                  <p:stCondLst>
                                    <p:cond delay="0"/>
                                  </p:stCondLst>
                                  <p:childTnLst>
                                    <p:set>
                                      <p:cBhvr>
                                        <p:cTn id="64" dur="1" fill="hold">
                                          <p:stCondLst>
                                            <p:cond delay="0"/>
                                          </p:stCondLst>
                                        </p:cTn>
                                        <p:tgtEl>
                                          <p:spTgt spid="28"/>
                                        </p:tgtEl>
                                        <p:attrNameLst>
                                          <p:attrName>style.visibility</p:attrName>
                                        </p:attrNameLst>
                                      </p:cBhvr>
                                      <p:to>
                                        <p:strVal val="visible"/>
                                      </p:to>
                                    </p:set>
                                    <p:animEffect transition="in" filter="blinds(horizontal)">
                                      <p:cBhvr>
                                        <p:cTn id="65"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7" grpId="0" animBg="1"/>
      <p:bldP spid="28" grpId="0"/>
    </p:bldLst>
  </p:timing>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Diagram 3"/>
          <p:cNvGraphicFramePr/>
          <p:nvPr/>
        </p:nvGraphicFramePr>
        <p:xfrm>
          <a:off x="0" y="0"/>
          <a:ext cx="9144000" cy="457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Content Placeholder 2"/>
          <p:cNvSpPr>
            <a:spLocks noGrp="1"/>
          </p:cNvSpPr>
          <p:nvPr>
            <p:ph idx="1"/>
          </p:nvPr>
        </p:nvSpPr>
        <p:spPr>
          <a:xfrm>
            <a:off x="547332" y="533400"/>
            <a:ext cx="8596668" cy="3880773"/>
          </a:xfrm>
        </p:spPr>
        <p:txBody>
          <a:bodyPr/>
          <a:lstStyle/>
          <a:p>
            <a:r>
              <a:rPr lang="el-GR" i="1" dirty="0" smtClean="0">
                <a:latin typeface="Times New Roman" pitchFamily="18" charset="0"/>
                <a:cs typeface="Times New Roman" pitchFamily="18" charset="0"/>
              </a:rPr>
              <a:t>α</a:t>
            </a:r>
            <a:r>
              <a:rPr lang="en-US" i="1" dirty="0" smtClean="0">
                <a:latin typeface="Times New Roman" pitchFamily="18" charset="0"/>
                <a:cs typeface="Times New Roman" pitchFamily="18" charset="0"/>
              </a:rPr>
              <a:t> </a:t>
            </a:r>
            <a:r>
              <a:rPr lang="en-US" dirty="0" smtClean="0">
                <a:cs typeface="Times New Roman" pitchFamily="18" charset="0"/>
              </a:rPr>
              <a:t>and </a:t>
            </a:r>
            <a:r>
              <a:rPr lang="el-GR" i="1" dirty="0" smtClean="0">
                <a:latin typeface="Times New Roman" pitchFamily="18" charset="0"/>
                <a:cs typeface="Times New Roman" pitchFamily="18" charset="0"/>
              </a:rPr>
              <a:t>β</a:t>
            </a:r>
            <a:r>
              <a:rPr lang="en-US" i="1" dirty="0" smtClean="0">
                <a:latin typeface="Times New Roman" pitchFamily="18" charset="0"/>
                <a:cs typeface="Times New Roman" pitchFamily="18" charset="0"/>
              </a:rPr>
              <a:t> </a:t>
            </a:r>
            <a:r>
              <a:rPr lang="en-US" dirty="0" smtClean="0">
                <a:cs typeface="Times New Roman" pitchFamily="18" charset="0"/>
              </a:rPr>
              <a:t>plays significant role in evaluation. The lowest value of </a:t>
            </a:r>
            <a:r>
              <a:rPr lang="el-GR" i="1" dirty="0" smtClean="0">
                <a:latin typeface="Times New Roman" pitchFamily="18" charset="0"/>
                <a:cs typeface="Times New Roman" pitchFamily="18" charset="0"/>
              </a:rPr>
              <a:t>α</a:t>
            </a:r>
            <a:r>
              <a:rPr lang="en-US" i="1" dirty="0" smtClean="0">
                <a:latin typeface="Times New Roman" pitchFamily="18" charset="0"/>
                <a:cs typeface="Times New Roman" pitchFamily="18" charset="0"/>
              </a:rPr>
              <a:t> </a:t>
            </a:r>
            <a:r>
              <a:rPr lang="en-US" dirty="0" smtClean="0">
                <a:cs typeface="Times New Roman" pitchFamily="18" charset="0"/>
              </a:rPr>
              <a:t>and </a:t>
            </a:r>
            <a:r>
              <a:rPr lang="el-GR" i="1" dirty="0" smtClean="0">
                <a:latin typeface="Times New Roman" pitchFamily="18" charset="0"/>
                <a:cs typeface="Times New Roman" pitchFamily="18" charset="0"/>
              </a:rPr>
              <a:t>β</a:t>
            </a:r>
            <a:r>
              <a:rPr lang="en-US" i="1" dirty="0" smtClean="0">
                <a:latin typeface="Times New Roman" pitchFamily="18" charset="0"/>
                <a:cs typeface="Times New Roman" pitchFamily="18" charset="0"/>
              </a:rPr>
              <a:t> </a:t>
            </a:r>
            <a:r>
              <a:rPr lang="en-US" dirty="0" smtClean="0">
                <a:cs typeface="Times New Roman" pitchFamily="18" charset="0"/>
              </a:rPr>
              <a:t>are 0.4 and 0.6</a:t>
            </a:r>
          </a:p>
          <a:p>
            <a:r>
              <a:rPr lang="en-US" dirty="0" smtClean="0">
                <a:cs typeface="Times New Roman" pitchFamily="18" charset="0"/>
              </a:rPr>
              <a:t>There are 715 cluster solution, we only pick up the best score of each K</a:t>
            </a:r>
            <a:endParaRPr lang="en-US" dirty="0">
              <a:cs typeface="Times New Roman" pitchFamily="18" charset="0"/>
            </a:endParaRPr>
          </a:p>
        </p:txBody>
      </p:sp>
      <p:graphicFrame>
        <p:nvGraphicFramePr>
          <p:cNvPr id="6" name="Table 5"/>
          <p:cNvGraphicFramePr>
            <a:graphicFrameLocks noGrp="1"/>
          </p:cNvGraphicFramePr>
          <p:nvPr/>
        </p:nvGraphicFramePr>
        <p:xfrm>
          <a:off x="609600" y="2667000"/>
          <a:ext cx="8001000" cy="3505204"/>
        </p:xfrm>
        <a:graphic>
          <a:graphicData uri="http://schemas.openxmlformats.org/drawingml/2006/table">
            <a:tbl>
              <a:tblPr>
                <a:tableStyleId>{69C7853C-536D-4A76-A0AE-DD22124D55A5}</a:tableStyleId>
              </a:tblPr>
              <a:tblGrid>
                <a:gridCol w="1528759"/>
                <a:gridCol w="1565883"/>
                <a:gridCol w="1543990"/>
                <a:gridCol w="1490684"/>
                <a:gridCol w="1871684"/>
              </a:tblGrid>
              <a:tr h="637309">
                <a:tc>
                  <a:txBody>
                    <a:bodyPr/>
                    <a:lstStyle/>
                    <a:p>
                      <a:pPr marL="0" marR="0" algn="ctr">
                        <a:spcBef>
                          <a:spcPts val="0"/>
                        </a:spcBef>
                        <a:spcAft>
                          <a:spcPts val="0"/>
                        </a:spcAft>
                      </a:pPr>
                      <a:r>
                        <a:rPr lang="id-ID" sz="2000" dirty="0"/>
                        <a:t>K</a:t>
                      </a:r>
                      <a:endParaRPr lang="en-US" sz="2000" dirty="0">
                        <a:latin typeface="+mn-lt"/>
                        <a:ea typeface="Times New Roman"/>
                      </a:endParaRPr>
                    </a:p>
                  </a:txBody>
                  <a:tcPr marL="68580" marR="68580" marT="0" marB="0"/>
                </a:tc>
                <a:tc>
                  <a:txBody>
                    <a:bodyPr/>
                    <a:lstStyle/>
                    <a:p>
                      <a:pPr marL="0" marR="0" algn="ctr">
                        <a:spcBef>
                          <a:spcPts val="0"/>
                        </a:spcBef>
                        <a:spcAft>
                          <a:spcPts val="0"/>
                        </a:spcAft>
                      </a:pPr>
                      <a:r>
                        <a:rPr lang="id-ID" sz="2000" dirty="0" smtClean="0"/>
                        <a:t>α</a:t>
                      </a:r>
                      <a:endParaRPr lang="en-US" sz="2000" dirty="0" smtClean="0"/>
                    </a:p>
                    <a:p>
                      <a:pPr marL="0" marR="0" algn="ctr">
                        <a:spcBef>
                          <a:spcPts val="0"/>
                        </a:spcBef>
                        <a:spcAft>
                          <a:spcPts val="0"/>
                        </a:spcAft>
                      </a:pPr>
                      <a:r>
                        <a:rPr lang="en-US" sz="2000" dirty="0" smtClean="0">
                          <a:latin typeface="+mn-lt"/>
                          <a:ea typeface="Times New Roman"/>
                        </a:rPr>
                        <a:t>(0.4</a:t>
                      </a:r>
                      <a:r>
                        <a:rPr lang="en-US" sz="2000" baseline="0" dirty="0" smtClean="0">
                          <a:latin typeface="+mn-lt"/>
                          <a:ea typeface="Times New Roman"/>
                        </a:rPr>
                        <a:t> to 1.0)</a:t>
                      </a:r>
                      <a:endParaRPr lang="en-US" sz="2000" dirty="0">
                        <a:latin typeface="+mn-lt"/>
                        <a:ea typeface="Times New Roman"/>
                      </a:endParaRPr>
                    </a:p>
                  </a:txBody>
                  <a:tcPr marL="68580" marR="68580" marT="0" marB="0"/>
                </a:tc>
                <a:tc>
                  <a:txBody>
                    <a:bodyPr/>
                    <a:lstStyle/>
                    <a:p>
                      <a:pPr marL="0" marR="0" algn="ctr">
                        <a:spcBef>
                          <a:spcPts val="0"/>
                        </a:spcBef>
                        <a:spcAft>
                          <a:spcPts val="0"/>
                        </a:spcAft>
                      </a:pPr>
                      <a:r>
                        <a:rPr lang="id-ID" sz="2000" dirty="0" smtClean="0"/>
                        <a:t>β</a:t>
                      </a:r>
                      <a:endParaRPr lang="en-US" sz="2000" dirty="0" smtClean="0"/>
                    </a:p>
                    <a:p>
                      <a:pPr marL="0" marR="0" indent="0" algn="ctr" defTabSz="914400" rtl="0" eaLnBrk="1" fontAlgn="auto" latinLnBrk="0" hangingPunct="1">
                        <a:lnSpc>
                          <a:spcPct val="100000"/>
                        </a:lnSpc>
                        <a:spcBef>
                          <a:spcPts val="0"/>
                        </a:spcBef>
                        <a:spcAft>
                          <a:spcPts val="0"/>
                        </a:spcAft>
                        <a:buClrTx/>
                        <a:buSzTx/>
                        <a:buFontTx/>
                        <a:buNone/>
                        <a:tabLst/>
                        <a:defRPr/>
                      </a:pPr>
                      <a:r>
                        <a:rPr lang="en-US" sz="2000" dirty="0" smtClean="0">
                          <a:latin typeface="+mn-lt"/>
                          <a:ea typeface="Times New Roman"/>
                        </a:rPr>
                        <a:t>(0.6</a:t>
                      </a:r>
                      <a:r>
                        <a:rPr lang="en-US" sz="2000" baseline="0" dirty="0" smtClean="0">
                          <a:latin typeface="+mn-lt"/>
                          <a:ea typeface="Times New Roman"/>
                        </a:rPr>
                        <a:t> to 1.0)</a:t>
                      </a:r>
                      <a:endParaRPr lang="en-US" sz="2000" dirty="0" smtClean="0">
                        <a:latin typeface="+mn-lt"/>
                        <a:ea typeface="Times New Roman"/>
                      </a:endParaRPr>
                    </a:p>
                  </a:txBody>
                  <a:tcPr marL="68580" marR="68580" marT="0" marB="0"/>
                </a:tc>
                <a:tc>
                  <a:txBody>
                    <a:bodyPr/>
                    <a:lstStyle/>
                    <a:p>
                      <a:pPr marL="0" marR="0" algn="ctr">
                        <a:spcBef>
                          <a:spcPts val="0"/>
                        </a:spcBef>
                        <a:spcAft>
                          <a:spcPts val="0"/>
                        </a:spcAft>
                      </a:pPr>
                      <a:r>
                        <a:rPr lang="id-ID" sz="2000" dirty="0"/>
                        <a:t>Silhouette Score</a:t>
                      </a:r>
                      <a:endParaRPr lang="en-US" sz="2000" dirty="0">
                        <a:latin typeface="+mn-lt"/>
                        <a:ea typeface="Times New Roman"/>
                      </a:endParaRPr>
                    </a:p>
                  </a:txBody>
                  <a:tcPr marL="68580" marR="68580" marT="0" marB="0"/>
                </a:tc>
                <a:tc>
                  <a:txBody>
                    <a:bodyPr/>
                    <a:lstStyle/>
                    <a:p>
                      <a:pPr marL="0" marR="0" algn="ctr">
                        <a:spcBef>
                          <a:spcPts val="0"/>
                        </a:spcBef>
                        <a:spcAft>
                          <a:spcPts val="0"/>
                        </a:spcAft>
                      </a:pPr>
                      <a:r>
                        <a:rPr lang="id-ID" sz="2000" dirty="0"/>
                        <a:t>Number of Empty Cluster</a:t>
                      </a:r>
                      <a:endParaRPr lang="en-US" sz="2000" dirty="0">
                        <a:latin typeface="+mn-lt"/>
                        <a:ea typeface="Times New Roman"/>
                      </a:endParaRPr>
                    </a:p>
                  </a:txBody>
                  <a:tcPr marL="68580" marR="68580" marT="0" marB="0"/>
                </a:tc>
              </a:tr>
              <a:tr h="318655">
                <a:tc>
                  <a:txBody>
                    <a:bodyPr/>
                    <a:lstStyle/>
                    <a:p>
                      <a:pPr marL="0" marR="0" algn="ctr">
                        <a:spcBef>
                          <a:spcPts val="0"/>
                        </a:spcBef>
                        <a:spcAft>
                          <a:spcPts val="0"/>
                        </a:spcAft>
                      </a:pPr>
                      <a:r>
                        <a:rPr lang="id-ID" sz="2000" dirty="0"/>
                        <a:t>2</a:t>
                      </a:r>
                      <a:endParaRPr lang="en-US" sz="2000" dirty="0">
                        <a:latin typeface="+mn-lt"/>
                        <a:ea typeface="Times New Roman"/>
                      </a:endParaRPr>
                    </a:p>
                  </a:txBody>
                  <a:tcPr marL="68580" marR="68580" marT="0" marB="0"/>
                </a:tc>
                <a:tc>
                  <a:txBody>
                    <a:bodyPr/>
                    <a:lstStyle/>
                    <a:p>
                      <a:pPr marL="0" marR="0" algn="r">
                        <a:spcBef>
                          <a:spcPts val="0"/>
                        </a:spcBef>
                        <a:spcAft>
                          <a:spcPts val="0"/>
                        </a:spcAft>
                      </a:pPr>
                      <a:r>
                        <a:rPr lang="en-GB" sz="2000" dirty="0"/>
                        <a:t>0.85</a:t>
                      </a:r>
                      <a:endParaRPr lang="en-US" sz="2000" dirty="0">
                        <a:latin typeface="+mn-lt"/>
                        <a:ea typeface="Times New Roman"/>
                      </a:endParaRPr>
                    </a:p>
                  </a:txBody>
                  <a:tcPr marL="68580" marR="68580" marT="0" marB="0" anchor="b"/>
                </a:tc>
                <a:tc>
                  <a:txBody>
                    <a:bodyPr/>
                    <a:lstStyle/>
                    <a:p>
                      <a:pPr marL="0" marR="0" algn="r">
                        <a:spcBef>
                          <a:spcPts val="0"/>
                        </a:spcBef>
                        <a:spcAft>
                          <a:spcPts val="0"/>
                        </a:spcAft>
                      </a:pPr>
                      <a:r>
                        <a:rPr lang="en-GB" sz="2000" dirty="0"/>
                        <a:t>0.9</a:t>
                      </a:r>
                      <a:endParaRPr lang="en-US" sz="2000" dirty="0">
                        <a:latin typeface="+mn-lt"/>
                        <a:ea typeface="Times New Roman"/>
                      </a:endParaRPr>
                    </a:p>
                  </a:txBody>
                  <a:tcPr marL="68580" marR="68580" marT="0" marB="0" anchor="b"/>
                </a:tc>
                <a:tc>
                  <a:txBody>
                    <a:bodyPr/>
                    <a:lstStyle/>
                    <a:p>
                      <a:pPr marL="0" marR="0" algn="r">
                        <a:spcBef>
                          <a:spcPts val="0"/>
                        </a:spcBef>
                        <a:spcAft>
                          <a:spcPts val="0"/>
                        </a:spcAft>
                      </a:pPr>
                      <a:r>
                        <a:rPr lang="en-GB" sz="2000" dirty="0"/>
                        <a:t>0.494237</a:t>
                      </a:r>
                      <a:endParaRPr lang="en-US" sz="2000" dirty="0">
                        <a:latin typeface="+mn-lt"/>
                        <a:ea typeface="Times New Roman"/>
                      </a:endParaRPr>
                    </a:p>
                  </a:txBody>
                  <a:tcPr marL="68580" marR="68580" marT="0" marB="0" anchor="b"/>
                </a:tc>
                <a:tc>
                  <a:txBody>
                    <a:bodyPr/>
                    <a:lstStyle/>
                    <a:p>
                      <a:pPr marL="0" marR="0" algn="ctr">
                        <a:spcBef>
                          <a:spcPts val="0"/>
                        </a:spcBef>
                        <a:spcAft>
                          <a:spcPts val="0"/>
                        </a:spcAft>
                      </a:pPr>
                      <a:r>
                        <a:rPr lang="id-ID" sz="2000"/>
                        <a:t>0</a:t>
                      </a:r>
                      <a:endParaRPr lang="en-US" sz="2000">
                        <a:latin typeface="+mn-lt"/>
                        <a:ea typeface="Times New Roman"/>
                      </a:endParaRPr>
                    </a:p>
                  </a:txBody>
                  <a:tcPr marL="68580" marR="68580" marT="0" marB="0"/>
                </a:tc>
              </a:tr>
              <a:tr h="318655">
                <a:tc>
                  <a:txBody>
                    <a:bodyPr/>
                    <a:lstStyle/>
                    <a:p>
                      <a:pPr marL="0" marR="0" algn="ctr">
                        <a:spcBef>
                          <a:spcPts val="0"/>
                        </a:spcBef>
                        <a:spcAft>
                          <a:spcPts val="0"/>
                        </a:spcAft>
                      </a:pPr>
                      <a:r>
                        <a:rPr lang="id-ID" sz="2000" dirty="0"/>
                        <a:t>3</a:t>
                      </a:r>
                      <a:endParaRPr lang="en-US" sz="2000" dirty="0">
                        <a:latin typeface="+mn-lt"/>
                        <a:ea typeface="Times New Roman"/>
                      </a:endParaRPr>
                    </a:p>
                  </a:txBody>
                  <a:tcPr marL="68580" marR="68580" marT="0" marB="0"/>
                </a:tc>
                <a:tc>
                  <a:txBody>
                    <a:bodyPr/>
                    <a:lstStyle/>
                    <a:p>
                      <a:pPr marL="0" marR="0" algn="r">
                        <a:spcBef>
                          <a:spcPts val="0"/>
                        </a:spcBef>
                        <a:spcAft>
                          <a:spcPts val="0"/>
                        </a:spcAft>
                      </a:pPr>
                      <a:r>
                        <a:rPr lang="en-GB" sz="2000"/>
                        <a:t>0.75</a:t>
                      </a:r>
                      <a:endParaRPr lang="en-US" sz="2000">
                        <a:latin typeface="+mn-lt"/>
                        <a:ea typeface="Times New Roman"/>
                      </a:endParaRPr>
                    </a:p>
                  </a:txBody>
                  <a:tcPr marL="68580" marR="68580" marT="0" marB="0" anchor="b"/>
                </a:tc>
                <a:tc>
                  <a:txBody>
                    <a:bodyPr/>
                    <a:lstStyle/>
                    <a:p>
                      <a:pPr marL="0" marR="0" algn="r">
                        <a:spcBef>
                          <a:spcPts val="0"/>
                        </a:spcBef>
                        <a:spcAft>
                          <a:spcPts val="0"/>
                        </a:spcAft>
                      </a:pPr>
                      <a:r>
                        <a:rPr lang="en-GB" sz="2000" dirty="0"/>
                        <a:t>0.85</a:t>
                      </a:r>
                      <a:endParaRPr lang="en-US" sz="2000" dirty="0">
                        <a:latin typeface="+mn-lt"/>
                        <a:ea typeface="Times New Roman"/>
                      </a:endParaRPr>
                    </a:p>
                  </a:txBody>
                  <a:tcPr marL="68580" marR="68580" marT="0" marB="0" anchor="b"/>
                </a:tc>
                <a:tc>
                  <a:txBody>
                    <a:bodyPr/>
                    <a:lstStyle/>
                    <a:p>
                      <a:pPr marL="0" marR="0" algn="r">
                        <a:spcBef>
                          <a:spcPts val="0"/>
                        </a:spcBef>
                        <a:spcAft>
                          <a:spcPts val="0"/>
                        </a:spcAft>
                      </a:pPr>
                      <a:r>
                        <a:rPr lang="en-GB" sz="2000"/>
                        <a:t>0.660766</a:t>
                      </a:r>
                      <a:endParaRPr lang="en-US" sz="2000">
                        <a:latin typeface="+mn-lt"/>
                        <a:ea typeface="Times New Roman"/>
                      </a:endParaRPr>
                    </a:p>
                  </a:txBody>
                  <a:tcPr marL="68580" marR="68580" marT="0" marB="0" anchor="b"/>
                </a:tc>
                <a:tc>
                  <a:txBody>
                    <a:bodyPr/>
                    <a:lstStyle/>
                    <a:p>
                      <a:pPr marL="0" marR="0" algn="ctr">
                        <a:spcBef>
                          <a:spcPts val="0"/>
                        </a:spcBef>
                        <a:spcAft>
                          <a:spcPts val="0"/>
                        </a:spcAft>
                      </a:pPr>
                      <a:r>
                        <a:rPr lang="id-ID" sz="2000" dirty="0"/>
                        <a:t>0</a:t>
                      </a:r>
                      <a:endParaRPr lang="en-US" sz="2000" dirty="0">
                        <a:latin typeface="+mn-lt"/>
                        <a:ea typeface="Times New Roman"/>
                      </a:endParaRPr>
                    </a:p>
                  </a:txBody>
                  <a:tcPr marL="68580" marR="68580" marT="0" marB="0"/>
                </a:tc>
              </a:tr>
              <a:tr h="318655">
                <a:tc>
                  <a:txBody>
                    <a:bodyPr/>
                    <a:lstStyle/>
                    <a:p>
                      <a:pPr marL="0" marR="0" algn="ctr">
                        <a:spcBef>
                          <a:spcPts val="0"/>
                        </a:spcBef>
                        <a:spcAft>
                          <a:spcPts val="0"/>
                        </a:spcAft>
                      </a:pPr>
                      <a:r>
                        <a:rPr lang="id-ID" sz="2000" dirty="0"/>
                        <a:t>4</a:t>
                      </a:r>
                      <a:endParaRPr lang="en-US" sz="2000" dirty="0">
                        <a:latin typeface="+mn-lt"/>
                        <a:ea typeface="Times New Roman"/>
                      </a:endParaRPr>
                    </a:p>
                  </a:txBody>
                  <a:tcPr marL="68580" marR="68580" marT="0" marB="0"/>
                </a:tc>
                <a:tc>
                  <a:txBody>
                    <a:bodyPr/>
                    <a:lstStyle/>
                    <a:p>
                      <a:pPr marL="0" marR="0" algn="r">
                        <a:spcBef>
                          <a:spcPts val="0"/>
                        </a:spcBef>
                        <a:spcAft>
                          <a:spcPts val="0"/>
                        </a:spcAft>
                      </a:pPr>
                      <a:r>
                        <a:rPr lang="en-GB" sz="2000"/>
                        <a:t>0.95</a:t>
                      </a:r>
                      <a:endParaRPr lang="en-US" sz="2000">
                        <a:latin typeface="+mn-lt"/>
                        <a:ea typeface="Times New Roman"/>
                      </a:endParaRPr>
                    </a:p>
                  </a:txBody>
                  <a:tcPr marL="68580" marR="68580" marT="0" marB="0" anchor="b"/>
                </a:tc>
                <a:tc>
                  <a:txBody>
                    <a:bodyPr/>
                    <a:lstStyle/>
                    <a:p>
                      <a:pPr marL="0" marR="0" algn="r">
                        <a:spcBef>
                          <a:spcPts val="0"/>
                        </a:spcBef>
                        <a:spcAft>
                          <a:spcPts val="0"/>
                        </a:spcAft>
                      </a:pPr>
                      <a:r>
                        <a:rPr lang="en-GB" sz="2000"/>
                        <a:t>0.85</a:t>
                      </a:r>
                      <a:endParaRPr lang="en-US" sz="2000">
                        <a:latin typeface="+mn-lt"/>
                        <a:ea typeface="Times New Roman"/>
                      </a:endParaRPr>
                    </a:p>
                  </a:txBody>
                  <a:tcPr marL="68580" marR="68580" marT="0" marB="0" anchor="b"/>
                </a:tc>
                <a:tc>
                  <a:txBody>
                    <a:bodyPr/>
                    <a:lstStyle/>
                    <a:p>
                      <a:pPr marL="0" marR="0" algn="r">
                        <a:spcBef>
                          <a:spcPts val="0"/>
                        </a:spcBef>
                        <a:spcAft>
                          <a:spcPts val="0"/>
                        </a:spcAft>
                      </a:pPr>
                      <a:r>
                        <a:rPr lang="en-GB" sz="2000"/>
                        <a:t>0.660766</a:t>
                      </a:r>
                      <a:endParaRPr lang="en-US" sz="2000">
                        <a:latin typeface="+mn-lt"/>
                        <a:ea typeface="Times New Roman"/>
                      </a:endParaRPr>
                    </a:p>
                  </a:txBody>
                  <a:tcPr marL="68580" marR="68580" marT="0" marB="0" anchor="b"/>
                </a:tc>
                <a:tc>
                  <a:txBody>
                    <a:bodyPr/>
                    <a:lstStyle/>
                    <a:p>
                      <a:pPr marL="0" marR="0" algn="ctr">
                        <a:spcBef>
                          <a:spcPts val="0"/>
                        </a:spcBef>
                        <a:spcAft>
                          <a:spcPts val="0"/>
                        </a:spcAft>
                      </a:pPr>
                      <a:r>
                        <a:rPr lang="id-ID" sz="2000"/>
                        <a:t>1</a:t>
                      </a:r>
                      <a:endParaRPr lang="en-US" sz="2000">
                        <a:latin typeface="+mn-lt"/>
                        <a:ea typeface="Times New Roman"/>
                      </a:endParaRPr>
                    </a:p>
                  </a:txBody>
                  <a:tcPr marL="68580" marR="68580" marT="0" marB="0"/>
                </a:tc>
              </a:tr>
              <a:tr h="318655">
                <a:tc>
                  <a:txBody>
                    <a:bodyPr/>
                    <a:lstStyle/>
                    <a:p>
                      <a:pPr marL="0" marR="0" algn="ctr">
                        <a:spcBef>
                          <a:spcPts val="0"/>
                        </a:spcBef>
                        <a:spcAft>
                          <a:spcPts val="0"/>
                        </a:spcAft>
                      </a:pPr>
                      <a:r>
                        <a:rPr lang="id-ID" sz="2000" dirty="0"/>
                        <a:t>5</a:t>
                      </a:r>
                      <a:endParaRPr lang="en-US" sz="2000" dirty="0">
                        <a:latin typeface="+mn-lt"/>
                        <a:ea typeface="Times New Roman"/>
                      </a:endParaRPr>
                    </a:p>
                  </a:txBody>
                  <a:tcPr marL="68580" marR="68580" marT="0" marB="0"/>
                </a:tc>
                <a:tc>
                  <a:txBody>
                    <a:bodyPr/>
                    <a:lstStyle/>
                    <a:p>
                      <a:pPr marL="0" marR="0" algn="r">
                        <a:spcBef>
                          <a:spcPts val="0"/>
                        </a:spcBef>
                        <a:spcAft>
                          <a:spcPts val="0"/>
                        </a:spcAft>
                      </a:pPr>
                      <a:r>
                        <a:rPr lang="en-GB" sz="2000"/>
                        <a:t>0.65</a:t>
                      </a:r>
                      <a:endParaRPr lang="en-US" sz="2000">
                        <a:latin typeface="+mn-lt"/>
                        <a:ea typeface="Times New Roman"/>
                      </a:endParaRPr>
                    </a:p>
                  </a:txBody>
                  <a:tcPr marL="68580" marR="68580" marT="0" marB="0" anchor="b"/>
                </a:tc>
                <a:tc>
                  <a:txBody>
                    <a:bodyPr/>
                    <a:lstStyle/>
                    <a:p>
                      <a:pPr marL="0" marR="0" algn="r">
                        <a:spcBef>
                          <a:spcPts val="0"/>
                        </a:spcBef>
                        <a:spcAft>
                          <a:spcPts val="0"/>
                        </a:spcAft>
                      </a:pPr>
                      <a:r>
                        <a:rPr lang="en-GB" sz="2000" dirty="0"/>
                        <a:t>0.75</a:t>
                      </a:r>
                      <a:endParaRPr lang="en-US" sz="2000" dirty="0">
                        <a:latin typeface="+mn-lt"/>
                        <a:ea typeface="Times New Roman"/>
                      </a:endParaRPr>
                    </a:p>
                  </a:txBody>
                  <a:tcPr marL="68580" marR="68580" marT="0" marB="0" anchor="b"/>
                </a:tc>
                <a:tc>
                  <a:txBody>
                    <a:bodyPr/>
                    <a:lstStyle/>
                    <a:p>
                      <a:pPr marL="0" marR="0" algn="r">
                        <a:spcBef>
                          <a:spcPts val="0"/>
                        </a:spcBef>
                        <a:spcAft>
                          <a:spcPts val="0"/>
                        </a:spcAft>
                      </a:pPr>
                      <a:r>
                        <a:rPr lang="en-GB" sz="2000"/>
                        <a:t>0.642436</a:t>
                      </a:r>
                      <a:endParaRPr lang="en-US" sz="2000">
                        <a:latin typeface="+mn-lt"/>
                        <a:ea typeface="Times New Roman"/>
                      </a:endParaRPr>
                    </a:p>
                  </a:txBody>
                  <a:tcPr marL="68580" marR="68580" marT="0" marB="0" anchor="b"/>
                </a:tc>
                <a:tc>
                  <a:txBody>
                    <a:bodyPr/>
                    <a:lstStyle/>
                    <a:p>
                      <a:pPr marL="0" marR="0" algn="ctr">
                        <a:spcBef>
                          <a:spcPts val="0"/>
                        </a:spcBef>
                        <a:spcAft>
                          <a:spcPts val="0"/>
                        </a:spcAft>
                      </a:pPr>
                      <a:r>
                        <a:rPr lang="id-ID" sz="2000"/>
                        <a:t>2</a:t>
                      </a:r>
                      <a:endParaRPr lang="en-US" sz="2000">
                        <a:latin typeface="+mn-lt"/>
                        <a:ea typeface="Times New Roman"/>
                      </a:endParaRPr>
                    </a:p>
                  </a:txBody>
                  <a:tcPr marL="68580" marR="68580" marT="0" marB="0"/>
                </a:tc>
              </a:tr>
              <a:tr h="318655">
                <a:tc>
                  <a:txBody>
                    <a:bodyPr/>
                    <a:lstStyle/>
                    <a:p>
                      <a:pPr marL="0" marR="0" algn="ctr">
                        <a:spcBef>
                          <a:spcPts val="0"/>
                        </a:spcBef>
                        <a:spcAft>
                          <a:spcPts val="0"/>
                        </a:spcAft>
                      </a:pPr>
                      <a:r>
                        <a:rPr lang="id-ID" sz="2000" dirty="0"/>
                        <a:t>6</a:t>
                      </a:r>
                      <a:endParaRPr lang="en-US" sz="2000" dirty="0">
                        <a:latin typeface="+mn-lt"/>
                        <a:ea typeface="Times New Roman"/>
                      </a:endParaRPr>
                    </a:p>
                  </a:txBody>
                  <a:tcPr marL="68580" marR="68580" marT="0" marB="0"/>
                </a:tc>
                <a:tc>
                  <a:txBody>
                    <a:bodyPr/>
                    <a:lstStyle/>
                    <a:p>
                      <a:pPr marL="0" marR="0" algn="r">
                        <a:spcBef>
                          <a:spcPts val="0"/>
                        </a:spcBef>
                        <a:spcAft>
                          <a:spcPts val="0"/>
                        </a:spcAft>
                      </a:pPr>
                      <a:r>
                        <a:rPr lang="en-GB" sz="2000"/>
                        <a:t>0.75</a:t>
                      </a:r>
                      <a:endParaRPr lang="en-US" sz="2000">
                        <a:latin typeface="+mn-lt"/>
                        <a:ea typeface="Times New Roman"/>
                      </a:endParaRPr>
                    </a:p>
                  </a:txBody>
                  <a:tcPr marL="68580" marR="68580" marT="0" marB="0" anchor="b"/>
                </a:tc>
                <a:tc>
                  <a:txBody>
                    <a:bodyPr/>
                    <a:lstStyle/>
                    <a:p>
                      <a:pPr marL="0" marR="0" algn="r">
                        <a:spcBef>
                          <a:spcPts val="0"/>
                        </a:spcBef>
                        <a:spcAft>
                          <a:spcPts val="0"/>
                        </a:spcAft>
                      </a:pPr>
                      <a:r>
                        <a:rPr lang="en-GB" sz="2000"/>
                        <a:t>0.75</a:t>
                      </a:r>
                      <a:endParaRPr lang="en-US" sz="2000">
                        <a:latin typeface="+mn-lt"/>
                        <a:ea typeface="Times New Roman"/>
                      </a:endParaRPr>
                    </a:p>
                  </a:txBody>
                  <a:tcPr marL="68580" marR="68580" marT="0" marB="0" anchor="b"/>
                </a:tc>
                <a:tc>
                  <a:txBody>
                    <a:bodyPr/>
                    <a:lstStyle/>
                    <a:p>
                      <a:pPr marL="0" marR="0" algn="r">
                        <a:spcBef>
                          <a:spcPts val="0"/>
                        </a:spcBef>
                        <a:spcAft>
                          <a:spcPts val="0"/>
                        </a:spcAft>
                      </a:pPr>
                      <a:r>
                        <a:rPr lang="en-GB" sz="2000"/>
                        <a:t>0.642436</a:t>
                      </a:r>
                      <a:endParaRPr lang="en-US" sz="2000">
                        <a:latin typeface="+mn-lt"/>
                        <a:ea typeface="Times New Roman"/>
                      </a:endParaRPr>
                    </a:p>
                  </a:txBody>
                  <a:tcPr marL="68580" marR="68580" marT="0" marB="0" anchor="b"/>
                </a:tc>
                <a:tc>
                  <a:txBody>
                    <a:bodyPr/>
                    <a:lstStyle/>
                    <a:p>
                      <a:pPr marL="0" marR="0" algn="ctr">
                        <a:spcBef>
                          <a:spcPts val="0"/>
                        </a:spcBef>
                        <a:spcAft>
                          <a:spcPts val="0"/>
                        </a:spcAft>
                      </a:pPr>
                      <a:r>
                        <a:rPr lang="id-ID" sz="2000"/>
                        <a:t>3</a:t>
                      </a:r>
                      <a:endParaRPr lang="en-US" sz="2000">
                        <a:latin typeface="+mn-lt"/>
                        <a:ea typeface="Times New Roman"/>
                      </a:endParaRPr>
                    </a:p>
                  </a:txBody>
                  <a:tcPr marL="68580" marR="68580" marT="0" marB="0"/>
                </a:tc>
              </a:tr>
              <a:tr h="318655">
                <a:tc>
                  <a:txBody>
                    <a:bodyPr/>
                    <a:lstStyle/>
                    <a:p>
                      <a:pPr marL="0" marR="0" algn="ctr">
                        <a:spcBef>
                          <a:spcPts val="0"/>
                        </a:spcBef>
                        <a:spcAft>
                          <a:spcPts val="0"/>
                        </a:spcAft>
                      </a:pPr>
                      <a:r>
                        <a:rPr lang="id-ID" sz="2000" dirty="0"/>
                        <a:t>7</a:t>
                      </a:r>
                      <a:endParaRPr lang="en-US" sz="2000" dirty="0">
                        <a:latin typeface="+mn-lt"/>
                        <a:ea typeface="Times New Roman"/>
                      </a:endParaRPr>
                    </a:p>
                  </a:txBody>
                  <a:tcPr marL="68580" marR="68580" marT="0" marB="0"/>
                </a:tc>
                <a:tc>
                  <a:txBody>
                    <a:bodyPr/>
                    <a:lstStyle/>
                    <a:p>
                      <a:pPr marL="0" marR="0" algn="r">
                        <a:spcBef>
                          <a:spcPts val="0"/>
                        </a:spcBef>
                        <a:spcAft>
                          <a:spcPts val="0"/>
                        </a:spcAft>
                      </a:pPr>
                      <a:r>
                        <a:rPr lang="en-GB" sz="2000"/>
                        <a:t>0.7</a:t>
                      </a:r>
                      <a:endParaRPr lang="en-US" sz="2000">
                        <a:latin typeface="+mn-lt"/>
                        <a:ea typeface="Times New Roman"/>
                      </a:endParaRPr>
                    </a:p>
                  </a:txBody>
                  <a:tcPr marL="68580" marR="68580" marT="0" marB="0" anchor="b"/>
                </a:tc>
                <a:tc>
                  <a:txBody>
                    <a:bodyPr/>
                    <a:lstStyle/>
                    <a:p>
                      <a:pPr marL="0" marR="0" algn="r">
                        <a:spcBef>
                          <a:spcPts val="0"/>
                        </a:spcBef>
                        <a:spcAft>
                          <a:spcPts val="0"/>
                        </a:spcAft>
                      </a:pPr>
                      <a:r>
                        <a:rPr lang="en-GB" sz="2000"/>
                        <a:t>0.8</a:t>
                      </a:r>
                      <a:endParaRPr lang="en-US" sz="2000">
                        <a:latin typeface="+mn-lt"/>
                        <a:ea typeface="Times New Roman"/>
                      </a:endParaRPr>
                    </a:p>
                  </a:txBody>
                  <a:tcPr marL="68580" marR="68580" marT="0" marB="0" anchor="b"/>
                </a:tc>
                <a:tc>
                  <a:txBody>
                    <a:bodyPr/>
                    <a:lstStyle/>
                    <a:p>
                      <a:pPr marL="0" marR="0" algn="r">
                        <a:spcBef>
                          <a:spcPts val="0"/>
                        </a:spcBef>
                        <a:spcAft>
                          <a:spcPts val="0"/>
                        </a:spcAft>
                      </a:pPr>
                      <a:r>
                        <a:rPr lang="en-GB" sz="2000"/>
                        <a:t>0.701234</a:t>
                      </a:r>
                      <a:endParaRPr lang="en-US" sz="2000">
                        <a:latin typeface="+mn-lt"/>
                        <a:ea typeface="Times New Roman"/>
                      </a:endParaRPr>
                    </a:p>
                  </a:txBody>
                  <a:tcPr marL="68580" marR="68580" marT="0" marB="0" anchor="b"/>
                </a:tc>
                <a:tc>
                  <a:txBody>
                    <a:bodyPr/>
                    <a:lstStyle/>
                    <a:p>
                      <a:pPr marL="0" marR="0" algn="ctr">
                        <a:spcBef>
                          <a:spcPts val="0"/>
                        </a:spcBef>
                        <a:spcAft>
                          <a:spcPts val="0"/>
                        </a:spcAft>
                      </a:pPr>
                      <a:r>
                        <a:rPr lang="id-ID" sz="2000"/>
                        <a:t>1</a:t>
                      </a:r>
                      <a:endParaRPr lang="en-US" sz="2000">
                        <a:latin typeface="+mn-lt"/>
                        <a:ea typeface="Times New Roman"/>
                      </a:endParaRPr>
                    </a:p>
                  </a:txBody>
                  <a:tcPr marL="68580" marR="68580" marT="0" marB="0"/>
                </a:tc>
              </a:tr>
              <a:tr h="318655">
                <a:tc>
                  <a:txBody>
                    <a:bodyPr/>
                    <a:lstStyle/>
                    <a:p>
                      <a:pPr marL="0" marR="0" algn="ctr">
                        <a:spcBef>
                          <a:spcPts val="0"/>
                        </a:spcBef>
                        <a:spcAft>
                          <a:spcPts val="0"/>
                        </a:spcAft>
                      </a:pPr>
                      <a:r>
                        <a:rPr lang="id-ID" sz="2000" dirty="0"/>
                        <a:t>8</a:t>
                      </a:r>
                      <a:endParaRPr lang="en-US" sz="2000" dirty="0">
                        <a:latin typeface="+mn-lt"/>
                        <a:ea typeface="Times New Roman"/>
                      </a:endParaRPr>
                    </a:p>
                  </a:txBody>
                  <a:tcPr marL="68580" marR="68580" marT="0" marB="0"/>
                </a:tc>
                <a:tc>
                  <a:txBody>
                    <a:bodyPr/>
                    <a:lstStyle/>
                    <a:p>
                      <a:pPr marL="0" marR="0" algn="r">
                        <a:spcBef>
                          <a:spcPts val="0"/>
                        </a:spcBef>
                        <a:spcAft>
                          <a:spcPts val="0"/>
                        </a:spcAft>
                      </a:pPr>
                      <a:r>
                        <a:rPr lang="en-GB" sz="2000"/>
                        <a:t>0.55</a:t>
                      </a:r>
                      <a:endParaRPr lang="en-US" sz="2000">
                        <a:latin typeface="+mn-lt"/>
                        <a:ea typeface="Times New Roman"/>
                      </a:endParaRPr>
                    </a:p>
                  </a:txBody>
                  <a:tcPr marL="68580" marR="68580" marT="0" marB="0" anchor="b"/>
                </a:tc>
                <a:tc>
                  <a:txBody>
                    <a:bodyPr/>
                    <a:lstStyle/>
                    <a:p>
                      <a:pPr marL="0" marR="0" algn="r">
                        <a:spcBef>
                          <a:spcPts val="0"/>
                        </a:spcBef>
                        <a:spcAft>
                          <a:spcPts val="0"/>
                        </a:spcAft>
                      </a:pPr>
                      <a:r>
                        <a:rPr lang="en-GB" sz="2000"/>
                        <a:t>0.75</a:t>
                      </a:r>
                      <a:endParaRPr lang="en-US" sz="2000">
                        <a:latin typeface="+mn-lt"/>
                        <a:ea typeface="Times New Roman"/>
                      </a:endParaRPr>
                    </a:p>
                  </a:txBody>
                  <a:tcPr marL="68580" marR="68580" marT="0" marB="0" anchor="b"/>
                </a:tc>
                <a:tc>
                  <a:txBody>
                    <a:bodyPr/>
                    <a:lstStyle/>
                    <a:p>
                      <a:pPr marL="0" marR="0" algn="r">
                        <a:spcBef>
                          <a:spcPts val="0"/>
                        </a:spcBef>
                        <a:spcAft>
                          <a:spcPts val="0"/>
                        </a:spcAft>
                      </a:pPr>
                      <a:r>
                        <a:rPr lang="en-GB" sz="2000" dirty="0"/>
                        <a:t>0.70496</a:t>
                      </a:r>
                      <a:endParaRPr lang="en-US" sz="2000" dirty="0">
                        <a:latin typeface="+mn-lt"/>
                        <a:ea typeface="Times New Roman"/>
                      </a:endParaRPr>
                    </a:p>
                  </a:txBody>
                  <a:tcPr marL="68580" marR="68580" marT="0" marB="0" anchor="b"/>
                </a:tc>
                <a:tc>
                  <a:txBody>
                    <a:bodyPr/>
                    <a:lstStyle/>
                    <a:p>
                      <a:pPr marL="0" marR="0" algn="ctr">
                        <a:spcBef>
                          <a:spcPts val="0"/>
                        </a:spcBef>
                        <a:spcAft>
                          <a:spcPts val="0"/>
                        </a:spcAft>
                      </a:pPr>
                      <a:r>
                        <a:rPr lang="id-ID" sz="2000"/>
                        <a:t>1</a:t>
                      </a:r>
                      <a:endParaRPr lang="en-US" sz="2000">
                        <a:latin typeface="+mn-lt"/>
                        <a:ea typeface="Times New Roman"/>
                      </a:endParaRPr>
                    </a:p>
                  </a:txBody>
                  <a:tcPr marL="68580" marR="68580" marT="0" marB="0"/>
                </a:tc>
              </a:tr>
              <a:tr h="318655">
                <a:tc>
                  <a:txBody>
                    <a:bodyPr/>
                    <a:lstStyle/>
                    <a:p>
                      <a:pPr marL="0" marR="0" algn="ctr">
                        <a:spcBef>
                          <a:spcPts val="0"/>
                        </a:spcBef>
                        <a:spcAft>
                          <a:spcPts val="0"/>
                        </a:spcAft>
                      </a:pPr>
                      <a:r>
                        <a:rPr lang="id-ID" sz="2000" dirty="0"/>
                        <a:t>9</a:t>
                      </a:r>
                      <a:endParaRPr lang="en-US" sz="2000" dirty="0">
                        <a:latin typeface="+mn-lt"/>
                        <a:ea typeface="Times New Roman"/>
                      </a:endParaRPr>
                    </a:p>
                  </a:txBody>
                  <a:tcPr marL="68580" marR="68580" marT="0" marB="0"/>
                </a:tc>
                <a:tc>
                  <a:txBody>
                    <a:bodyPr/>
                    <a:lstStyle/>
                    <a:p>
                      <a:pPr marL="0" marR="0" algn="r">
                        <a:spcBef>
                          <a:spcPts val="0"/>
                        </a:spcBef>
                        <a:spcAft>
                          <a:spcPts val="0"/>
                        </a:spcAft>
                      </a:pPr>
                      <a:r>
                        <a:rPr lang="en-GB" sz="2000"/>
                        <a:t>0.95</a:t>
                      </a:r>
                      <a:endParaRPr lang="en-US" sz="2000">
                        <a:latin typeface="+mn-lt"/>
                        <a:ea typeface="Times New Roman"/>
                      </a:endParaRPr>
                    </a:p>
                  </a:txBody>
                  <a:tcPr marL="68580" marR="68580" marT="0" marB="0" anchor="b"/>
                </a:tc>
                <a:tc>
                  <a:txBody>
                    <a:bodyPr/>
                    <a:lstStyle/>
                    <a:p>
                      <a:pPr marL="0" marR="0" algn="r">
                        <a:spcBef>
                          <a:spcPts val="0"/>
                        </a:spcBef>
                        <a:spcAft>
                          <a:spcPts val="0"/>
                        </a:spcAft>
                      </a:pPr>
                      <a:r>
                        <a:rPr lang="en-GB" sz="2000"/>
                        <a:t>0.75</a:t>
                      </a:r>
                      <a:endParaRPr lang="en-US" sz="2000">
                        <a:latin typeface="+mn-lt"/>
                        <a:ea typeface="Times New Roman"/>
                      </a:endParaRPr>
                    </a:p>
                  </a:txBody>
                  <a:tcPr marL="68580" marR="68580" marT="0" marB="0" anchor="b"/>
                </a:tc>
                <a:tc>
                  <a:txBody>
                    <a:bodyPr/>
                    <a:lstStyle/>
                    <a:p>
                      <a:pPr marL="0" marR="0" algn="r">
                        <a:spcBef>
                          <a:spcPts val="0"/>
                        </a:spcBef>
                        <a:spcAft>
                          <a:spcPts val="0"/>
                        </a:spcAft>
                      </a:pPr>
                      <a:r>
                        <a:rPr lang="en-GB" sz="2000" dirty="0"/>
                        <a:t>0.574014</a:t>
                      </a:r>
                      <a:endParaRPr lang="en-US" sz="2000" dirty="0">
                        <a:latin typeface="+mn-lt"/>
                        <a:ea typeface="Times New Roman"/>
                      </a:endParaRPr>
                    </a:p>
                  </a:txBody>
                  <a:tcPr marL="68580" marR="68580" marT="0" marB="0" anchor="b"/>
                </a:tc>
                <a:tc>
                  <a:txBody>
                    <a:bodyPr/>
                    <a:lstStyle/>
                    <a:p>
                      <a:pPr marL="0" marR="0" algn="ctr">
                        <a:spcBef>
                          <a:spcPts val="0"/>
                        </a:spcBef>
                        <a:spcAft>
                          <a:spcPts val="0"/>
                        </a:spcAft>
                      </a:pPr>
                      <a:r>
                        <a:rPr lang="id-ID" sz="2000"/>
                        <a:t>4</a:t>
                      </a:r>
                      <a:endParaRPr lang="en-US" sz="2000">
                        <a:latin typeface="+mn-lt"/>
                        <a:ea typeface="Times New Roman"/>
                      </a:endParaRPr>
                    </a:p>
                  </a:txBody>
                  <a:tcPr marL="68580" marR="68580" marT="0" marB="0"/>
                </a:tc>
              </a:tr>
              <a:tr h="318655">
                <a:tc>
                  <a:txBody>
                    <a:bodyPr/>
                    <a:lstStyle/>
                    <a:p>
                      <a:pPr marL="0" marR="0" algn="ctr">
                        <a:spcBef>
                          <a:spcPts val="0"/>
                        </a:spcBef>
                        <a:spcAft>
                          <a:spcPts val="0"/>
                        </a:spcAft>
                      </a:pPr>
                      <a:r>
                        <a:rPr lang="id-ID" sz="2000" dirty="0"/>
                        <a:t>10</a:t>
                      </a:r>
                      <a:endParaRPr lang="en-US" sz="2000" dirty="0">
                        <a:latin typeface="+mn-lt"/>
                        <a:ea typeface="Times New Roman"/>
                      </a:endParaRPr>
                    </a:p>
                  </a:txBody>
                  <a:tcPr marL="68580" marR="68580" marT="0" marB="0"/>
                </a:tc>
                <a:tc>
                  <a:txBody>
                    <a:bodyPr/>
                    <a:lstStyle/>
                    <a:p>
                      <a:pPr marL="0" marR="0" algn="r">
                        <a:spcBef>
                          <a:spcPts val="0"/>
                        </a:spcBef>
                        <a:spcAft>
                          <a:spcPts val="0"/>
                        </a:spcAft>
                      </a:pPr>
                      <a:r>
                        <a:rPr lang="en-GB" sz="2000"/>
                        <a:t>0.7</a:t>
                      </a:r>
                      <a:endParaRPr lang="en-US" sz="2000">
                        <a:latin typeface="+mn-lt"/>
                        <a:ea typeface="Times New Roman"/>
                      </a:endParaRPr>
                    </a:p>
                  </a:txBody>
                  <a:tcPr marL="68580" marR="68580" marT="0" marB="0" anchor="b"/>
                </a:tc>
                <a:tc>
                  <a:txBody>
                    <a:bodyPr/>
                    <a:lstStyle/>
                    <a:p>
                      <a:pPr marL="0" marR="0" algn="r">
                        <a:spcBef>
                          <a:spcPts val="0"/>
                        </a:spcBef>
                        <a:spcAft>
                          <a:spcPts val="0"/>
                        </a:spcAft>
                      </a:pPr>
                      <a:r>
                        <a:rPr lang="en-GB" sz="2000"/>
                        <a:t>0.75</a:t>
                      </a:r>
                      <a:endParaRPr lang="en-US" sz="2000">
                        <a:latin typeface="+mn-lt"/>
                        <a:ea typeface="Times New Roman"/>
                      </a:endParaRPr>
                    </a:p>
                  </a:txBody>
                  <a:tcPr marL="68580" marR="68580" marT="0" marB="0" anchor="b"/>
                </a:tc>
                <a:tc>
                  <a:txBody>
                    <a:bodyPr/>
                    <a:lstStyle/>
                    <a:p>
                      <a:pPr marL="0" marR="0" algn="r">
                        <a:spcBef>
                          <a:spcPts val="0"/>
                        </a:spcBef>
                        <a:spcAft>
                          <a:spcPts val="0"/>
                        </a:spcAft>
                      </a:pPr>
                      <a:r>
                        <a:rPr lang="en-GB" sz="2000" dirty="0"/>
                        <a:t>0.624935</a:t>
                      </a:r>
                      <a:endParaRPr lang="en-US" sz="2000" dirty="0">
                        <a:latin typeface="+mn-lt"/>
                        <a:ea typeface="Times New Roman"/>
                      </a:endParaRPr>
                    </a:p>
                  </a:txBody>
                  <a:tcPr marL="68580" marR="68580" marT="0" marB="0" anchor="b"/>
                </a:tc>
                <a:tc>
                  <a:txBody>
                    <a:bodyPr/>
                    <a:lstStyle/>
                    <a:p>
                      <a:pPr marL="0" marR="0" algn="ctr">
                        <a:spcBef>
                          <a:spcPts val="0"/>
                        </a:spcBef>
                        <a:spcAft>
                          <a:spcPts val="0"/>
                        </a:spcAft>
                      </a:pPr>
                      <a:r>
                        <a:rPr lang="id-ID" sz="2000" dirty="0"/>
                        <a:t>3</a:t>
                      </a:r>
                      <a:endParaRPr lang="en-US" sz="2000" dirty="0">
                        <a:latin typeface="+mn-lt"/>
                        <a:ea typeface="Times New Roman"/>
                      </a:endParaRPr>
                    </a:p>
                  </a:txBody>
                  <a:tcPr marL="68580" marR="68580" marT="0" marB="0"/>
                </a:tc>
              </a:tr>
            </a:tbl>
          </a:graphicData>
        </a:graphic>
      </p:graphicFrame>
      <p:sp>
        <p:nvSpPr>
          <p:cNvPr id="7" name="Rectangle 6"/>
          <p:cNvSpPr/>
          <p:nvPr/>
        </p:nvSpPr>
        <p:spPr>
          <a:xfrm>
            <a:off x="0" y="6553200"/>
            <a:ext cx="9144000" cy="304800"/>
          </a:xfrm>
          <a:prstGeom prst="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8" descr="https://femyaap.files.wordpress.com/2011/05/ipb-biru1.gif"/>
          <p:cNvPicPr>
            <a:picLocks noChangeAspect="1" noChangeArrowheads="1"/>
          </p:cNvPicPr>
          <p:nvPr/>
        </p:nvPicPr>
        <p:blipFill>
          <a:blip r:embed="rId8" cstate="print"/>
          <a:srcRect/>
          <a:stretch>
            <a:fillRect/>
          </a:stretch>
        </p:blipFill>
        <p:spPr bwMode="auto">
          <a:xfrm>
            <a:off x="8382000" y="6179003"/>
            <a:ext cx="685800" cy="678997"/>
          </a:xfrm>
          <a:prstGeom prst="rect">
            <a:avLst/>
          </a:prstGeom>
          <a:noFill/>
        </p:spPr>
      </p:pic>
      <p:sp>
        <p:nvSpPr>
          <p:cNvPr id="9" name="Rectangle 8"/>
          <p:cNvSpPr/>
          <p:nvPr/>
        </p:nvSpPr>
        <p:spPr>
          <a:xfrm>
            <a:off x="6705600" y="3962400"/>
            <a:ext cx="1905000" cy="2209800"/>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linds(horizontal)">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ChangeAspect="1" noChangeArrowheads="1"/>
          </p:cNvPicPr>
          <p:nvPr/>
        </p:nvPicPr>
        <p:blipFill>
          <a:blip r:embed="rId2"/>
          <a:srcRect l="17363" t="13962" r="19387" b="19522"/>
          <a:stretch>
            <a:fillRect/>
          </a:stretch>
        </p:blipFill>
        <p:spPr bwMode="auto">
          <a:xfrm>
            <a:off x="304800" y="1143000"/>
            <a:ext cx="8237598" cy="4616824"/>
          </a:xfrm>
          <a:prstGeom prst="rect">
            <a:avLst/>
          </a:prstGeom>
          <a:noFill/>
          <a:ln w="9525">
            <a:noFill/>
            <a:miter lim="800000"/>
            <a:headEnd/>
            <a:tailEnd/>
          </a:ln>
        </p:spPr>
      </p:pic>
    </p:spTree>
    <p:extLst>
      <p:ext uri="{BB962C8B-B14F-4D97-AF65-F5344CB8AC3E}">
        <p14:creationId xmlns:p14="http://schemas.microsoft.com/office/powerpoint/2010/main" val="1536145316"/>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0"/>
            <a:ext cx="4724400" cy="523220"/>
          </a:xfrm>
          <a:prstGeom prst="rect">
            <a:avLst/>
          </a:prstGeom>
          <a:noFill/>
        </p:spPr>
        <p:txBody>
          <a:bodyPr wrap="square" rtlCol="0">
            <a:spAutoFit/>
          </a:bodyPr>
          <a:lstStyle/>
          <a:p>
            <a:r>
              <a:rPr lang="id-ID" sz="2800" b="1" dirty="0" smtClean="0">
                <a:ln w="22225">
                  <a:solidFill>
                    <a:schemeClr val="accent2"/>
                  </a:solidFill>
                  <a:prstDash val="solid"/>
                </a:ln>
                <a:solidFill>
                  <a:schemeClr val="accent2">
                    <a:lumMod val="40000"/>
                    <a:lumOff val="60000"/>
                  </a:schemeClr>
                </a:solidFill>
              </a:rPr>
              <a:t>Translating SentiWordNet</a:t>
            </a:r>
            <a:endParaRPr lang="en-CA" sz="2800" b="1" dirty="0">
              <a:ln w="22225">
                <a:solidFill>
                  <a:schemeClr val="accent2"/>
                </a:solidFill>
                <a:prstDash val="solid"/>
              </a:ln>
              <a:solidFill>
                <a:schemeClr val="accent2">
                  <a:lumMod val="40000"/>
                  <a:lumOff val="60000"/>
                </a:schemeClr>
              </a:solidFill>
            </a:endParaRPr>
          </a:p>
        </p:txBody>
      </p:sp>
    </p:spTree>
    <p:extLst>
      <p:ext uri="{BB962C8B-B14F-4D97-AF65-F5344CB8AC3E}">
        <p14:creationId xmlns:p14="http://schemas.microsoft.com/office/powerpoint/2010/main" val="89137101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Diagram 6"/>
          <p:cNvGraphicFramePr/>
          <p:nvPr>
            <p:extLst>
              <p:ext uri="{D42A27DB-BD31-4B8C-83A1-F6EECF244321}">
                <p14:modId xmlns:p14="http://schemas.microsoft.com/office/powerpoint/2010/main" val="509500787"/>
              </p:ext>
            </p:extLst>
          </p:nvPr>
        </p:nvGraphicFramePr>
        <p:xfrm>
          <a:off x="460375" y="645829"/>
          <a:ext cx="8128000" cy="57072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TextBox 7"/>
          <p:cNvSpPr txBox="1"/>
          <p:nvPr/>
        </p:nvSpPr>
        <p:spPr>
          <a:xfrm>
            <a:off x="685800" y="5787921"/>
            <a:ext cx="6403035" cy="369332"/>
          </a:xfrm>
          <a:prstGeom prst="rect">
            <a:avLst/>
          </a:prstGeom>
          <a:noFill/>
        </p:spPr>
        <p:txBody>
          <a:bodyPr wrap="none" rtlCol="0">
            <a:spAutoFit/>
          </a:bodyPr>
          <a:lstStyle/>
          <a:p>
            <a:r>
              <a:rPr lang="id-ID" dirty="0" smtClean="0">
                <a:solidFill>
                  <a:schemeClr val="bg1"/>
                </a:solidFill>
              </a:rPr>
              <a:t>Case study: Standard Operational and Procedure of SME FInancing</a:t>
            </a:r>
            <a:endParaRPr lang="en-US" dirty="0">
              <a:solidFill>
                <a:schemeClr val="bg1"/>
              </a:solidFill>
            </a:endParaRPr>
          </a:p>
        </p:txBody>
      </p:sp>
      <p:graphicFrame>
        <p:nvGraphicFramePr>
          <p:cNvPr id="9" name="Diagram 8"/>
          <p:cNvGraphicFramePr/>
          <p:nvPr/>
        </p:nvGraphicFramePr>
        <p:xfrm>
          <a:off x="0" y="0"/>
          <a:ext cx="9144000" cy="4572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10" name="AutoShape 2" descr="Image result for republic indonesia"/>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1" name="AutoShape 10" descr="Hasil gambar untuk bank indonesia"/>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2" name="Rectangle 11"/>
          <p:cNvSpPr/>
          <p:nvPr/>
        </p:nvSpPr>
        <p:spPr>
          <a:xfrm>
            <a:off x="0" y="6553200"/>
            <a:ext cx="9144000" cy="304800"/>
          </a:xfrm>
          <a:prstGeom prst="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8" descr="https://femyaap.files.wordpress.com/2011/05/ipb-biru1.gif"/>
          <p:cNvPicPr>
            <a:picLocks noChangeAspect="1" noChangeArrowheads="1"/>
          </p:cNvPicPr>
          <p:nvPr/>
        </p:nvPicPr>
        <p:blipFill>
          <a:blip r:embed="rId12" cstate="print"/>
          <a:srcRect/>
          <a:stretch>
            <a:fillRect/>
          </a:stretch>
        </p:blipFill>
        <p:spPr bwMode="auto">
          <a:xfrm>
            <a:off x="152400" y="6179003"/>
            <a:ext cx="685800" cy="678997"/>
          </a:xfrm>
          <a:prstGeom prst="rect">
            <a:avLst/>
          </a:prstGeom>
          <a:noFill/>
        </p:spPr>
      </p:pic>
      <p:sp>
        <p:nvSpPr>
          <p:cNvPr id="14" name="TextBox 13"/>
          <p:cNvSpPr txBox="1"/>
          <p:nvPr/>
        </p:nvSpPr>
        <p:spPr>
          <a:xfrm>
            <a:off x="5181600" y="6166477"/>
            <a:ext cx="4074465" cy="369332"/>
          </a:xfrm>
          <a:prstGeom prst="rect">
            <a:avLst/>
          </a:prstGeom>
          <a:noFill/>
        </p:spPr>
        <p:txBody>
          <a:bodyPr wrap="square" rtlCol="0">
            <a:spAutoFit/>
          </a:bodyPr>
          <a:lstStyle/>
          <a:p>
            <a:r>
              <a:rPr lang="id-ID" dirty="0" smtClean="0"/>
              <a:t>(Gumparthi 2010;Soares </a:t>
            </a:r>
            <a:r>
              <a:rPr lang="id-ID" dirty="0"/>
              <a:t>et al </a:t>
            </a:r>
            <a:r>
              <a:rPr lang="id-ID" dirty="0" smtClean="0"/>
              <a:t>2011) </a:t>
            </a:r>
            <a:endParaRPr lang="en-US" dirty="0"/>
          </a:p>
        </p:txBody>
      </p:sp>
    </p:spTree>
    <p:extLst>
      <p:ext uri="{BB962C8B-B14F-4D97-AF65-F5344CB8AC3E}">
        <p14:creationId xmlns:p14="http://schemas.microsoft.com/office/powerpoint/2010/main" val="92917244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6553200"/>
            <a:ext cx="9144000" cy="304800"/>
          </a:xfrm>
          <a:prstGeom prst="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8" descr="https://femyaap.files.wordpress.com/2011/05/ipb-biru1.gif"/>
          <p:cNvPicPr>
            <a:picLocks noChangeAspect="1" noChangeArrowheads="1"/>
          </p:cNvPicPr>
          <p:nvPr/>
        </p:nvPicPr>
        <p:blipFill>
          <a:blip r:embed="rId3" cstate="print"/>
          <a:srcRect/>
          <a:stretch>
            <a:fillRect/>
          </a:stretch>
        </p:blipFill>
        <p:spPr bwMode="auto">
          <a:xfrm>
            <a:off x="8382000" y="6179003"/>
            <a:ext cx="685800" cy="678997"/>
          </a:xfrm>
          <a:prstGeom prst="rect">
            <a:avLst/>
          </a:prstGeom>
          <a:noFill/>
        </p:spPr>
      </p:pic>
      <p:pic>
        <p:nvPicPr>
          <p:cNvPr id="19458" name="Picture 2" descr="http://www.alamatbank.com/wp-content/uploads/2015/01/icon-bangunan-bank.jpg"/>
          <p:cNvPicPr>
            <a:picLocks noChangeAspect="1" noChangeArrowheads="1"/>
          </p:cNvPicPr>
          <p:nvPr/>
        </p:nvPicPr>
        <p:blipFill>
          <a:blip r:embed="rId4" cstate="print"/>
          <a:srcRect t="4545" r="1818"/>
          <a:stretch>
            <a:fillRect/>
          </a:stretch>
        </p:blipFill>
        <p:spPr bwMode="auto">
          <a:xfrm>
            <a:off x="-304800" y="533400"/>
            <a:ext cx="4114800" cy="3200400"/>
          </a:xfrm>
          <a:prstGeom prst="rect">
            <a:avLst/>
          </a:prstGeom>
          <a:noFill/>
        </p:spPr>
      </p:pic>
      <p:pic>
        <p:nvPicPr>
          <p:cNvPr id="9" name="Picture 6" descr="http://i1.tribune.com.pk/wp-content/uploads/2013/05/556112-Indonesia-1369855675-218-640x480.jpg"/>
          <p:cNvPicPr>
            <a:picLocks noChangeAspect="1" noChangeArrowheads="1"/>
          </p:cNvPicPr>
          <p:nvPr/>
        </p:nvPicPr>
        <p:blipFill>
          <a:blip r:embed="rId5" cstate="print"/>
          <a:srcRect/>
          <a:stretch>
            <a:fillRect/>
          </a:stretch>
        </p:blipFill>
        <p:spPr bwMode="auto">
          <a:xfrm>
            <a:off x="2667000" y="762000"/>
            <a:ext cx="1117600" cy="838200"/>
          </a:xfrm>
          <a:prstGeom prst="rect">
            <a:avLst/>
          </a:prstGeom>
          <a:noFill/>
        </p:spPr>
      </p:pic>
      <p:sp>
        <p:nvSpPr>
          <p:cNvPr id="10" name="TextBox 9"/>
          <p:cNvSpPr txBox="1"/>
          <p:nvPr/>
        </p:nvSpPr>
        <p:spPr>
          <a:xfrm>
            <a:off x="152400" y="2286000"/>
            <a:ext cx="1066800" cy="646331"/>
          </a:xfrm>
          <a:prstGeom prst="rect">
            <a:avLst/>
          </a:prstGeom>
          <a:solidFill>
            <a:schemeClr val="bg1">
              <a:lumMod val="95000"/>
            </a:schemeClr>
          </a:solidFill>
        </p:spPr>
        <p:txBody>
          <a:bodyPr wrap="square" rtlCol="0">
            <a:spAutoFit/>
          </a:bodyPr>
          <a:lstStyle/>
          <a:p>
            <a:pPr algn="ctr"/>
            <a:r>
              <a:rPr lang="en-US" b="1" dirty="0" smtClean="0"/>
              <a:t>SME Business</a:t>
            </a:r>
            <a:endParaRPr lang="en-US" b="1" dirty="0"/>
          </a:p>
        </p:txBody>
      </p:sp>
      <p:pic>
        <p:nvPicPr>
          <p:cNvPr id="19460" name="Picture 4" descr="http://www.sineedge.com/wp-content/uploads/2014/07/Non-Performing-Loans-1024x350.jpg"/>
          <p:cNvPicPr>
            <a:picLocks noChangeAspect="1" noChangeArrowheads="1"/>
          </p:cNvPicPr>
          <p:nvPr/>
        </p:nvPicPr>
        <p:blipFill>
          <a:blip r:embed="rId6" cstate="print"/>
          <a:srcRect/>
          <a:stretch>
            <a:fillRect/>
          </a:stretch>
        </p:blipFill>
        <p:spPr bwMode="auto">
          <a:xfrm>
            <a:off x="5348369" y="457200"/>
            <a:ext cx="3567031" cy="1219200"/>
          </a:xfrm>
          <a:prstGeom prst="rect">
            <a:avLst/>
          </a:prstGeom>
          <a:noFill/>
        </p:spPr>
      </p:pic>
      <p:sp>
        <p:nvSpPr>
          <p:cNvPr id="12" name="TextBox 11"/>
          <p:cNvSpPr txBox="1"/>
          <p:nvPr/>
        </p:nvSpPr>
        <p:spPr>
          <a:xfrm>
            <a:off x="5334000" y="1752600"/>
            <a:ext cx="2590800" cy="1384995"/>
          </a:xfrm>
          <a:prstGeom prst="rect">
            <a:avLst/>
          </a:prstGeom>
          <a:noFill/>
        </p:spPr>
        <p:txBody>
          <a:bodyPr wrap="square" rtlCol="0">
            <a:spAutoFit/>
          </a:bodyPr>
          <a:lstStyle/>
          <a:p>
            <a:r>
              <a:rPr lang="en-US" sz="2800" b="1" dirty="0" smtClean="0"/>
              <a:t>2012: 2,01 %</a:t>
            </a:r>
          </a:p>
          <a:p>
            <a:r>
              <a:rPr lang="en-US" sz="2800" b="1" dirty="0" smtClean="0"/>
              <a:t>2013: 2,26 %</a:t>
            </a:r>
          </a:p>
          <a:p>
            <a:r>
              <a:rPr lang="en-US" sz="2800" b="1" dirty="0" smtClean="0"/>
              <a:t>2014: 2,xx %</a:t>
            </a:r>
            <a:endParaRPr lang="en-US" sz="2800" b="1" dirty="0"/>
          </a:p>
        </p:txBody>
      </p:sp>
      <p:sp>
        <p:nvSpPr>
          <p:cNvPr id="13" name="Freeform 12"/>
          <p:cNvSpPr/>
          <p:nvPr/>
        </p:nvSpPr>
        <p:spPr>
          <a:xfrm rot="16200000">
            <a:off x="3962400" y="1752600"/>
            <a:ext cx="774869" cy="774869"/>
          </a:xfrm>
          <a:custGeom>
            <a:avLst/>
            <a:gdLst>
              <a:gd name="connsiteX0" fmla="*/ 0 w 774869"/>
              <a:gd name="connsiteY0" fmla="*/ 426178 h 774869"/>
              <a:gd name="connsiteX1" fmla="*/ 174346 w 774869"/>
              <a:gd name="connsiteY1" fmla="*/ 426178 h 774869"/>
              <a:gd name="connsiteX2" fmla="*/ 174346 w 774869"/>
              <a:gd name="connsiteY2" fmla="*/ 0 h 774869"/>
              <a:gd name="connsiteX3" fmla="*/ 600523 w 774869"/>
              <a:gd name="connsiteY3" fmla="*/ 0 h 774869"/>
              <a:gd name="connsiteX4" fmla="*/ 600523 w 774869"/>
              <a:gd name="connsiteY4" fmla="*/ 426178 h 774869"/>
              <a:gd name="connsiteX5" fmla="*/ 774869 w 774869"/>
              <a:gd name="connsiteY5" fmla="*/ 426178 h 774869"/>
              <a:gd name="connsiteX6" fmla="*/ 387435 w 774869"/>
              <a:gd name="connsiteY6" fmla="*/ 774869 h 774869"/>
              <a:gd name="connsiteX7" fmla="*/ 0 w 774869"/>
              <a:gd name="connsiteY7" fmla="*/ 426178 h 774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4869" h="774869">
                <a:moveTo>
                  <a:pt x="0" y="426178"/>
                </a:moveTo>
                <a:lnTo>
                  <a:pt x="174346" y="426178"/>
                </a:lnTo>
                <a:lnTo>
                  <a:pt x="174346" y="0"/>
                </a:lnTo>
                <a:lnTo>
                  <a:pt x="600523" y="0"/>
                </a:lnTo>
                <a:lnTo>
                  <a:pt x="600523" y="426178"/>
                </a:lnTo>
                <a:lnTo>
                  <a:pt x="774869" y="426178"/>
                </a:lnTo>
                <a:lnTo>
                  <a:pt x="387435" y="774869"/>
                </a:lnTo>
                <a:lnTo>
                  <a:pt x="0" y="426178"/>
                </a:lnTo>
                <a:close/>
              </a:path>
            </a:pathLst>
          </a:custGeom>
          <a:solidFill>
            <a:srgbClr val="92D050">
              <a:alpha val="90000"/>
            </a:srgbClr>
          </a:solidFill>
          <a:ln>
            <a:solidFill>
              <a:srgbClr val="00B050">
                <a:alpha val="90000"/>
              </a:srgbClr>
            </a:solid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218796" tIns="44450" rIns="218796" bIns="236230" numCol="1" spcCol="1270" anchor="ctr" anchorCtr="0">
            <a:noAutofit/>
          </a:bodyPr>
          <a:lstStyle/>
          <a:p>
            <a:pPr lvl="0" algn="ctr" defTabSz="1555750">
              <a:lnSpc>
                <a:spcPct val="90000"/>
              </a:lnSpc>
              <a:spcBef>
                <a:spcPct val="0"/>
              </a:spcBef>
              <a:spcAft>
                <a:spcPct val="35000"/>
              </a:spcAft>
            </a:pPr>
            <a:endParaRPr lang="en-US" sz="3500" kern="1200"/>
          </a:p>
        </p:txBody>
      </p:sp>
      <p:pic>
        <p:nvPicPr>
          <p:cNvPr id="19462" name="Picture 6" descr="http://psyfactor.org/lib/i/superorator.jpg"/>
          <p:cNvPicPr>
            <a:picLocks noChangeAspect="1" noChangeArrowheads="1"/>
          </p:cNvPicPr>
          <p:nvPr/>
        </p:nvPicPr>
        <p:blipFill>
          <a:blip r:embed="rId7" cstate="print"/>
          <a:srcRect b="3774"/>
          <a:stretch>
            <a:fillRect/>
          </a:stretch>
        </p:blipFill>
        <p:spPr bwMode="auto">
          <a:xfrm>
            <a:off x="6400800" y="4343400"/>
            <a:ext cx="1882588" cy="2133600"/>
          </a:xfrm>
          <a:prstGeom prst="rect">
            <a:avLst/>
          </a:prstGeom>
          <a:noFill/>
        </p:spPr>
      </p:pic>
      <p:pic>
        <p:nvPicPr>
          <p:cNvPr id="19464" name="Picture 8" descr="http://www.ausureseq.com.au/wp-content/uploads/2014/07/Risk-Management.jpg"/>
          <p:cNvPicPr>
            <a:picLocks noChangeAspect="1" noChangeArrowheads="1"/>
          </p:cNvPicPr>
          <p:nvPr/>
        </p:nvPicPr>
        <p:blipFill>
          <a:blip r:embed="rId8" cstate="print"/>
          <a:srcRect/>
          <a:stretch>
            <a:fillRect/>
          </a:stretch>
        </p:blipFill>
        <p:spPr bwMode="auto">
          <a:xfrm>
            <a:off x="4648200" y="4267200"/>
            <a:ext cx="1717158" cy="1295400"/>
          </a:xfrm>
          <a:prstGeom prst="rect">
            <a:avLst/>
          </a:prstGeom>
          <a:noFill/>
        </p:spPr>
      </p:pic>
      <p:sp>
        <p:nvSpPr>
          <p:cNvPr id="20" name="Rounded Rectangle 19"/>
          <p:cNvSpPr/>
          <p:nvPr/>
        </p:nvSpPr>
        <p:spPr>
          <a:xfrm>
            <a:off x="228600" y="3733800"/>
            <a:ext cx="3581400" cy="1066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Quantitative Model</a:t>
            </a:r>
          </a:p>
          <a:p>
            <a:pPr algn="ctr"/>
            <a:r>
              <a:rPr lang="en-US" sz="2400" dirty="0" smtClean="0"/>
              <a:t>LOS and Credit Scoring</a:t>
            </a:r>
          </a:p>
        </p:txBody>
      </p:sp>
      <p:sp>
        <p:nvSpPr>
          <p:cNvPr id="21" name="Rounded Rectangle 20"/>
          <p:cNvSpPr/>
          <p:nvPr/>
        </p:nvSpPr>
        <p:spPr>
          <a:xfrm>
            <a:off x="762000" y="4953000"/>
            <a:ext cx="2667000" cy="8382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400" b="1" dirty="0" smtClean="0">
                <a:solidFill>
                  <a:schemeClr val="tx1"/>
                </a:solidFill>
              </a:rPr>
              <a:t>Qualitative Model</a:t>
            </a:r>
          </a:p>
          <a:p>
            <a:pPr algn="ctr"/>
            <a:r>
              <a:rPr lang="en-US" sz="2400" dirty="0" smtClean="0">
                <a:solidFill>
                  <a:schemeClr val="tx1"/>
                </a:solidFill>
              </a:rPr>
              <a:t>Risk Opinion</a:t>
            </a:r>
          </a:p>
          <a:p>
            <a:pPr algn="ctr"/>
            <a:endParaRPr lang="en-US" sz="2400" dirty="0" smtClean="0">
              <a:solidFill>
                <a:schemeClr val="tx1"/>
              </a:solidFill>
            </a:endParaRPr>
          </a:p>
        </p:txBody>
      </p:sp>
      <p:cxnSp>
        <p:nvCxnSpPr>
          <p:cNvPr id="23" name="Straight Arrow Connector 22"/>
          <p:cNvCxnSpPr>
            <a:stCxn id="19464" idx="1"/>
            <a:endCxn id="20" idx="3"/>
          </p:cNvCxnSpPr>
          <p:nvPr/>
        </p:nvCxnSpPr>
        <p:spPr>
          <a:xfrm flipH="1" flipV="1">
            <a:off x="3810000" y="4267200"/>
            <a:ext cx="838200" cy="647700"/>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19464" idx="1"/>
            <a:endCxn id="21" idx="3"/>
          </p:cNvCxnSpPr>
          <p:nvPr/>
        </p:nvCxnSpPr>
        <p:spPr>
          <a:xfrm flipH="1">
            <a:off x="3429000" y="4914900"/>
            <a:ext cx="1219200" cy="457200"/>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31" name="Rounded Rectangle 30"/>
          <p:cNvSpPr/>
          <p:nvPr/>
        </p:nvSpPr>
        <p:spPr>
          <a:xfrm>
            <a:off x="381000" y="6172200"/>
            <a:ext cx="3429000" cy="6096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400" b="1" dirty="0" smtClean="0">
                <a:solidFill>
                  <a:schemeClr val="tx1"/>
                </a:solidFill>
              </a:rPr>
              <a:t>Opinion </a:t>
            </a:r>
            <a:r>
              <a:rPr lang="en-US" sz="2400" b="1" dirty="0" smtClean="0">
                <a:solidFill>
                  <a:schemeClr val="tx1"/>
                </a:solidFill>
                <a:sym typeface="Wingdings" pitchFamily="2" charset="2"/>
              </a:rPr>
              <a:t> </a:t>
            </a:r>
            <a:r>
              <a:rPr lang="en-US" sz="2400" b="1" u="sng" dirty="0" smtClean="0">
                <a:solidFill>
                  <a:schemeClr val="tx1"/>
                </a:solidFill>
                <a:sym typeface="Wingdings" pitchFamily="2" charset="2"/>
              </a:rPr>
              <a:t>Sentiment</a:t>
            </a:r>
            <a:endParaRPr lang="en-US" sz="2400" u="sng" dirty="0" smtClean="0">
              <a:solidFill>
                <a:schemeClr val="tx1"/>
              </a:solidFill>
            </a:endParaRPr>
          </a:p>
          <a:p>
            <a:pPr algn="ctr"/>
            <a:endParaRPr lang="en-US" sz="2400" dirty="0" smtClean="0">
              <a:solidFill>
                <a:schemeClr val="tx1"/>
              </a:solidFill>
            </a:endParaRPr>
          </a:p>
        </p:txBody>
      </p:sp>
      <p:cxnSp>
        <p:nvCxnSpPr>
          <p:cNvPr id="32" name="Straight Arrow Connector 31"/>
          <p:cNvCxnSpPr>
            <a:stCxn id="21" idx="2"/>
            <a:endCxn id="31" idx="0"/>
          </p:cNvCxnSpPr>
          <p:nvPr/>
        </p:nvCxnSpPr>
        <p:spPr>
          <a:xfrm>
            <a:off x="2095500" y="5791200"/>
            <a:ext cx="0" cy="381000"/>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22" name="Freeform 21"/>
          <p:cNvSpPr/>
          <p:nvPr/>
        </p:nvSpPr>
        <p:spPr>
          <a:xfrm>
            <a:off x="6781800" y="3200400"/>
            <a:ext cx="774869" cy="774869"/>
          </a:xfrm>
          <a:custGeom>
            <a:avLst/>
            <a:gdLst>
              <a:gd name="connsiteX0" fmla="*/ 0 w 774869"/>
              <a:gd name="connsiteY0" fmla="*/ 426178 h 774869"/>
              <a:gd name="connsiteX1" fmla="*/ 174346 w 774869"/>
              <a:gd name="connsiteY1" fmla="*/ 426178 h 774869"/>
              <a:gd name="connsiteX2" fmla="*/ 174346 w 774869"/>
              <a:gd name="connsiteY2" fmla="*/ 0 h 774869"/>
              <a:gd name="connsiteX3" fmla="*/ 600523 w 774869"/>
              <a:gd name="connsiteY3" fmla="*/ 0 h 774869"/>
              <a:gd name="connsiteX4" fmla="*/ 600523 w 774869"/>
              <a:gd name="connsiteY4" fmla="*/ 426178 h 774869"/>
              <a:gd name="connsiteX5" fmla="*/ 774869 w 774869"/>
              <a:gd name="connsiteY5" fmla="*/ 426178 h 774869"/>
              <a:gd name="connsiteX6" fmla="*/ 387435 w 774869"/>
              <a:gd name="connsiteY6" fmla="*/ 774869 h 774869"/>
              <a:gd name="connsiteX7" fmla="*/ 0 w 774869"/>
              <a:gd name="connsiteY7" fmla="*/ 426178 h 774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4869" h="774869">
                <a:moveTo>
                  <a:pt x="0" y="426178"/>
                </a:moveTo>
                <a:lnTo>
                  <a:pt x="174346" y="426178"/>
                </a:lnTo>
                <a:lnTo>
                  <a:pt x="174346" y="0"/>
                </a:lnTo>
                <a:lnTo>
                  <a:pt x="600523" y="0"/>
                </a:lnTo>
                <a:lnTo>
                  <a:pt x="600523" y="426178"/>
                </a:lnTo>
                <a:lnTo>
                  <a:pt x="774869" y="426178"/>
                </a:lnTo>
                <a:lnTo>
                  <a:pt x="387435" y="774869"/>
                </a:lnTo>
                <a:lnTo>
                  <a:pt x="0" y="426178"/>
                </a:lnTo>
                <a:close/>
              </a:path>
            </a:pathLst>
          </a:custGeom>
          <a:solidFill>
            <a:srgbClr val="92D050">
              <a:alpha val="90000"/>
            </a:srgbClr>
          </a:solidFill>
          <a:ln>
            <a:solidFill>
              <a:srgbClr val="00B050">
                <a:alpha val="90000"/>
              </a:srgbClr>
            </a:solid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218796" tIns="44450" rIns="218796" bIns="236230" numCol="1" spcCol="1270" anchor="ctr" anchorCtr="0">
            <a:noAutofit/>
          </a:bodyPr>
          <a:lstStyle/>
          <a:p>
            <a:pPr lvl="0" algn="ctr" defTabSz="1555750">
              <a:lnSpc>
                <a:spcPct val="90000"/>
              </a:lnSpc>
              <a:spcBef>
                <a:spcPct val="0"/>
              </a:spcBef>
              <a:spcAft>
                <a:spcPct val="35000"/>
              </a:spcAft>
            </a:pPr>
            <a:endParaRPr lang="en-US" sz="3500" kern="1200"/>
          </a:p>
        </p:txBody>
      </p:sp>
      <p:graphicFrame>
        <p:nvGraphicFramePr>
          <p:cNvPr id="25" name="Diagram 24"/>
          <p:cNvGraphicFramePr/>
          <p:nvPr/>
        </p:nvGraphicFramePr>
        <p:xfrm>
          <a:off x="0" y="0"/>
          <a:ext cx="9144000" cy="457200"/>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9458"/>
                                        </p:tgtEl>
                                        <p:attrNameLst>
                                          <p:attrName>style.visibility</p:attrName>
                                        </p:attrNameLst>
                                      </p:cBhvr>
                                      <p:to>
                                        <p:strVal val="visible"/>
                                      </p:to>
                                    </p:set>
                                    <p:animEffect transition="in" filter="blinds(horizontal)">
                                      <p:cBhvr>
                                        <p:cTn id="7" dur="500"/>
                                        <p:tgtEl>
                                          <p:spTgt spid="1945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linds(horizontal)">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blinds(horizontal)">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blinds(horizontal)">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19460"/>
                                        </p:tgtEl>
                                        <p:attrNameLst>
                                          <p:attrName>style.visibility</p:attrName>
                                        </p:attrNameLst>
                                      </p:cBhvr>
                                      <p:to>
                                        <p:strVal val="visible"/>
                                      </p:to>
                                    </p:set>
                                    <p:animEffect transition="in" filter="blinds(horizontal)">
                                      <p:cBhvr>
                                        <p:cTn id="27" dur="500"/>
                                        <p:tgtEl>
                                          <p:spTgt spid="19460"/>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12">
                                            <p:txEl>
                                              <p:pRg st="0" end="0"/>
                                            </p:txEl>
                                          </p:spTgt>
                                        </p:tgtEl>
                                        <p:attrNameLst>
                                          <p:attrName>style.visibility</p:attrName>
                                        </p:attrNameLst>
                                      </p:cBhvr>
                                      <p:to>
                                        <p:strVal val="visible"/>
                                      </p:to>
                                    </p:set>
                                    <p:animEffect transition="in" filter="blinds(horizontal)">
                                      <p:cBhvr>
                                        <p:cTn id="32" dur="500"/>
                                        <p:tgtEl>
                                          <p:spTgt spid="12">
                                            <p:txEl>
                                              <p:pRg st="0" end="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12">
                                            <p:txEl>
                                              <p:pRg st="1" end="1"/>
                                            </p:txEl>
                                          </p:spTgt>
                                        </p:tgtEl>
                                        <p:attrNameLst>
                                          <p:attrName>style.visibility</p:attrName>
                                        </p:attrNameLst>
                                      </p:cBhvr>
                                      <p:to>
                                        <p:strVal val="visible"/>
                                      </p:to>
                                    </p:set>
                                    <p:animEffect transition="in" filter="blinds(horizontal)">
                                      <p:cBhvr>
                                        <p:cTn id="37" dur="500"/>
                                        <p:tgtEl>
                                          <p:spTgt spid="12">
                                            <p:txEl>
                                              <p:pRg st="1" end="1"/>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12">
                                            <p:txEl>
                                              <p:pRg st="2" end="2"/>
                                            </p:txEl>
                                          </p:spTgt>
                                        </p:tgtEl>
                                        <p:attrNameLst>
                                          <p:attrName>style.visibility</p:attrName>
                                        </p:attrNameLst>
                                      </p:cBhvr>
                                      <p:to>
                                        <p:strVal val="visible"/>
                                      </p:to>
                                    </p:set>
                                    <p:animEffect transition="in" filter="blinds(horizontal)">
                                      <p:cBhvr>
                                        <p:cTn id="42" dur="500"/>
                                        <p:tgtEl>
                                          <p:spTgt spid="12">
                                            <p:txEl>
                                              <p:pRg st="2" end="2"/>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22"/>
                                        </p:tgtEl>
                                        <p:attrNameLst>
                                          <p:attrName>style.visibility</p:attrName>
                                        </p:attrNameLst>
                                      </p:cBhvr>
                                      <p:to>
                                        <p:strVal val="visible"/>
                                      </p:to>
                                    </p:set>
                                    <p:animEffect transition="in" filter="blinds(horizontal)">
                                      <p:cBhvr>
                                        <p:cTn id="47" dur="500"/>
                                        <p:tgtEl>
                                          <p:spTgt spid="22"/>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nodeType="clickEffect">
                                  <p:stCondLst>
                                    <p:cond delay="0"/>
                                  </p:stCondLst>
                                  <p:childTnLst>
                                    <p:set>
                                      <p:cBhvr>
                                        <p:cTn id="51" dur="1" fill="hold">
                                          <p:stCondLst>
                                            <p:cond delay="0"/>
                                          </p:stCondLst>
                                        </p:cTn>
                                        <p:tgtEl>
                                          <p:spTgt spid="19462"/>
                                        </p:tgtEl>
                                        <p:attrNameLst>
                                          <p:attrName>style.visibility</p:attrName>
                                        </p:attrNameLst>
                                      </p:cBhvr>
                                      <p:to>
                                        <p:strVal val="visible"/>
                                      </p:to>
                                    </p:set>
                                    <p:animEffect transition="in" filter="blinds(horizontal)">
                                      <p:cBhvr>
                                        <p:cTn id="52" dur="500"/>
                                        <p:tgtEl>
                                          <p:spTgt spid="19462"/>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nodeType="clickEffect">
                                  <p:stCondLst>
                                    <p:cond delay="0"/>
                                  </p:stCondLst>
                                  <p:childTnLst>
                                    <p:set>
                                      <p:cBhvr>
                                        <p:cTn id="56" dur="1" fill="hold">
                                          <p:stCondLst>
                                            <p:cond delay="0"/>
                                          </p:stCondLst>
                                        </p:cTn>
                                        <p:tgtEl>
                                          <p:spTgt spid="19464"/>
                                        </p:tgtEl>
                                        <p:attrNameLst>
                                          <p:attrName>style.visibility</p:attrName>
                                        </p:attrNameLst>
                                      </p:cBhvr>
                                      <p:to>
                                        <p:strVal val="visible"/>
                                      </p:to>
                                    </p:set>
                                    <p:animEffect transition="in" filter="blinds(horizontal)">
                                      <p:cBhvr>
                                        <p:cTn id="57" dur="500"/>
                                        <p:tgtEl>
                                          <p:spTgt spid="19464"/>
                                        </p:tgtEl>
                                      </p:cBhvr>
                                    </p:animEffect>
                                  </p:childTnLst>
                                </p:cTn>
                              </p:par>
                            </p:childTnLst>
                          </p:cTn>
                        </p:par>
                      </p:childTnLst>
                    </p:cTn>
                  </p:par>
                  <p:par>
                    <p:cTn id="58" fill="hold">
                      <p:stCondLst>
                        <p:cond delay="indefinite"/>
                      </p:stCondLst>
                      <p:childTnLst>
                        <p:par>
                          <p:cTn id="59" fill="hold">
                            <p:stCondLst>
                              <p:cond delay="0"/>
                            </p:stCondLst>
                            <p:childTnLst>
                              <p:par>
                                <p:cTn id="60" presetID="3" presetClass="entr" presetSubtype="10" fill="hold" nodeType="clickEffect">
                                  <p:stCondLst>
                                    <p:cond delay="0"/>
                                  </p:stCondLst>
                                  <p:childTnLst>
                                    <p:set>
                                      <p:cBhvr>
                                        <p:cTn id="61" dur="1" fill="hold">
                                          <p:stCondLst>
                                            <p:cond delay="0"/>
                                          </p:stCondLst>
                                        </p:cTn>
                                        <p:tgtEl>
                                          <p:spTgt spid="23"/>
                                        </p:tgtEl>
                                        <p:attrNameLst>
                                          <p:attrName>style.visibility</p:attrName>
                                        </p:attrNameLst>
                                      </p:cBhvr>
                                      <p:to>
                                        <p:strVal val="visible"/>
                                      </p:to>
                                    </p:set>
                                    <p:animEffect transition="in" filter="blinds(horizontal)">
                                      <p:cBhvr>
                                        <p:cTn id="62" dur="500"/>
                                        <p:tgtEl>
                                          <p:spTgt spid="23"/>
                                        </p:tgtEl>
                                      </p:cBhvr>
                                    </p:animEffect>
                                  </p:childTnLst>
                                </p:cTn>
                              </p:par>
                              <p:par>
                                <p:cTn id="63" presetID="3" presetClass="entr" presetSubtype="10" fill="hold" grpId="0" nodeType="withEffect">
                                  <p:stCondLst>
                                    <p:cond delay="0"/>
                                  </p:stCondLst>
                                  <p:childTnLst>
                                    <p:set>
                                      <p:cBhvr>
                                        <p:cTn id="64" dur="1" fill="hold">
                                          <p:stCondLst>
                                            <p:cond delay="0"/>
                                          </p:stCondLst>
                                        </p:cTn>
                                        <p:tgtEl>
                                          <p:spTgt spid="20"/>
                                        </p:tgtEl>
                                        <p:attrNameLst>
                                          <p:attrName>style.visibility</p:attrName>
                                        </p:attrNameLst>
                                      </p:cBhvr>
                                      <p:to>
                                        <p:strVal val="visible"/>
                                      </p:to>
                                    </p:set>
                                    <p:animEffect transition="in" filter="blinds(horizontal)">
                                      <p:cBhvr>
                                        <p:cTn id="65" dur="500"/>
                                        <p:tgtEl>
                                          <p:spTgt spid="20"/>
                                        </p:tgtEl>
                                      </p:cBhvr>
                                    </p:animEffect>
                                  </p:childTnLst>
                                </p:cTn>
                              </p:par>
                            </p:childTnLst>
                          </p:cTn>
                        </p:par>
                      </p:childTnLst>
                    </p:cTn>
                  </p:par>
                  <p:par>
                    <p:cTn id="66" fill="hold">
                      <p:stCondLst>
                        <p:cond delay="indefinite"/>
                      </p:stCondLst>
                      <p:childTnLst>
                        <p:par>
                          <p:cTn id="67" fill="hold">
                            <p:stCondLst>
                              <p:cond delay="0"/>
                            </p:stCondLst>
                            <p:childTnLst>
                              <p:par>
                                <p:cTn id="68" presetID="3" presetClass="entr" presetSubtype="10" fill="hold" nodeType="clickEffect">
                                  <p:stCondLst>
                                    <p:cond delay="0"/>
                                  </p:stCondLst>
                                  <p:childTnLst>
                                    <p:set>
                                      <p:cBhvr>
                                        <p:cTn id="69" dur="1" fill="hold">
                                          <p:stCondLst>
                                            <p:cond delay="0"/>
                                          </p:stCondLst>
                                        </p:cTn>
                                        <p:tgtEl>
                                          <p:spTgt spid="24"/>
                                        </p:tgtEl>
                                        <p:attrNameLst>
                                          <p:attrName>style.visibility</p:attrName>
                                        </p:attrNameLst>
                                      </p:cBhvr>
                                      <p:to>
                                        <p:strVal val="visible"/>
                                      </p:to>
                                    </p:set>
                                    <p:animEffect transition="in" filter="blinds(horizontal)">
                                      <p:cBhvr>
                                        <p:cTn id="70" dur="500"/>
                                        <p:tgtEl>
                                          <p:spTgt spid="24"/>
                                        </p:tgtEl>
                                      </p:cBhvr>
                                    </p:animEffect>
                                  </p:childTnLst>
                                </p:cTn>
                              </p:par>
                              <p:par>
                                <p:cTn id="71" presetID="3" presetClass="entr" presetSubtype="10" fill="hold" grpId="0" nodeType="withEffect">
                                  <p:stCondLst>
                                    <p:cond delay="0"/>
                                  </p:stCondLst>
                                  <p:childTnLst>
                                    <p:set>
                                      <p:cBhvr>
                                        <p:cTn id="72" dur="1" fill="hold">
                                          <p:stCondLst>
                                            <p:cond delay="0"/>
                                          </p:stCondLst>
                                        </p:cTn>
                                        <p:tgtEl>
                                          <p:spTgt spid="21"/>
                                        </p:tgtEl>
                                        <p:attrNameLst>
                                          <p:attrName>style.visibility</p:attrName>
                                        </p:attrNameLst>
                                      </p:cBhvr>
                                      <p:to>
                                        <p:strVal val="visible"/>
                                      </p:to>
                                    </p:set>
                                    <p:animEffect transition="in" filter="blinds(horizontal)">
                                      <p:cBhvr>
                                        <p:cTn id="73" dur="500"/>
                                        <p:tgtEl>
                                          <p:spTgt spid="21"/>
                                        </p:tgtEl>
                                      </p:cBhvr>
                                    </p:animEffect>
                                  </p:childTnLst>
                                </p:cTn>
                              </p:par>
                            </p:childTnLst>
                          </p:cTn>
                        </p:par>
                      </p:childTnLst>
                    </p:cTn>
                  </p:par>
                  <p:par>
                    <p:cTn id="74" fill="hold">
                      <p:stCondLst>
                        <p:cond delay="indefinite"/>
                      </p:stCondLst>
                      <p:childTnLst>
                        <p:par>
                          <p:cTn id="75" fill="hold">
                            <p:stCondLst>
                              <p:cond delay="0"/>
                            </p:stCondLst>
                            <p:childTnLst>
                              <p:par>
                                <p:cTn id="76" presetID="3" presetClass="entr" presetSubtype="10" fill="hold" nodeType="clickEffect">
                                  <p:stCondLst>
                                    <p:cond delay="0"/>
                                  </p:stCondLst>
                                  <p:childTnLst>
                                    <p:set>
                                      <p:cBhvr>
                                        <p:cTn id="77" dur="1" fill="hold">
                                          <p:stCondLst>
                                            <p:cond delay="0"/>
                                          </p:stCondLst>
                                        </p:cTn>
                                        <p:tgtEl>
                                          <p:spTgt spid="32"/>
                                        </p:tgtEl>
                                        <p:attrNameLst>
                                          <p:attrName>style.visibility</p:attrName>
                                        </p:attrNameLst>
                                      </p:cBhvr>
                                      <p:to>
                                        <p:strVal val="visible"/>
                                      </p:to>
                                    </p:set>
                                    <p:animEffect transition="in" filter="blinds(horizontal)">
                                      <p:cBhvr>
                                        <p:cTn id="78" dur="500"/>
                                        <p:tgtEl>
                                          <p:spTgt spid="32"/>
                                        </p:tgtEl>
                                      </p:cBhvr>
                                    </p:animEffect>
                                  </p:childTnLst>
                                </p:cTn>
                              </p:par>
                              <p:par>
                                <p:cTn id="79" presetID="3" presetClass="entr" presetSubtype="10" fill="hold" grpId="0" nodeType="withEffect">
                                  <p:stCondLst>
                                    <p:cond delay="0"/>
                                  </p:stCondLst>
                                  <p:childTnLst>
                                    <p:set>
                                      <p:cBhvr>
                                        <p:cTn id="80" dur="1" fill="hold">
                                          <p:stCondLst>
                                            <p:cond delay="0"/>
                                          </p:stCondLst>
                                        </p:cTn>
                                        <p:tgtEl>
                                          <p:spTgt spid="31"/>
                                        </p:tgtEl>
                                        <p:attrNameLst>
                                          <p:attrName>style.visibility</p:attrName>
                                        </p:attrNameLst>
                                      </p:cBhvr>
                                      <p:to>
                                        <p:strVal val="visible"/>
                                      </p:to>
                                    </p:set>
                                    <p:animEffect transition="in" filter="blinds(horizontal)">
                                      <p:cBhvr>
                                        <p:cTn id="81"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3" grpId="0" animBg="1"/>
      <p:bldP spid="20" grpId="0" animBg="1"/>
      <p:bldP spid="21" grpId="0" animBg="1"/>
      <p:bldP spid="31" grpId="0" animBg="1"/>
      <p:bldP spid="2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p:cNvGraphicFramePr/>
          <p:nvPr/>
        </p:nvGraphicFramePr>
        <p:xfrm>
          <a:off x="0" y="0"/>
          <a:ext cx="9144000" cy="457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Rectangle 4"/>
          <p:cNvSpPr/>
          <p:nvPr/>
        </p:nvSpPr>
        <p:spPr>
          <a:xfrm>
            <a:off x="685800" y="1524000"/>
            <a:ext cx="1828800" cy="990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400" dirty="0" smtClean="0"/>
              <a:t>Proposal Registration</a:t>
            </a:r>
            <a:endParaRPr lang="en-US" sz="2400" dirty="0"/>
          </a:p>
        </p:txBody>
      </p:sp>
      <p:sp>
        <p:nvSpPr>
          <p:cNvPr id="6" name="Rectangle 5"/>
          <p:cNvSpPr/>
          <p:nvPr/>
        </p:nvSpPr>
        <p:spPr>
          <a:xfrm>
            <a:off x="3048000" y="1524000"/>
            <a:ext cx="1828800" cy="990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000" dirty="0" smtClean="0"/>
              <a:t>Bank Indonesia</a:t>
            </a:r>
          </a:p>
          <a:p>
            <a:pPr algn="ctr"/>
            <a:r>
              <a:rPr lang="id-ID" sz="2000" dirty="0" smtClean="0"/>
              <a:t>Checking</a:t>
            </a:r>
            <a:endParaRPr lang="en-US" sz="2000" dirty="0"/>
          </a:p>
        </p:txBody>
      </p:sp>
      <p:sp>
        <p:nvSpPr>
          <p:cNvPr id="7" name="Rectangle 6"/>
          <p:cNvSpPr/>
          <p:nvPr/>
        </p:nvSpPr>
        <p:spPr>
          <a:xfrm>
            <a:off x="5410200" y="1524000"/>
            <a:ext cx="1981200" cy="990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000" dirty="0" smtClean="0"/>
              <a:t>Manager</a:t>
            </a:r>
          </a:p>
          <a:p>
            <a:pPr algn="ctr"/>
            <a:r>
              <a:rPr lang="id-ID" sz="2000" dirty="0" smtClean="0"/>
              <a:t>Approval</a:t>
            </a:r>
            <a:endParaRPr lang="en-US" sz="2000" dirty="0"/>
          </a:p>
        </p:txBody>
      </p:sp>
      <p:cxnSp>
        <p:nvCxnSpPr>
          <p:cNvPr id="9" name="Straight Arrow Connector 8"/>
          <p:cNvCxnSpPr>
            <a:stCxn id="5" idx="3"/>
            <a:endCxn id="6" idx="1"/>
          </p:cNvCxnSpPr>
          <p:nvPr/>
        </p:nvCxnSpPr>
        <p:spPr>
          <a:xfrm>
            <a:off x="2514600" y="2019300"/>
            <a:ext cx="533400" cy="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stCxn id="6" idx="3"/>
            <a:endCxn id="7" idx="1"/>
          </p:cNvCxnSpPr>
          <p:nvPr/>
        </p:nvCxnSpPr>
        <p:spPr>
          <a:xfrm>
            <a:off x="4876800" y="2019300"/>
            <a:ext cx="533400" cy="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5562600" y="2895600"/>
            <a:ext cx="1676400" cy="1219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000" dirty="0" smtClean="0"/>
              <a:t>Credit Scoring</a:t>
            </a:r>
          </a:p>
          <a:p>
            <a:pPr algn="ctr"/>
            <a:r>
              <a:rPr lang="id-ID" sz="2000" dirty="0" smtClean="0"/>
              <a:t>(by Credit Analyst)</a:t>
            </a:r>
            <a:endParaRPr lang="en-US" sz="2000" dirty="0"/>
          </a:p>
        </p:txBody>
      </p:sp>
      <p:cxnSp>
        <p:nvCxnSpPr>
          <p:cNvPr id="18" name="Straight Arrow Connector 17"/>
          <p:cNvCxnSpPr>
            <a:stCxn id="7" idx="2"/>
            <a:endCxn id="16" idx="0"/>
          </p:cNvCxnSpPr>
          <p:nvPr/>
        </p:nvCxnSpPr>
        <p:spPr>
          <a:xfrm>
            <a:off x="6400800" y="2514600"/>
            <a:ext cx="0" cy="38100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5334000" y="4572000"/>
            <a:ext cx="2133600" cy="12192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000" dirty="0" smtClean="0"/>
              <a:t>Risk and Compliance Analysis</a:t>
            </a:r>
            <a:endParaRPr lang="en-US" sz="2000" dirty="0"/>
          </a:p>
        </p:txBody>
      </p:sp>
      <p:sp>
        <p:nvSpPr>
          <p:cNvPr id="29" name="Flowchart: Document 28"/>
          <p:cNvSpPr/>
          <p:nvPr/>
        </p:nvSpPr>
        <p:spPr>
          <a:xfrm>
            <a:off x="3276600" y="4495800"/>
            <a:ext cx="1447800" cy="1371600"/>
          </a:xfrm>
          <a:prstGeom prst="flowChartDocumen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dirty="0" smtClean="0"/>
              <a:t>Risk </a:t>
            </a:r>
          </a:p>
          <a:p>
            <a:pPr algn="ctr"/>
            <a:r>
              <a:rPr lang="id-ID" dirty="0" smtClean="0"/>
              <a:t>Analysis</a:t>
            </a:r>
          </a:p>
          <a:p>
            <a:pPr algn="ctr"/>
            <a:r>
              <a:rPr lang="id-ID" dirty="0" smtClean="0"/>
              <a:t>Documents</a:t>
            </a:r>
            <a:endParaRPr lang="en-US" dirty="0"/>
          </a:p>
        </p:txBody>
      </p:sp>
      <p:cxnSp>
        <p:nvCxnSpPr>
          <p:cNvPr id="31" name="Straight Arrow Connector 30"/>
          <p:cNvCxnSpPr>
            <a:stCxn id="21" idx="1"/>
            <a:endCxn id="29" idx="3"/>
          </p:cNvCxnSpPr>
          <p:nvPr/>
        </p:nvCxnSpPr>
        <p:spPr>
          <a:xfrm flipH="1">
            <a:off x="4724400" y="5181600"/>
            <a:ext cx="609600" cy="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a:stCxn id="29" idx="1"/>
            <a:endCxn id="50" idx="3"/>
          </p:cNvCxnSpPr>
          <p:nvPr/>
        </p:nvCxnSpPr>
        <p:spPr>
          <a:xfrm flipH="1">
            <a:off x="2743200" y="5181600"/>
            <a:ext cx="533400" cy="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50" name="Rectangle 49"/>
          <p:cNvSpPr/>
          <p:nvPr/>
        </p:nvSpPr>
        <p:spPr>
          <a:xfrm>
            <a:off x="990600" y="4648200"/>
            <a:ext cx="1752600" cy="1066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800" dirty="0" smtClean="0"/>
              <a:t>Decision</a:t>
            </a:r>
          </a:p>
          <a:p>
            <a:pPr algn="ctr"/>
            <a:r>
              <a:rPr lang="id-ID" sz="2800" dirty="0" smtClean="0"/>
              <a:t>Making</a:t>
            </a:r>
            <a:endParaRPr lang="en-US" sz="2800" dirty="0"/>
          </a:p>
        </p:txBody>
      </p:sp>
      <p:pic>
        <p:nvPicPr>
          <p:cNvPr id="3074" name="Picture 2" descr="http://www.clker.com/cliparts/7/0/2/7/1195423550187356949molumen_red_approved_stamp.svg.med.png"/>
          <p:cNvPicPr>
            <a:picLocks noChangeAspect="1" noChangeArrowheads="1"/>
          </p:cNvPicPr>
          <p:nvPr/>
        </p:nvPicPr>
        <p:blipFill>
          <a:blip r:embed="rId8" cstate="print"/>
          <a:srcRect/>
          <a:stretch>
            <a:fillRect/>
          </a:stretch>
        </p:blipFill>
        <p:spPr bwMode="auto">
          <a:xfrm>
            <a:off x="6248400" y="725170"/>
            <a:ext cx="1981200" cy="1122681"/>
          </a:xfrm>
          <a:prstGeom prst="rect">
            <a:avLst/>
          </a:prstGeom>
          <a:noFill/>
        </p:spPr>
      </p:pic>
      <p:pic>
        <p:nvPicPr>
          <p:cNvPr id="59" name="Picture 12" descr="http://3.bp.blogspot.com/-qdGTBgi53WI/UOuQLJA3xlI/AAAAAAAABKg/pk9_eXDqDfs/s1600/Logo_Bank_Indonesia.png"/>
          <p:cNvPicPr>
            <a:picLocks noChangeAspect="1" noChangeArrowheads="1"/>
          </p:cNvPicPr>
          <p:nvPr/>
        </p:nvPicPr>
        <p:blipFill>
          <a:blip r:embed="rId9" cstate="print"/>
          <a:srcRect/>
          <a:stretch>
            <a:fillRect/>
          </a:stretch>
        </p:blipFill>
        <p:spPr bwMode="auto">
          <a:xfrm>
            <a:off x="4419600" y="762000"/>
            <a:ext cx="990600" cy="989623"/>
          </a:xfrm>
          <a:prstGeom prst="rect">
            <a:avLst/>
          </a:prstGeom>
          <a:noFill/>
        </p:spPr>
      </p:pic>
      <p:pic>
        <p:nvPicPr>
          <p:cNvPr id="3078" name="Picture 6" descr="http://en.bvpatent.by/images/bvpatent_image_1_large.jpg"/>
          <p:cNvPicPr>
            <a:picLocks noChangeAspect="1" noChangeArrowheads="1"/>
          </p:cNvPicPr>
          <p:nvPr/>
        </p:nvPicPr>
        <p:blipFill>
          <a:blip r:embed="rId10" cstate="print"/>
          <a:srcRect/>
          <a:stretch>
            <a:fillRect/>
          </a:stretch>
        </p:blipFill>
        <p:spPr bwMode="auto">
          <a:xfrm>
            <a:off x="1756514" y="990600"/>
            <a:ext cx="1139086" cy="685800"/>
          </a:xfrm>
          <a:prstGeom prst="rect">
            <a:avLst/>
          </a:prstGeom>
          <a:noFill/>
          <a:ln w="19050">
            <a:solidFill>
              <a:schemeClr val="tx1"/>
            </a:solidFill>
          </a:ln>
        </p:spPr>
      </p:pic>
      <p:pic>
        <p:nvPicPr>
          <p:cNvPr id="3080" name="Picture 8" descr="http://www.softwaretestingclass.com/wp-content/uploads/2012/11/BVT.jpg"/>
          <p:cNvPicPr>
            <a:picLocks noChangeAspect="1" noChangeArrowheads="1"/>
          </p:cNvPicPr>
          <p:nvPr/>
        </p:nvPicPr>
        <p:blipFill>
          <a:blip r:embed="rId11" cstate="print"/>
          <a:srcRect/>
          <a:stretch>
            <a:fillRect/>
          </a:stretch>
        </p:blipFill>
        <p:spPr bwMode="auto">
          <a:xfrm>
            <a:off x="7086600" y="2590800"/>
            <a:ext cx="762000" cy="571500"/>
          </a:xfrm>
          <a:prstGeom prst="rect">
            <a:avLst/>
          </a:prstGeom>
          <a:noFill/>
          <a:ln w="19050">
            <a:solidFill>
              <a:schemeClr val="tx1"/>
            </a:solidFill>
          </a:ln>
        </p:spPr>
      </p:pic>
      <p:pic>
        <p:nvPicPr>
          <p:cNvPr id="3084" name="Picture 12" descr="https://edn.bris.ac.uk/dss/assets/img/summaryimages.jpg"/>
          <p:cNvPicPr>
            <a:picLocks noChangeAspect="1" noChangeArrowheads="1"/>
          </p:cNvPicPr>
          <p:nvPr/>
        </p:nvPicPr>
        <p:blipFill>
          <a:blip r:embed="rId12" cstate="print"/>
          <a:srcRect/>
          <a:stretch>
            <a:fillRect/>
          </a:stretch>
        </p:blipFill>
        <p:spPr bwMode="auto">
          <a:xfrm>
            <a:off x="3352800" y="2819400"/>
            <a:ext cx="1618147" cy="1676400"/>
          </a:xfrm>
          <a:prstGeom prst="rect">
            <a:avLst/>
          </a:prstGeom>
          <a:noFill/>
        </p:spPr>
      </p:pic>
      <p:sp>
        <p:nvSpPr>
          <p:cNvPr id="65" name="Rectangle 64"/>
          <p:cNvSpPr/>
          <p:nvPr/>
        </p:nvSpPr>
        <p:spPr>
          <a:xfrm>
            <a:off x="5334000" y="4572000"/>
            <a:ext cx="2133600" cy="1219200"/>
          </a:xfrm>
          <a:prstGeom prst="rect">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000" dirty="0" smtClean="0"/>
              <a:t>Risk and Compliance Analysis</a:t>
            </a:r>
            <a:endParaRPr lang="en-US" sz="2000" dirty="0"/>
          </a:p>
        </p:txBody>
      </p:sp>
      <p:pic>
        <p:nvPicPr>
          <p:cNvPr id="66" name="Picture 10" descr="http://cdn2.hubspot.net/hub/26849/file-13600075-jpg/images/analyze-marketing-strategy.jpg"/>
          <p:cNvPicPr>
            <a:picLocks noChangeAspect="1" noChangeArrowheads="1"/>
          </p:cNvPicPr>
          <p:nvPr/>
        </p:nvPicPr>
        <p:blipFill>
          <a:blip r:embed="rId13" cstate="print"/>
          <a:srcRect/>
          <a:stretch>
            <a:fillRect/>
          </a:stretch>
        </p:blipFill>
        <p:spPr bwMode="auto">
          <a:xfrm>
            <a:off x="7086600" y="4191000"/>
            <a:ext cx="838200" cy="816708"/>
          </a:xfrm>
          <a:prstGeom prst="rect">
            <a:avLst/>
          </a:prstGeom>
          <a:noFill/>
          <a:ln w="19050">
            <a:solidFill>
              <a:schemeClr val="tx1"/>
            </a:solidFill>
          </a:ln>
        </p:spPr>
      </p:pic>
      <p:pic>
        <p:nvPicPr>
          <p:cNvPr id="3086" name="Picture 14" descr="http://thestrategyguy.files.wordpress.com/2009/12/productive_meetings.jpg"/>
          <p:cNvPicPr>
            <a:picLocks noChangeAspect="1" noChangeArrowheads="1"/>
          </p:cNvPicPr>
          <p:nvPr/>
        </p:nvPicPr>
        <p:blipFill>
          <a:blip r:embed="rId14" cstate="print"/>
          <a:srcRect/>
          <a:stretch>
            <a:fillRect/>
          </a:stretch>
        </p:blipFill>
        <p:spPr bwMode="auto">
          <a:xfrm>
            <a:off x="572040" y="2971800"/>
            <a:ext cx="2411648" cy="1600200"/>
          </a:xfrm>
          <a:prstGeom prst="rect">
            <a:avLst/>
          </a:prstGeom>
          <a:noFill/>
        </p:spPr>
      </p:pic>
      <p:pic>
        <p:nvPicPr>
          <p:cNvPr id="3088" name="Picture 16" descr="http://www.solresults.com/assets/images/Decision.jpg"/>
          <p:cNvPicPr>
            <a:picLocks noChangeAspect="1" noChangeArrowheads="1"/>
          </p:cNvPicPr>
          <p:nvPr/>
        </p:nvPicPr>
        <p:blipFill>
          <a:blip r:embed="rId15" cstate="print"/>
          <a:srcRect/>
          <a:stretch>
            <a:fillRect/>
          </a:stretch>
        </p:blipFill>
        <p:spPr bwMode="auto">
          <a:xfrm>
            <a:off x="1295400" y="5823230"/>
            <a:ext cx="1219200" cy="882370"/>
          </a:xfrm>
          <a:prstGeom prst="rect">
            <a:avLst/>
          </a:prstGeom>
          <a:noFill/>
        </p:spPr>
      </p:pic>
      <p:sp>
        <p:nvSpPr>
          <p:cNvPr id="69" name="Flowchart: Document 68"/>
          <p:cNvSpPr/>
          <p:nvPr/>
        </p:nvSpPr>
        <p:spPr>
          <a:xfrm>
            <a:off x="3276600" y="4495800"/>
            <a:ext cx="1447800" cy="1371600"/>
          </a:xfrm>
          <a:prstGeom prst="flowChartDocument">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dirty="0" smtClean="0"/>
              <a:t>Risk </a:t>
            </a:r>
          </a:p>
          <a:p>
            <a:pPr algn="ctr"/>
            <a:r>
              <a:rPr lang="id-ID" dirty="0" smtClean="0"/>
              <a:t>Analysis</a:t>
            </a:r>
          </a:p>
          <a:p>
            <a:pPr algn="ctr"/>
            <a:r>
              <a:rPr lang="id-ID" dirty="0" smtClean="0"/>
              <a:t>Documents</a:t>
            </a:r>
            <a:endParaRPr lang="en-US" dirty="0"/>
          </a:p>
        </p:txBody>
      </p:sp>
      <p:sp>
        <p:nvSpPr>
          <p:cNvPr id="76" name="Diamond 75"/>
          <p:cNvSpPr/>
          <p:nvPr/>
        </p:nvSpPr>
        <p:spPr>
          <a:xfrm>
            <a:off x="7543800" y="2971800"/>
            <a:ext cx="1447800" cy="1066800"/>
          </a:xfrm>
          <a:prstGeom prst="diamond">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solidFill>
            </a:endParaRPr>
          </a:p>
        </p:txBody>
      </p:sp>
      <p:cxnSp>
        <p:nvCxnSpPr>
          <p:cNvPr id="77" name="Straight Arrow Connector 76"/>
          <p:cNvCxnSpPr>
            <a:stCxn id="16" idx="3"/>
            <a:endCxn id="76" idx="1"/>
          </p:cNvCxnSpPr>
          <p:nvPr/>
        </p:nvCxnSpPr>
        <p:spPr>
          <a:xfrm>
            <a:off x="7239000" y="3505200"/>
            <a:ext cx="304800" cy="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84" name="TextBox 83"/>
          <p:cNvSpPr txBox="1"/>
          <p:nvPr/>
        </p:nvSpPr>
        <p:spPr>
          <a:xfrm>
            <a:off x="7696200" y="3352800"/>
            <a:ext cx="1295400" cy="369332"/>
          </a:xfrm>
          <a:prstGeom prst="rect">
            <a:avLst/>
          </a:prstGeom>
          <a:noFill/>
        </p:spPr>
        <p:txBody>
          <a:bodyPr wrap="square" rtlCol="0">
            <a:spAutoFit/>
          </a:bodyPr>
          <a:lstStyle/>
          <a:p>
            <a:r>
              <a:rPr lang="id-ID" dirty="0" smtClean="0"/>
              <a:t>Approved?</a:t>
            </a:r>
            <a:endParaRPr lang="en-US" dirty="0"/>
          </a:p>
        </p:txBody>
      </p:sp>
      <p:cxnSp>
        <p:nvCxnSpPr>
          <p:cNvPr id="86" name="Shape 85"/>
          <p:cNvCxnSpPr>
            <a:stCxn id="76" idx="2"/>
            <a:endCxn id="65" idx="3"/>
          </p:cNvCxnSpPr>
          <p:nvPr/>
        </p:nvCxnSpPr>
        <p:spPr>
          <a:xfrm rot="5400000">
            <a:off x="7296150" y="4210050"/>
            <a:ext cx="1143000" cy="800100"/>
          </a:xfrm>
          <a:prstGeom prst="bentConnector2">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87" name="Oval 86"/>
          <p:cNvSpPr/>
          <p:nvPr/>
        </p:nvSpPr>
        <p:spPr>
          <a:xfrm>
            <a:off x="8382000" y="5867400"/>
            <a:ext cx="304800" cy="304800"/>
          </a:xfrm>
          <a:prstGeom prst="ellipse">
            <a:avLst/>
          </a:prstGeom>
          <a:solidFill>
            <a:schemeClr val="accent6">
              <a:lumMod val="60000"/>
              <a:lumOff val="4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8" name="Shape 87"/>
          <p:cNvCxnSpPr>
            <a:stCxn id="84" idx="3"/>
            <a:endCxn id="87" idx="6"/>
          </p:cNvCxnSpPr>
          <p:nvPr/>
        </p:nvCxnSpPr>
        <p:spPr>
          <a:xfrm flipH="1">
            <a:off x="8686800" y="3537466"/>
            <a:ext cx="304800" cy="2482334"/>
          </a:xfrm>
          <a:prstGeom prst="bentConnector3">
            <a:avLst>
              <a:gd name="adj1" fmla="val -32143"/>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92" name="Oval 91"/>
          <p:cNvSpPr/>
          <p:nvPr/>
        </p:nvSpPr>
        <p:spPr>
          <a:xfrm>
            <a:off x="228600" y="4953000"/>
            <a:ext cx="304800" cy="304800"/>
          </a:xfrm>
          <a:prstGeom prst="ellipse">
            <a:avLst/>
          </a:prstGeom>
          <a:solidFill>
            <a:schemeClr val="accent6">
              <a:lumMod val="60000"/>
              <a:lumOff val="4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3" name="Straight Arrow Connector 92"/>
          <p:cNvCxnSpPr>
            <a:endCxn id="92" idx="6"/>
          </p:cNvCxnSpPr>
          <p:nvPr/>
        </p:nvCxnSpPr>
        <p:spPr>
          <a:xfrm flipH="1">
            <a:off x="533400" y="5105400"/>
            <a:ext cx="609600" cy="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96" name="Oval 95"/>
          <p:cNvSpPr/>
          <p:nvPr/>
        </p:nvSpPr>
        <p:spPr>
          <a:xfrm>
            <a:off x="1447800" y="533400"/>
            <a:ext cx="304800" cy="304800"/>
          </a:xfrm>
          <a:prstGeom prst="ellipse">
            <a:avLst/>
          </a:prstGeom>
          <a:solidFill>
            <a:srgbClr val="00B050"/>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7" name="Straight Arrow Connector 96"/>
          <p:cNvCxnSpPr>
            <a:stCxn id="96" idx="4"/>
            <a:endCxn id="5" idx="0"/>
          </p:cNvCxnSpPr>
          <p:nvPr/>
        </p:nvCxnSpPr>
        <p:spPr>
          <a:xfrm>
            <a:off x="1600200" y="838200"/>
            <a:ext cx="0" cy="68580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100" name="TextBox 99"/>
          <p:cNvSpPr txBox="1"/>
          <p:nvPr/>
        </p:nvSpPr>
        <p:spPr>
          <a:xfrm>
            <a:off x="8686800" y="5257800"/>
            <a:ext cx="455574" cy="369332"/>
          </a:xfrm>
          <a:prstGeom prst="rect">
            <a:avLst/>
          </a:prstGeom>
          <a:noFill/>
        </p:spPr>
        <p:txBody>
          <a:bodyPr wrap="none" rtlCol="0">
            <a:spAutoFit/>
          </a:bodyPr>
          <a:lstStyle/>
          <a:p>
            <a:r>
              <a:rPr lang="id-ID" dirty="0" smtClean="0"/>
              <a:t>No</a:t>
            </a:r>
            <a:endParaRPr lang="en-US" dirty="0"/>
          </a:p>
        </p:txBody>
      </p:sp>
      <p:sp>
        <p:nvSpPr>
          <p:cNvPr id="101" name="TextBox 100"/>
          <p:cNvSpPr txBox="1"/>
          <p:nvPr/>
        </p:nvSpPr>
        <p:spPr>
          <a:xfrm>
            <a:off x="8307426" y="4050268"/>
            <a:ext cx="485518" cy="369332"/>
          </a:xfrm>
          <a:prstGeom prst="rect">
            <a:avLst/>
          </a:prstGeom>
          <a:noFill/>
        </p:spPr>
        <p:txBody>
          <a:bodyPr wrap="none" rtlCol="0">
            <a:spAutoFit/>
          </a:bodyPr>
          <a:lstStyle/>
          <a:p>
            <a:r>
              <a:rPr lang="id-ID" dirty="0" smtClean="0"/>
              <a:t>Yes</a:t>
            </a:r>
            <a:endParaRPr lang="en-US" dirty="0"/>
          </a:p>
        </p:txBody>
      </p:sp>
      <p:sp>
        <p:nvSpPr>
          <p:cNvPr id="106" name="Rectangle 105"/>
          <p:cNvSpPr/>
          <p:nvPr/>
        </p:nvSpPr>
        <p:spPr>
          <a:xfrm>
            <a:off x="3048000" y="4114800"/>
            <a:ext cx="4953000" cy="2057400"/>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6"/>
                                        </p:tgtEl>
                                        <p:attrNameLst>
                                          <p:attrName>style.visibility</p:attrName>
                                        </p:attrNameLst>
                                      </p:cBhvr>
                                      <p:to>
                                        <p:strVal val="visible"/>
                                      </p:to>
                                    </p:set>
                                    <p:animEffect transition="in" filter="blinds(horizontal)">
                                      <p:cBhvr>
                                        <p:cTn id="7" dur="500"/>
                                        <p:tgtEl>
                                          <p:spTgt spid="96"/>
                                        </p:tgtEl>
                                      </p:cBhvr>
                                    </p:animEffect>
                                  </p:childTnLst>
                                </p:cTn>
                              </p:par>
                              <p:par>
                                <p:cTn id="8" presetID="3" presetClass="entr" presetSubtype="10" fill="hold" nodeType="withEffect">
                                  <p:stCondLst>
                                    <p:cond delay="0"/>
                                  </p:stCondLst>
                                  <p:childTnLst>
                                    <p:set>
                                      <p:cBhvr>
                                        <p:cTn id="9" dur="1" fill="hold">
                                          <p:stCondLst>
                                            <p:cond delay="0"/>
                                          </p:stCondLst>
                                        </p:cTn>
                                        <p:tgtEl>
                                          <p:spTgt spid="97"/>
                                        </p:tgtEl>
                                        <p:attrNameLst>
                                          <p:attrName>style.visibility</p:attrName>
                                        </p:attrNameLst>
                                      </p:cBhvr>
                                      <p:to>
                                        <p:strVal val="visible"/>
                                      </p:to>
                                    </p:set>
                                    <p:animEffect transition="in" filter="blinds(horizontal)">
                                      <p:cBhvr>
                                        <p:cTn id="10" dur="500"/>
                                        <p:tgtEl>
                                          <p:spTgt spid="97"/>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blinds(horizontal)">
                                      <p:cBhvr>
                                        <p:cTn id="15" dur="500"/>
                                        <p:tgtEl>
                                          <p:spTgt spid="5"/>
                                        </p:tgtEl>
                                      </p:cBhvr>
                                    </p:animEffect>
                                  </p:childTnLst>
                                </p:cTn>
                              </p:par>
                              <p:par>
                                <p:cTn id="16" presetID="3" presetClass="entr" presetSubtype="10" fill="hold" nodeType="withEffect">
                                  <p:stCondLst>
                                    <p:cond delay="0"/>
                                  </p:stCondLst>
                                  <p:childTnLst>
                                    <p:set>
                                      <p:cBhvr>
                                        <p:cTn id="17" dur="1" fill="hold">
                                          <p:stCondLst>
                                            <p:cond delay="0"/>
                                          </p:stCondLst>
                                        </p:cTn>
                                        <p:tgtEl>
                                          <p:spTgt spid="3078"/>
                                        </p:tgtEl>
                                        <p:attrNameLst>
                                          <p:attrName>style.visibility</p:attrName>
                                        </p:attrNameLst>
                                      </p:cBhvr>
                                      <p:to>
                                        <p:strVal val="visible"/>
                                      </p:to>
                                    </p:set>
                                    <p:animEffect transition="in" filter="blinds(horizontal)">
                                      <p:cBhvr>
                                        <p:cTn id="18" dur="500"/>
                                        <p:tgtEl>
                                          <p:spTgt spid="3078"/>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blinds(horizontal)">
                                      <p:cBhvr>
                                        <p:cTn id="23" dur="500"/>
                                        <p:tgtEl>
                                          <p:spTgt spid="9"/>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blinds(horizontal)">
                                      <p:cBhvr>
                                        <p:cTn id="26" dur="500"/>
                                        <p:tgtEl>
                                          <p:spTgt spid="6"/>
                                        </p:tgtEl>
                                      </p:cBhvr>
                                    </p:animEffect>
                                  </p:childTnLst>
                                </p:cTn>
                              </p:par>
                              <p:par>
                                <p:cTn id="27" presetID="3" presetClass="entr" presetSubtype="10" fill="hold" nodeType="withEffect">
                                  <p:stCondLst>
                                    <p:cond delay="0"/>
                                  </p:stCondLst>
                                  <p:childTnLst>
                                    <p:set>
                                      <p:cBhvr>
                                        <p:cTn id="28" dur="1" fill="hold">
                                          <p:stCondLst>
                                            <p:cond delay="0"/>
                                          </p:stCondLst>
                                        </p:cTn>
                                        <p:tgtEl>
                                          <p:spTgt spid="59"/>
                                        </p:tgtEl>
                                        <p:attrNameLst>
                                          <p:attrName>style.visibility</p:attrName>
                                        </p:attrNameLst>
                                      </p:cBhvr>
                                      <p:to>
                                        <p:strVal val="visible"/>
                                      </p:to>
                                    </p:set>
                                    <p:animEffect transition="in" filter="blinds(horizontal)">
                                      <p:cBhvr>
                                        <p:cTn id="29" dur="500"/>
                                        <p:tgtEl>
                                          <p:spTgt spid="59"/>
                                        </p:tgtEl>
                                      </p:cBhvr>
                                    </p:animEffect>
                                  </p:childTnLst>
                                </p:cTn>
                              </p:par>
                            </p:childTnLst>
                          </p:cTn>
                        </p:par>
                      </p:childTnLst>
                    </p:cTn>
                  </p:par>
                  <p:par>
                    <p:cTn id="30" fill="hold">
                      <p:stCondLst>
                        <p:cond delay="indefinite"/>
                      </p:stCondLst>
                      <p:childTnLst>
                        <p:par>
                          <p:cTn id="31" fill="hold">
                            <p:stCondLst>
                              <p:cond delay="0"/>
                            </p:stCondLst>
                            <p:childTnLst>
                              <p:par>
                                <p:cTn id="32" presetID="3" presetClass="entr" presetSubtype="10" fill="hold" nodeType="click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blinds(horizontal)">
                                      <p:cBhvr>
                                        <p:cTn id="34" dur="500"/>
                                        <p:tgtEl>
                                          <p:spTgt spid="11"/>
                                        </p:tgtEl>
                                      </p:cBhvr>
                                    </p:animEffect>
                                  </p:childTnLst>
                                </p:cTn>
                              </p:par>
                              <p:par>
                                <p:cTn id="35" presetID="3" presetClass="entr" presetSubtype="10" fill="hold" nodeType="withEffect">
                                  <p:stCondLst>
                                    <p:cond delay="0"/>
                                  </p:stCondLst>
                                  <p:childTnLst>
                                    <p:set>
                                      <p:cBhvr>
                                        <p:cTn id="36" dur="1" fill="hold">
                                          <p:stCondLst>
                                            <p:cond delay="0"/>
                                          </p:stCondLst>
                                        </p:cTn>
                                        <p:tgtEl>
                                          <p:spTgt spid="3074"/>
                                        </p:tgtEl>
                                        <p:attrNameLst>
                                          <p:attrName>style.visibility</p:attrName>
                                        </p:attrNameLst>
                                      </p:cBhvr>
                                      <p:to>
                                        <p:strVal val="visible"/>
                                      </p:to>
                                    </p:set>
                                    <p:animEffect transition="in" filter="blinds(horizontal)">
                                      <p:cBhvr>
                                        <p:cTn id="37" dur="500"/>
                                        <p:tgtEl>
                                          <p:spTgt spid="3074"/>
                                        </p:tgtEl>
                                      </p:cBhvr>
                                    </p:animEffect>
                                  </p:childTnLst>
                                </p:cTn>
                              </p:par>
                              <p:par>
                                <p:cTn id="38" presetID="3" presetClass="entr" presetSubtype="10" fill="hold" grpId="0" nodeType="withEffect">
                                  <p:stCondLst>
                                    <p:cond delay="0"/>
                                  </p:stCondLst>
                                  <p:childTnLst>
                                    <p:set>
                                      <p:cBhvr>
                                        <p:cTn id="39" dur="1" fill="hold">
                                          <p:stCondLst>
                                            <p:cond delay="0"/>
                                          </p:stCondLst>
                                        </p:cTn>
                                        <p:tgtEl>
                                          <p:spTgt spid="7"/>
                                        </p:tgtEl>
                                        <p:attrNameLst>
                                          <p:attrName>style.visibility</p:attrName>
                                        </p:attrNameLst>
                                      </p:cBhvr>
                                      <p:to>
                                        <p:strVal val="visible"/>
                                      </p:to>
                                    </p:set>
                                    <p:animEffect transition="in" filter="blinds(horizontal)">
                                      <p:cBhvr>
                                        <p:cTn id="40" dur="500"/>
                                        <p:tgtEl>
                                          <p:spTgt spid="7"/>
                                        </p:tgtEl>
                                      </p:cBhvr>
                                    </p:animEffect>
                                  </p:childTnLst>
                                </p:cTn>
                              </p:par>
                            </p:childTnLst>
                          </p:cTn>
                        </p:par>
                      </p:childTnLst>
                    </p:cTn>
                  </p:par>
                  <p:par>
                    <p:cTn id="41" fill="hold">
                      <p:stCondLst>
                        <p:cond delay="indefinite"/>
                      </p:stCondLst>
                      <p:childTnLst>
                        <p:par>
                          <p:cTn id="42" fill="hold">
                            <p:stCondLst>
                              <p:cond delay="0"/>
                            </p:stCondLst>
                            <p:childTnLst>
                              <p:par>
                                <p:cTn id="43" presetID="3" presetClass="entr" presetSubtype="10" fill="hold" nodeType="clickEffect">
                                  <p:stCondLst>
                                    <p:cond delay="0"/>
                                  </p:stCondLst>
                                  <p:childTnLst>
                                    <p:set>
                                      <p:cBhvr>
                                        <p:cTn id="44" dur="1" fill="hold">
                                          <p:stCondLst>
                                            <p:cond delay="0"/>
                                          </p:stCondLst>
                                        </p:cTn>
                                        <p:tgtEl>
                                          <p:spTgt spid="18"/>
                                        </p:tgtEl>
                                        <p:attrNameLst>
                                          <p:attrName>style.visibility</p:attrName>
                                        </p:attrNameLst>
                                      </p:cBhvr>
                                      <p:to>
                                        <p:strVal val="visible"/>
                                      </p:to>
                                    </p:set>
                                    <p:animEffect transition="in" filter="blinds(horizontal)">
                                      <p:cBhvr>
                                        <p:cTn id="45" dur="500"/>
                                        <p:tgtEl>
                                          <p:spTgt spid="18"/>
                                        </p:tgtEl>
                                      </p:cBhvr>
                                    </p:animEffect>
                                  </p:childTnLst>
                                </p:cTn>
                              </p:par>
                              <p:par>
                                <p:cTn id="46" presetID="3" presetClass="entr" presetSubtype="10" fill="hold" grpId="0" nodeType="withEffect">
                                  <p:stCondLst>
                                    <p:cond delay="0"/>
                                  </p:stCondLst>
                                  <p:childTnLst>
                                    <p:set>
                                      <p:cBhvr>
                                        <p:cTn id="47" dur="1" fill="hold">
                                          <p:stCondLst>
                                            <p:cond delay="0"/>
                                          </p:stCondLst>
                                        </p:cTn>
                                        <p:tgtEl>
                                          <p:spTgt spid="16"/>
                                        </p:tgtEl>
                                        <p:attrNameLst>
                                          <p:attrName>style.visibility</p:attrName>
                                        </p:attrNameLst>
                                      </p:cBhvr>
                                      <p:to>
                                        <p:strVal val="visible"/>
                                      </p:to>
                                    </p:set>
                                    <p:animEffect transition="in" filter="blinds(horizontal)">
                                      <p:cBhvr>
                                        <p:cTn id="48" dur="500"/>
                                        <p:tgtEl>
                                          <p:spTgt spid="16"/>
                                        </p:tgtEl>
                                      </p:cBhvr>
                                    </p:animEffect>
                                  </p:childTnLst>
                                </p:cTn>
                              </p:par>
                              <p:par>
                                <p:cTn id="49" presetID="3" presetClass="entr" presetSubtype="10" fill="hold" nodeType="withEffect">
                                  <p:stCondLst>
                                    <p:cond delay="0"/>
                                  </p:stCondLst>
                                  <p:childTnLst>
                                    <p:set>
                                      <p:cBhvr>
                                        <p:cTn id="50" dur="1" fill="hold">
                                          <p:stCondLst>
                                            <p:cond delay="0"/>
                                          </p:stCondLst>
                                        </p:cTn>
                                        <p:tgtEl>
                                          <p:spTgt spid="3080"/>
                                        </p:tgtEl>
                                        <p:attrNameLst>
                                          <p:attrName>style.visibility</p:attrName>
                                        </p:attrNameLst>
                                      </p:cBhvr>
                                      <p:to>
                                        <p:strVal val="visible"/>
                                      </p:to>
                                    </p:set>
                                    <p:animEffect transition="in" filter="blinds(horizontal)">
                                      <p:cBhvr>
                                        <p:cTn id="51" dur="500"/>
                                        <p:tgtEl>
                                          <p:spTgt spid="3080"/>
                                        </p:tgtEl>
                                      </p:cBhvr>
                                    </p:animEffect>
                                  </p:childTnLst>
                                </p:cTn>
                              </p:par>
                            </p:childTnLst>
                          </p:cTn>
                        </p:par>
                      </p:childTnLst>
                    </p:cTn>
                  </p:par>
                  <p:par>
                    <p:cTn id="52" fill="hold">
                      <p:stCondLst>
                        <p:cond delay="indefinite"/>
                      </p:stCondLst>
                      <p:childTnLst>
                        <p:par>
                          <p:cTn id="53" fill="hold">
                            <p:stCondLst>
                              <p:cond delay="0"/>
                            </p:stCondLst>
                            <p:childTnLst>
                              <p:par>
                                <p:cTn id="54" presetID="3" presetClass="entr" presetSubtype="10" fill="hold" nodeType="clickEffect">
                                  <p:stCondLst>
                                    <p:cond delay="0"/>
                                  </p:stCondLst>
                                  <p:childTnLst>
                                    <p:set>
                                      <p:cBhvr>
                                        <p:cTn id="55" dur="1" fill="hold">
                                          <p:stCondLst>
                                            <p:cond delay="0"/>
                                          </p:stCondLst>
                                        </p:cTn>
                                        <p:tgtEl>
                                          <p:spTgt spid="77"/>
                                        </p:tgtEl>
                                        <p:attrNameLst>
                                          <p:attrName>style.visibility</p:attrName>
                                        </p:attrNameLst>
                                      </p:cBhvr>
                                      <p:to>
                                        <p:strVal val="visible"/>
                                      </p:to>
                                    </p:set>
                                    <p:animEffect transition="in" filter="blinds(horizontal)">
                                      <p:cBhvr>
                                        <p:cTn id="56" dur="500"/>
                                        <p:tgtEl>
                                          <p:spTgt spid="77"/>
                                        </p:tgtEl>
                                      </p:cBhvr>
                                    </p:animEffect>
                                  </p:childTnLst>
                                </p:cTn>
                              </p:par>
                              <p:par>
                                <p:cTn id="57" presetID="3" presetClass="entr" presetSubtype="10" fill="hold" grpId="0" nodeType="withEffect">
                                  <p:stCondLst>
                                    <p:cond delay="0"/>
                                  </p:stCondLst>
                                  <p:childTnLst>
                                    <p:set>
                                      <p:cBhvr>
                                        <p:cTn id="58" dur="1" fill="hold">
                                          <p:stCondLst>
                                            <p:cond delay="0"/>
                                          </p:stCondLst>
                                        </p:cTn>
                                        <p:tgtEl>
                                          <p:spTgt spid="76"/>
                                        </p:tgtEl>
                                        <p:attrNameLst>
                                          <p:attrName>style.visibility</p:attrName>
                                        </p:attrNameLst>
                                      </p:cBhvr>
                                      <p:to>
                                        <p:strVal val="visible"/>
                                      </p:to>
                                    </p:set>
                                    <p:animEffect transition="in" filter="blinds(horizontal)">
                                      <p:cBhvr>
                                        <p:cTn id="59" dur="500"/>
                                        <p:tgtEl>
                                          <p:spTgt spid="76"/>
                                        </p:tgtEl>
                                      </p:cBhvr>
                                    </p:animEffect>
                                  </p:childTnLst>
                                </p:cTn>
                              </p:par>
                            </p:childTnLst>
                          </p:cTn>
                        </p:par>
                      </p:childTnLst>
                    </p:cTn>
                  </p:par>
                  <p:par>
                    <p:cTn id="60" fill="hold">
                      <p:stCondLst>
                        <p:cond delay="indefinite"/>
                      </p:stCondLst>
                      <p:childTnLst>
                        <p:par>
                          <p:cTn id="61" fill="hold">
                            <p:stCondLst>
                              <p:cond delay="0"/>
                            </p:stCondLst>
                            <p:childTnLst>
                              <p:par>
                                <p:cTn id="62" presetID="3" presetClass="entr" presetSubtype="10" fill="hold" grpId="0" nodeType="clickEffect">
                                  <p:stCondLst>
                                    <p:cond delay="0"/>
                                  </p:stCondLst>
                                  <p:childTnLst>
                                    <p:set>
                                      <p:cBhvr>
                                        <p:cTn id="63" dur="1" fill="hold">
                                          <p:stCondLst>
                                            <p:cond delay="0"/>
                                          </p:stCondLst>
                                        </p:cTn>
                                        <p:tgtEl>
                                          <p:spTgt spid="84"/>
                                        </p:tgtEl>
                                        <p:attrNameLst>
                                          <p:attrName>style.visibility</p:attrName>
                                        </p:attrNameLst>
                                      </p:cBhvr>
                                      <p:to>
                                        <p:strVal val="visible"/>
                                      </p:to>
                                    </p:set>
                                    <p:animEffect transition="in" filter="blinds(horizontal)">
                                      <p:cBhvr>
                                        <p:cTn id="64" dur="500"/>
                                        <p:tgtEl>
                                          <p:spTgt spid="84"/>
                                        </p:tgtEl>
                                      </p:cBhvr>
                                    </p:animEffect>
                                  </p:childTnLst>
                                </p:cTn>
                              </p:par>
                            </p:childTnLst>
                          </p:cTn>
                        </p:par>
                      </p:childTnLst>
                    </p:cTn>
                  </p:par>
                  <p:par>
                    <p:cTn id="65" fill="hold">
                      <p:stCondLst>
                        <p:cond delay="indefinite"/>
                      </p:stCondLst>
                      <p:childTnLst>
                        <p:par>
                          <p:cTn id="66" fill="hold">
                            <p:stCondLst>
                              <p:cond delay="0"/>
                            </p:stCondLst>
                            <p:childTnLst>
                              <p:par>
                                <p:cTn id="67" presetID="3" presetClass="entr" presetSubtype="10" fill="hold" grpId="0" nodeType="clickEffect">
                                  <p:stCondLst>
                                    <p:cond delay="0"/>
                                  </p:stCondLst>
                                  <p:childTnLst>
                                    <p:set>
                                      <p:cBhvr>
                                        <p:cTn id="68" dur="1" fill="hold">
                                          <p:stCondLst>
                                            <p:cond delay="0"/>
                                          </p:stCondLst>
                                        </p:cTn>
                                        <p:tgtEl>
                                          <p:spTgt spid="100"/>
                                        </p:tgtEl>
                                        <p:attrNameLst>
                                          <p:attrName>style.visibility</p:attrName>
                                        </p:attrNameLst>
                                      </p:cBhvr>
                                      <p:to>
                                        <p:strVal val="visible"/>
                                      </p:to>
                                    </p:set>
                                    <p:animEffect transition="in" filter="blinds(horizontal)">
                                      <p:cBhvr>
                                        <p:cTn id="69" dur="500"/>
                                        <p:tgtEl>
                                          <p:spTgt spid="100"/>
                                        </p:tgtEl>
                                      </p:cBhvr>
                                    </p:animEffect>
                                  </p:childTnLst>
                                </p:cTn>
                              </p:par>
                              <p:par>
                                <p:cTn id="70" presetID="3" presetClass="entr" presetSubtype="10" fill="hold" grpId="0" nodeType="withEffect">
                                  <p:stCondLst>
                                    <p:cond delay="0"/>
                                  </p:stCondLst>
                                  <p:childTnLst>
                                    <p:set>
                                      <p:cBhvr>
                                        <p:cTn id="71" dur="1" fill="hold">
                                          <p:stCondLst>
                                            <p:cond delay="0"/>
                                          </p:stCondLst>
                                        </p:cTn>
                                        <p:tgtEl>
                                          <p:spTgt spid="87"/>
                                        </p:tgtEl>
                                        <p:attrNameLst>
                                          <p:attrName>style.visibility</p:attrName>
                                        </p:attrNameLst>
                                      </p:cBhvr>
                                      <p:to>
                                        <p:strVal val="visible"/>
                                      </p:to>
                                    </p:set>
                                    <p:animEffect transition="in" filter="blinds(horizontal)">
                                      <p:cBhvr>
                                        <p:cTn id="72" dur="500"/>
                                        <p:tgtEl>
                                          <p:spTgt spid="87"/>
                                        </p:tgtEl>
                                      </p:cBhvr>
                                    </p:animEffect>
                                  </p:childTnLst>
                                </p:cTn>
                              </p:par>
                              <p:par>
                                <p:cTn id="73" presetID="3" presetClass="entr" presetSubtype="10" fill="hold" nodeType="withEffect">
                                  <p:stCondLst>
                                    <p:cond delay="0"/>
                                  </p:stCondLst>
                                  <p:childTnLst>
                                    <p:set>
                                      <p:cBhvr>
                                        <p:cTn id="74" dur="1" fill="hold">
                                          <p:stCondLst>
                                            <p:cond delay="0"/>
                                          </p:stCondLst>
                                        </p:cTn>
                                        <p:tgtEl>
                                          <p:spTgt spid="88"/>
                                        </p:tgtEl>
                                        <p:attrNameLst>
                                          <p:attrName>style.visibility</p:attrName>
                                        </p:attrNameLst>
                                      </p:cBhvr>
                                      <p:to>
                                        <p:strVal val="visible"/>
                                      </p:to>
                                    </p:set>
                                    <p:animEffect transition="in" filter="blinds(horizontal)">
                                      <p:cBhvr>
                                        <p:cTn id="75" dur="500"/>
                                        <p:tgtEl>
                                          <p:spTgt spid="88"/>
                                        </p:tgtEl>
                                      </p:cBhvr>
                                    </p:animEffect>
                                  </p:childTnLst>
                                </p:cTn>
                              </p:par>
                            </p:childTnLst>
                          </p:cTn>
                        </p:par>
                      </p:childTnLst>
                    </p:cTn>
                  </p:par>
                  <p:par>
                    <p:cTn id="76" fill="hold">
                      <p:stCondLst>
                        <p:cond delay="indefinite"/>
                      </p:stCondLst>
                      <p:childTnLst>
                        <p:par>
                          <p:cTn id="77" fill="hold">
                            <p:stCondLst>
                              <p:cond delay="0"/>
                            </p:stCondLst>
                            <p:childTnLst>
                              <p:par>
                                <p:cTn id="78" presetID="3" presetClass="entr" presetSubtype="10" fill="hold" nodeType="clickEffect">
                                  <p:stCondLst>
                                    <p:cond delay="0"/>
                                  </p:stCondLst>
                                  <p:childTnLst>
                                    <p:set>
                                      <p:cBhvr>
                                        <p:cTn id="79" dur="1" fill="hold">
                                          <p:stCondLst>
                                            <p:cond delay="0"/>
                                          </p:stCondLst>
                                        </p:cTn>
                                        <p:tgtEl>
                                          <p:spTgt spid="86"/>
                                        </p:tgtEl>
                                        <p:attrNameLst>
                                          <p:attrName>style.visibility</p:attrName>
                                        </p:attrNameLst>
                                      </p:cBhvr>
                                      <p:to>
                                        <p:strVal val="visible"/>
                                      </p:to>
                                    </p:set>
                                    <p:animEffect transition="in" filter="blinds(horizontal)">
                                      <p:cBhvr>
                                        <p:cTn id="80" dur="500"/>
                                        <p:tgtEl>
                                          <p:spTgt spid="86"/>
                                        </p:tgtEl>
                                      </p:cBhvr>
                                    </p:animEffect>
                                  </p:childTnLst>
                                </p:cTn>
                              </p:par>
                            </p:childTnLst>
                          </p:cTn>
                        </p:par>
                      </p:childTnLst>
                    </p:cTn>
                  </p:par>
                  <p:par>
                    <p:cTn id="81" fill="hold">
                      <p:stCondLst>
                        <p:cond delay="indefinite"/>
                      </p:stCondLst>
                      <p:childTnLst>
                        <p:par>
                          <p:cTn id="82" fill="hold">
                            <p:stCondLst>
                              <p:cond delay="0"/>
                            </p:stCondLst>
                            <p:childTnLst>
                              <p:par>
                                <p:cTn id="83" presetID="3" presetClass="entr" presetSubtype="10" fill="hold" grpId="0" nodeType="clickEffect">
                                  <p:stCondLst>
                                    <p:cond delay="0"/>
                                  </p:stCondLst>
                                  <p:childTnLst>
                                    <p:set>
                                      <p:cBhvr>
                                        <p:cTn id="84" dur="1" fill="hold">
                                          <p:stCondLst>
                                            <p:cond delay="0"/>
                                          </p:stCondLst>
                                        </p:cTn>
                                        <p:tgtEl>
                                          <p:spTgt spid="101"/>
                                        </p:tgtEl>
                                        <p:attrNameLst>
                                          <p:attrName>style.visibility</p:attrName>
                                        </p:attrNameLst>
                                      </p:cBhvr>
                                      <p:to>
                                        <p:strVal val="visible"/>
                                      </p:to>
                                    </p:set>
                                    <p:animEffect transition="in" filter="blinds(horizontal)">
                                      <p:cBhvr>
                                        <p:cTn id="85" dur="500"/>
                                        <p:tgtEl>
                                          <p:spTgt spid="101"/>
                                        </p:tgtEl>
                                      </p:cBhvr>
                                    </p:animEffect>
                                  </p:childTnLst>
                                </p:cTn>
                              </p:par>
                              <p:par>
                                <p:cTn id="86" presetID="3" presetClass="entr" presetSubtype="10" fill="hold" grpId="0" nodeType="withEffect">
                                  <p:stCondLst>
                                    <p:cond delay="0"/>
                                  </p:stCondLst>
                                  <p:childTnLst>
                                    <p:set>
                                      <p:cBhvr>
                                        <p:cTn id="87" dur="1" fill="hold">
                                          <p:stCondLst>
                                            <p:cond delay="0"/>
                                          </p:stCondLst>
                                        </p:cTn>
                                        <p:tgtEl>
                                          <p:spTgt spid="21"/>
                                        </p:tgtEl>
                                        <p:attrNameLst>
                                          <p:attrName>style.visibility</p:attrName>
                                        </p:attrNameLst>
                                      </p:cBhvr>
                                      <p:to>
                                        <p:strVal val="visible"/>
                                      </p:to>
                                    </p:set>
                                    <p:animEffect transition="in" filter="blinds(horizontal)">
                                      <p:cBhvr>
                                        <p:cTn id="88" dur="500"/>
                                        <p:tgtEl>
                                          <p:spTgt spid="21"/>
                                        </p:tgtEl>
                                      </p:cBhvr>
                                    </p:animEffect>
                                  </p:childTnLst>
                                </p:cTn>
                              </p:par>
                              <p:par>
                                <p:cTn id="89" presetID="3" presetClass="entr" presetSubtype="10" fill="hold" nodeType="withEffect">
                                  <p:stCondLst>
                                    <p:cond delay="0"/>
                                  </p:stCondLst>
                                  <p:childTnLst>
                                    <p:set>
                                      <p:cBhvr>
                                        <p:cTn id="90" dur="1" fill="hold">
                                          <p:stCondLst>
                                            <p:cond delay="0"/>
                                          </p:stCondLst>
                                        </p:cTn>
                                        <p:tgtEl>
                                          <p:spTgt spid="66"/>
                                        </p:tgtEl>
                                        <p:attrNameLst>
                                          <p:attrName>style.visibility</p:attrName>
                                        </p:attrNameLst>
                                      </p:cBhvr>
                                      <p:to>
                                        <p:strVal val="visible"/>
                                      </p:to>
                                    </p:set>
                                    <p:animEffect transition="in" filter="blinds(horizontal)">
                                      <p:cBhvr>
                                        <p:cTn id="91" dur="500"/>
                                        <p:tgtEl>
                                          <p:spTgt spid="66"/>
                                        </p:tgtEl>
                                      </p:cBhvr>
                                    </p:animEffect>
                                  </p:childTnLst>
                                </p:cTn>
                              </p:par>
                            </p:childTnLst>
                          </p:cTn>
                        </p:par>
                      </p:childTnLst>
                    </p:cTn>
                  </p:par>
                  <p:par>
                    <p:cTn id="92" fill="hold">
                      <p:stCondLst>
                        <p:cond delay="indefinite"/>
                      </p:stCondLst>
                      <p:childTnLst>
                        <p:par>
                          <p:cTn id="93" fill="hold">
                            <p:stCondLst>
                              <p:cond delay="0"/>
                            </p:stCondLst>
                            <p:childTnLst>
                              <p:par>
                                <p:cTn id="94" presetID="3" presetClass="entr" presetSubtype="10" fill="hold" nodeType="clickEffect">
                                  <p:stCondLst>
                                    <p:cond delay="0"/>
                                  </p:stCondLst>
                                  <p:childTnLst>
                                    <p:set>
                                      <p:cBhvr>
                                        <p:cTn id="95" dur="1" fill="hold">
                                          <p:stCondLst>
                                            <p:cond delay="0"/>
                                          </p:stCondLst>
                                        </p:cTn>
                                        <p:tgtEl>
                                          <p:spTgt spid="31"/>
                                        </p:tgtEl>
                                        <p:attrNameLst>
                                          <p:attrName>style.visibility</p:attrName>
                                        </p:attrNameLst>
                                      </p:cBhvr>
                                      <p:to>
                                        <p:strVal val="visible"/>
                                      </p:to>
                                    </p:set>
                                    <p:animEffect transition="in" filter="blinds(horizontal)">
                                      <p:cBhvr>
                                        <p:cTn id="96" dur="500"/>
                                        <p:tgtEl>
                                          <p:spTgt spid="31"/>
                                        </p:tgtEl>
                                      </p:cBhvr>
                                    </p:animEffect>
                                  </p:childTnLst>
                                </p:cTn>
                              </p:par>
                              <p:par>
                                <p:cTn id="97" presetID="3" presetClass="entr" presetSubtype="10" fill="hold" grpId="0" nodeType="withEffect">
                                  <p:stCondLst>
                                    <p:cond delay="0"/>
                                  </p:stCondLst>
                                  <p:childTnLst>
                                    <p:set>
                                      <p:cBhvr>
                                        <p:cTn id="98" dur="1" fill="hold">
                                          <p:stCondLst>
                                            <p:cond delay="0"/>
                                          </p:stCondLst>
                                        </p:cTn>
                                        <p:tgtEl>
                                          <p:spTgt spid="29"/>
                                        </p:tgtEl>
                                        <p:attrNameLst>
                                          <p:attrName>style.visibility</p:attrName>
                                        </p:attrNameLst>
                                      </p:cBhvr>
                                      <p:to>
                                        <p:strVal val="visible"/>
                                      </p:to>
                                    </p:set>
                                    <p:animEffect transition="in" filter="blinds(horizontal)">
                                      <p:cBhvr>
                                        <p:cTn id="99" dur="500"/>
                                        <p:tgtEl>
                                          <p:spTgt spid="29"/>
                                        </p:tgtEl>
                                      </p:cBhvr>
                                    </p:animEffect>
                                  </p:childTnLst>
                                </p:cTn>
                              </p:par>
                              <p:par>
                                <p:cTn id="100" presetID="3" presetClass="entr" presetSubtype="10" fill="hold" nodeType="withEffect">
                                  <p:stCondLst>
                                    <p:cond delay="0"/>
                                  </p:stCondLst>
                                  <p:childTnLst>
                                    <p:set>
                                      <p:cBhvr>
                                        <p:cTn id="101" dur="1" fill="hold">
                                          <p:stCondLst>
                                            <p:cond delay="0"/>
                                          </p:stCondLst>
                                        </p:cTn>
                                        <p:tgtEl>
                                          <p:spTgt spid="3084"/>
                                        </p:tgtEl>
                                        <p:attrNameLst>
                                          <p:attrName>style.visibility</p:attrName>
                                        </p:attrNameLst>
                                      </p:cBhvr>
                                      <p:to>
                                        <p:strVal val="visible"/>
                                      </p:to>
                                    </p:set>
                                    <p:animEffect transition="in" filter="blinds(horizontal)">
                                      <p:cBhvr>
                                        <p:cTn id="102" dur="500"/>
                                        <p:tgtEl>
                                          <p:spTgt spid="3084"/>
                                        </p:tgtEl>
                                      </p:cBhvr>
                                    </p:animEffect>
                                  </p:childTnLst>
                                </p:cTn>
                              </p:par>
                            </p:childTnLst>
                          </p:cTn>
                        </p:par>
                      </p:childTnLst>
                    </p:cTn>
                  </p:par>
                  <p:par>
                    <p:cTn id="103" fill="hold">
                      <p:stCondLst>
                        <p:cond delay="indefinite"/>
                      </p:stCondLst>
                      <p:childTnLst>
                        <p:par>
                          <p:cTn id="104" fill="hold">
                            <p:stCondLst>
                              <p:cond delay="0"/>
                            </p:stCondLst>
                            <p:childTnLst>
                              <p:par>
                                <p:cTn id="105" presetID="3" presetClass="entr" presetSubtype="10" fill="hold" nodeType="clickEffect">
                                  <p:stCondLst>
                                    <p:cond delay="0"/>
                                  </p:stCondLst>
                                  <p:childTnLst>
                                    <p:set>
                                      <p:cBhvr>
                                        <p:cTn id="106" dur="1" fill="hold">
                                          <p:stCondLst>
                                            <p:cond delay="0"/>
                                          </p:stCondLst>
                                        </p:cTn>
                                        <p:tgtEl>
                                          <p:spTgt spid="48"/>
                                        </p:tgtEl>
                                        <p:attrNameLst>
                                          <p:attrName>style.visibility</p:attrName>
                                        </p:attrNameLst>
                                      </p:cBhvr>
                                      <p:to>
                                        <p:strVal val="visible"/>
                                      </p:to>
                                    </p:set>
                                    <p:animEffect transition="in" filter="blinds(horizontal)">
                                      <p:cBhvr>
                                        <p:cTn id="107" dur="500"/>
                                        <p:tgtEl>
                                          <p:spTgt spid="48"/>
                                        </p:tgtEl>
                                      </p:cBhvr>
                                    </p:animEffect>
                                  </p:childTnLst>
                                </p:cTn>
                              </p:par>
                              <p:par>
                                <p:cTn id="108" presetID="3" presetClass="entr" presetSubtype="10" fill="hold" grpId="0" nodeType="withEffect">
                                  <p:stCondLst>
                                    <p:cond delay="0"/>
                                  </p:stCondLst>
                                  <p:childTnLst>
                                    <p:set>
                                      <p:cBhvr>
                                        <p:cTn id="109" dur="1" fill="hold">
                                          <p:stCondLst>
                                            <p:cond delay="0"/>
                                          </p:stCondLst>
                                        </p:cTn>
                                        <p:tgtEl>
                                          <p:spTgt spid="50"/>
                                        </p:tgtEl>
                                        <p:attrNameLst>
                                          <p:attrName>style.visibility</p:attrName>
                                        </p:attrNameLst>
                                      </p:cBhvr>
                                      <p:to>
                                        <p:strVal val="visible"/>
                                      </p:to>
                                    </p:set>
                                    <p:animEffect transition="in" filter="blinds(horizontal)">
                                      <p:cBhvr>
                                        <p:cTn id="110" dur="500"/>
                                        <p:tgtEl>
                                          <p:spTgt spid="50"/>
                                        </p:tgtEl>
                                      </p:cBhvr>
                                    </p:animEffect>
                                  </p:childTnLst>
                                </p:cTn>
                              </p:par>
                              <p:par>
                                <p:cTn id="111" presetID="3" presetClass="entr" presetSubtype="10" fill="hold" nodeType="withEffect">
                                  <p:stCondLst>
                                    <p:cond delay="0"/>
                                  </p:stCondLst>
                                  <p:childTnLst>
                                    <p:set>
                                      <p:cBhvr>
                                        <p:cTn id="112" dur="1" fill="hold">
                                          <p:stCondLst>
                                            <p:cond delay="0"/>
                                          </p:stCondLst>
                                        </p:cTn>
                                        <p:tgtEl>
                                          <p:spTgt spid="3086"/>
                                        </p:tgtEl>
                                        <p:attrNameLst>
                                          <p:attrName>style.visibility</p:attrName>
                                        </p:attrNameLst>
                                      </p:cBhvr>
                                      <p:to>
                                        <p:strVal val="visible"/>
                                      </p:to>
                                    </p:set>
                                    <p:animEffect transition="in" filter="blinds(horizontal)">
                                      <p:cBhvr>
                                        <p:cTn id="113" dur="500"/>
                                        <p:tgtEl>
                                          <p:spTgt spid="3086"/>
                                        </p:tgtEl>
                                      </p:cBhvr>
                                    </p:animEffect>
                                  </p:childTnLst>
                                </p:cTn>
                              </p:par>
                              <p:par>
                                <p:cTn id="114" presetID="3" presetClass="entr" presetSubtype="10" fill="hold" nodeType="withEffect">
                                  <p:stCondLst>
                                    <p:cond delay="0"/>
                                  </p:stCondLst>
                                  <p:childTnLst>
                                    <p:set>
                                      <p:cBhvr>
                                        <p:cTn id="115" dur="1" fill="hold">
                                          <p:stCondLst>
                                            <p:cond delay="0"/>
                                          </p:stCondLst>
                                        </p:cTn>
                                        <p:tgtEl>
                                          <p:spTgt spid="3088"/>
                                        </p:tgtEl>
                                        <p:attrNameLst>
                                          <p:attrName>style.visibility</p:attrName>
                                        </p:attrNameLst>
                                      </p:cBhvr>
                                      <p:to>
                                        <p:strVal val="visible"/>
                                      </p:to>
                                    </p:set>
                                    <p:animEffect transition="in" filter="blinds(horizontal)">
                                      <p:cBhvr>
                                        <p:cTn id="116" dur="500"/>
                                        <p:tgtEl>
                                          <p:spTgt spid="3088"/>
                                        </p:tgtEl>
                                      </p:cBhvr>
                                    </p:animEffect>
                                  </p:childTnLst>
                                </p:cTn>
                              </p:par>
                            </p:childTnLst>
                          </p:cTn>
                        </p:par>
                      </p:childTnLst>
                    </p:cTn>
                  </p:par>
                  <p:par>
                    <p:cTn id="117" fill="hold">
                      <p:stCondLst>
                        <p:cond delay="indefinite"/>
                      </p:stCondLst>
                      <p:childTnLst>
                        <p:par>
                          <p:cTn id="118" fill="hold">
                            <p:stCondLst>
                              <p:cond delay="0"/>
                            </p:stCondLst>
                            <p:childTnLst>
                              <p:par>
                                <p:cTn id="119" presetID="3" presetClass="entr" presetSubtype="10" fill="hold" nodeType="clickEffect">
                                  <p:stCondLst>
                                    <p:cond delay="0"/>
                                  </p:stCondLst>
                                  <p:childTnLst>
                                    <p:set>
                                      <p:cBhvr>
                                        <p:cTn id="120" dur="1" fill="hold">
                                          <p:stCondLst>
                                            <p:cond delay="0"/>
                                          </p:stCondLst>
                                        </p:cTn>
                                        <p:tgtEl>
                                          <p:spTgt spid="93"/>
                                        </p:tgtEl>
                                        <p:attrNameLst>
                                          <p:attrName>style.visibility</p:attrName>
                                        </p:attrNameLst>
                                      </p:cBhvr>
                                      <p:to>
                                        <p:strVal val="visible"/>
                                      </p:to>
                                    </p:set>
                                    <p:animEffect transition="in" filter="blinds(horizontal)">
                                      <p:cBhvr>
                                        <p:cTn id="121" dur="500"/>
                                        <p:tgtEl>
                                          <p:spTgt spid="93"/>
                                        </p:tgtEl>
                                      </p:cBhvr>
                                    </p:animEffect>
                                  </p:childTnLst>
                                </p:cTn>
                              </p:par>
                              <p:par>
                                <p:cTn id="122" presetID="3" presetClass="entr" presetSubtype="10" fill="hold" grpId="0" nodeType="withEffect">
                                  <p:stCondLst>
                                    <p:cond delay="0"/>
                                  </p:stCondLst>
                                  <p:childTnLst>
                                    <p:set>
                                      <p:cBhvr>
                                        <p:cTn id="123" dur="1" fill="hold">
                                          <p:stCondLst>
                                            <p:cond delay="0"/>
                                          </p:stCondLst>
                                        </p:cTn>
                                        <p:tgtEl>
                                          <p:spTgt spid="92"/>
                                        </p:tgtEl>
                                        <p:attrNameLst>
                                          <p:attrName>style.visibility</p:attrName>
                                        </p:attrNameLst>
                                      </p:cBhvr>
                                      <p:to>
                                        <p:strVal val="visible"/>
                                      </p:to>
                                    </p:set>
                                    <p:animEffect transition="in" filter="blinds(horizontal)">
                                      <p:cBhvr>
                                        <p:cTn id="124" dur="500"/>
                                        <p:tgtEl>
                                          <p:spTgt spid="92"/>
                                        </p:tgtEl>
                                      </p:cBhvr>
                                    </p:animEffect>
                                  </p:childTnLst>
                                </p:cTn>
                              </p:par>
                            </p:childTnLst>
                          </p:cTn>
                        </p:par>
                      </p:childTnLst>
                    </p:cTn>
                  </p:par>
                  <p:par>
                    <p:cTn id="125" fill="hold">
                      <p:stCondLst>
                        <p:cond delay="indefinite"/>
                      </p:stCondLst>
                      <p:childTnLst>
                        <p:par>
                          <p:cTn id="126" fill="hold">
                            <p:stCondLst>
                              <p:cond delay="0"/>
                            </p:stCondLst>
                            <p:childTnLst>
                              <p:par>
                                <p:cTn id="127" presetID="3" presetClass="entr" presetSubtype="10" fill="hold" grpId="0" nodeType="clickEffect">
                                  <p:stCondLst>
                                    <p:cond delay="0"/>
                                  </p:stCondLst>
                                  <p:childTnLst>
                                    <p:set>
                                      <p:cBhvr>
                                        <p:cTn id="128" dur="1" fill="hold">
                                          <p:stCondLst>
                                            <p:cond delay="0"/>
                                          </p:stCondLst>
                                        </p:cTn>
                                        <p:tgtEl>
                                          <p:spTgt spid="69"/>
                                        </p:tgtEl>
                                        <p:attrNameLst>
                                          <p:attrName>style.visibility</p:attrName>
                                        </p:attrNameLst>
                                      </p:cBhvr>
                                      <p:to>
                                        <p:strVal val="visible"/>
                                      </p:to>
                                    </p:set>
                                    <p:animEffect transition="in" filter="blinds(horizontal)">
                                      <p:cBhvr>
                                        <p:cTn id="129" dur="500"/>
                                        <p:tgtEl>
                                          <p:spTgt spid="69"/>
                                        </p:tgtEl>
                                      </p:cBhvr>
                                    </p:animEffect>
                                  </p:childTnLst>
                                </p:cTn>
                              </p:par>
                              <p:par>
                                <p:cTn id="130" presetID="3" presetClass="entr" presetSubtype="10" fill="hold" grpId="0" nodeType="withEffect">
                                  <p:stCondLst>
                                    <p:cond delay="0"/>
                                  </p:stCondLst>
                                  <p:childTnLst>
                                    <p:set>
                                      <p:cBhvr>
                                        <p:cTn id="131" dur="1" fill="hold">
                                          <p:stCondLst>
                                            <p:cond delay="0"/>
                                          </p:stCondLst>
                                        </p:cTn>
                                        <p:tgtEl>
                                          <p:spTgt spid="65"/>
                                        </p:tgtEl>
                                        <p:attrNameLst>
                                          <p:attrName>style.visibility</p:attrName>
                                        </p:attrNameLst>
                                      </p:cBhvr>
                                      <p:to>
                                        <p:strVal val="visible"/>
                                      </p:to>
                                    </p:set>
                                    <p:animEffect transition="in" filter="blinds(horizontal)">
                                      <p:cBhvr>
                                        <p:cTn id="132" dur="500"/>
                                        <p:tgtEl>
                                          <p:spTgt spid="65"/>
                                        </p:tgtEl>
                                      </p:cBhvr>
                                    </p:animEffect>
                                  </p:childTnLst>
                                </p:cTn>
                              </p:par>
                            </p:childTnLst>
                          </p:cTn>
                        </p:par>
                      </p:childTnLst>
                    </p:cTn>
                  </p:par>
                  <p:par>
                    <p:cTn id="133" fill="hold">
                      <p:stCondLst>
                        <p:cond delay="indefinite"/>
                      </p:stCondLst>
                      <p:childTnLst>
                        <p:par>
                          <p:cTn id="134" fill="hold">
                            <p:stCondLst>
                              <p:cond delay="0"/>
                            </p:stCondLst>
                            <p:childTnLst>
                              <p:par>
                                <p:cTn id="135" presetID="3" presetClass="entr" presetSubtype="10" fill="hold" grpId="0" nodeType="clickEffect">
                                  <p:stCondLst>
                                    <p:cond delay="0"/>
                                  </p:stCondLst>
                                  <p:childTnLst>
                                    <p:set>
                                      <p:cBhvr>
                                        <p:cTn id="136" dur="1" fill="hold">
                                          <p:stCondLst>
                                            <p:cond delay="0"/>
                                          </p:stCondLst>
                                        </p:cTn>
                                        <p:tgtEl>
                                          <p:spTgt spid="106"/>
                                        </p:tgtEl>
                                        <p:attrNameLst>
                                          <p:attrName>style.visibility</p:attrName>
                                        </p:attrNameLst>
                                      </p:cBhvr>
                                      <p:to>
                                        <p:strVal val="visible"/>
                                      </p:to>
                                    </p:set>
                                    <p:animEffect transition="in" filter="blinds(horizontal)">
                                      <p:cBhvr>
                                        <p:cTn id="137" dur="500"/>
                                        <p:tgtEl>
                                          <p:spTgt spid="1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16" grpId="0" animBg="1"/>
      <p:bldP spid="21" grpId="0" animBg="1"/>
      <p:bldP spid="29" grpId="0" animBg="1"/>
      <p:bldP spid="50" grpId="0" animBg="1"/>
      <p:bldP spid="65" grpId="0" animBg="1"/>
      <p:bldP spid="69" grpId="0" animBg="1"/>
      <p:bldP spid="76" grpId="0" animBg="1"/>
      <p:bldP spid="84" grpId="0"/>
      <p:bldP spid="87" grpId="0" animBg="1"/>
      <p:bldP spid="92" grpId="0" animBg="1"/>
      <p:bldP spid="96" grpId="0" animBg="1"/>
      <p:bldP spid="100" grpId="0"/>
      <p:bldP spid="101" grpId="0"/>
      <p:bldP spid="10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p:cNvGraphicFramePr/>
          <p:nvPr/>
        </p:nvGraphicFramePr>
        <p:xfrm>
          <a:off x="0" y="0"/>
          <a:ext cx="9144000" cy="457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5"/>
          <p:cNvPicPr>
            <a:picLocks noChangeAspect="1" noChangeArrowheads="1"/>
          </p:cNvPicPr>
          <p:nvPr/>
        </p:nvPicPr>
        <p:blipFill>
          <a:blip r:embed="rId8" cstate="print"/>
          <a:srcRect/>
          <a:stretch>
            <a:fillRect/>
          </a:stretch>
        </p:blipFill>
        <p:spPr bwMode="auto">
          <a:xfrm>
            <a:off x="-457200" y="685800"/>
            <a:ext cx="4953000" cy="3579823"/>
          </a:xfrm>
          <a:prstGeom prst="rect">
            <a:avLst/>
          </a:prstGeom>
          <a:noFill/>
          <a:ln w="9525">
            <a:noFill/>
            <a:miter lim="800000"/>
            <a:headEnd/>
            <a:tailEnd/>
          </a:ln>
        </p:spPr>
      </p:pic>
      <p:pic>
        <p:nvPicPr>
          <p:cNvPr id="6" name="Picture 3"/>
          <p:cNvPicPr>
            <a:picLocks noChangeAspect="1" noChangeArrowheads="1"/>
          </p:cNvPicPr>
          <p:nvPr/>
        </p:nvPicPr>
        <p:blipFill>
          <a:blip r:embed="rId9" cstate="print"/>
          <a:srcRect/>
          <a:stretch>
            <a:fillRect/>
          </a:stretch>
        </p:blipFill>
        <p:spPr bwMode="auto">
          <a:xfrm>
            <a:off x="4572000" y="685800"/>
            <a:ext cx="4953000" cy="3642110"/>
          </a:xfrm>
          <a:prstGeom prst="rect">
            <a:avLst/>
          </a:prstGeom>
          <a:noFill/>
          <a:ln w="9525">
            <a:noFill/>
            <a:miter lim="800000"/>
            <a:headEnd/>
            <a:tailEnd/>
          </a:ln>
        </p:spPr>
      </p:pic>
      <p:sp>
        <p:nvSpPr>
          <p:cNvPr id="9" name="TextBox 8"/>
          <p:cNvSpPr txBox="1"/>
          <p:nvPr/>
        </p:nvSpPr>
        <p:spPr>
          <a:xfrm>
            <a:off x="2590800" y="4457343"/>
            <a:ext cx="4343400" cy="2400657"/>
          </a:xfrm>
          <a:prstGeom prst="rect">
            <a:avLst/>
          </a:prstGeom>
          <a:noFill/>
          <a:ln w="19050">
            <a:solidFill>
              <a:srgbClr val="FF0000"/>
            </a:solidFill>
          </a:ln>
        </p:spPr>
        <p:txBody>
          <a:bodyPr wrap="square" rtlCol="0">
            <a:spAutoFit/>
          </a:bodyPr>
          <a:lstStyle/>
          <a:p>
            <a:pPr marL="342900" indent="-342900"/>
            <a:r>
              <a:rPr lang="id-ID" sz="2400" dirty="0" smtClean="0"/>
              <a:t>7 Things to Analyze:</a:t>
            </a:r>
          </a:p>
          <a:p>
            <a:pPr marL="342900" indent="-342900">
              <a:buAutoNum type="arabicPeriod"/>
            </a:pPr>
            <a:r>
              <a:rPr lang="id-ID" dirty="0" smtClean="0"/>
              <a:t>ICRR </a:t>
            </a:r>
          </a:p>
          <a:p>
            <a:pPr marL="342900" indent="-342900">
              <a:buAutoNum type="arabicPeriod"/>
            </a:pPr>
            <a:r>
              <a:rPr lang="id-ID" dirty="0" smtClean="0"/>
              <a:t>Financial Performance</a:t>
            </a:r>
          </a:p>
          <a:p>
            <a:pPr marL="342900" indent="-342900">
              <a:buAutoNum type="arabicPeriod"/>
            </a:pPr>
            <a:r>
              <a:rPr lang="id-ID" dirty="0" smtClean="0"/>
              <a:t>Proposed Loan Facility</a:t>
            </a:r>
          </a:p>
          <a:p>
            <a:pPr marL="342900" indent="-342900">
              <a:buAutoNum type="arabicPeriod"/>
            </a:pPr>
            <a:r>
              <a:rPr lang="id-ID" dirty="0" smtClean="0"/>
              <a:t>Business Performance</a:t>
            </a:r>
          </a:p>
          <a:p>
            <a:pPr marL="342900" indent="-342900">
              <a:buAutoNum type="arabicPeriod"/>
            </a:pPr>
            <a:r>
              <a:rPr lang="id-ID" dirty="0" smtClean="0"/>
              <a:t>Repayment Ability and Cash Flow</a:t>
            </a:r>
          </a:p>
          <a:p>
            <a:pPr marL="342900" indent="-342900">
              <a:buAutoNum type="arabicPeriod"/>
            </a:pPr>
            <a:r>
              <a:rPr lang="id-ID" dirty="0" smtClean="0"/>
              <a:t>Legal Analysis</a:t>
            </a:r>
          </a:p>
          <a:p>
            <a:pPr marL="342900" indent="-342900">
              <a:buAutoNum type="arabicPeriod"/>
            </a:pPr>
            <a:r>
              <a:rPr lang="id-ID" dirty="0" smtClean="0"/>
              <a:t>Foreign Exchange Analysis (Optional)</a:t>
            </a:r>
          </a:p>
        </p:txBody>
      </p:sp>
      <p:sp>
        <p:nvSpPr>
          <p:cNvPr id="18" name="Rectangle 17"/>
          <p:cNvSpPr/>
          <p:nvPr/>
        </p:nvSpPr>
        <p:spPr>
          <a:xfrm flipV="1">
            <a:off x="1828800" y="2286000"/>
            <a:ext cx="990600" cy="152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flipV="1">
            <a:off x="1371600" y="3429000"/>
            <a:ext cx="990600" cy="152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flipV="1">
            <a:off x="2514600" y="3581400"/>
            <a:ext cx="914400" cy="152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flipV="1">
            <a:off x="6705600" y="1752600"/>
            <a:ext cx="457200" cy="76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flipV="1">
            <a:off x="7772400" y="3429000"/>
            <a:ext cx="457200" cy="152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linds(horizontal)">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9">
                                            <p:txEl>
                                              <p:pRg st="0" end="0"/>
                                            </p:txEl>
                                          </p:spTgt>
                                        </p:tgtEl>
                                        <p:attrNameLst>
                                          <p:attrName>style.visibility</p:attrName>
                                        </p:attrNameLst>
                                      </p:cBhvr>
                                      <p:to>
                                        <p:strVal val="visible"/>
                                      </p:to>
                                    </p:set>
                                    <p:animEffect transition="in" filter="blinds(horizontal)">
                                      <p:cBhvr>
                                        <p:cTn id="17" dur="500"/>
                                        <p:tgtEl>
                                          <p:spTgt spid="9">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9">
                                            <p:txEl>
                                              <p:pRg st="1" end="1"/>
                                            </p:txEl>
                                          </p:spTgt>
                                        </p:tgtEl>
                                        <p:attrNameLst>
                                          <p:attrName>style.visibility</p:attrName>
                                        </p:attrNameLst>
                                      </p:cBhvr>
                                      <p:to>
                                        <p:strVal val="visible"/>
                                      </p:to>
                                    </p:set>
                                    <p:animEffect transition="in" filter="blinds(horizontal)">
                                      <p:cBhvr>
                                        <p:cTn id="22" dur="500"/>
                                        <p:tgtEl>
                                          <p:spTgt spid="9">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9">
                                            <p:txEl>
                                              <p:pRg st="2" end="2"/>
                                            </p:txEl>
                                          </p:spTgt>
                                        </p:tgtEl>
                                        <p:attrNameLst>
                                          <p:attrName>style.visibility</p:attrName>
                                        </p:attrNameLst>
                                      </p:cBhvr>
                                      <p:to>
                                        <p:strVal val="visible"/>
                                      </p:to>
                                    </p:set>
                                    <p:animEffect transition="in" filter="blinds(horizontal)">
                                      <p:cBhvr>
                                        <p:cTn id="27" dur="500"/>
                                        <p:tgtEl>
                                          <p:spTgt spid="9">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9">
                                            <p:txEl>
                                              <p:pRg st="3" end="3"/>
                                            </p:txEl>
                                          </p:spTgt>
                                        </p:tgtEl>
                                        <p:attrNameLst>
                                          <p:attrName>style.visibility</p:attrName>
                                        </p:attrNameLst>
                                      </p:cBhvr>
                                      <p:to>
                                        <p:strVal val="visible"/>
                                      </p:to>
                                    </p:set>
                                    <p:animEffect transition="in" filter="blinds(horizontal)">
                                      <p:cBhvr>
                                        <p:cTn id="32" dur="500"/>
                                        <p:tgtEl>
                                          <p:spTgt spid="9">
                                            <p:txEl>
                                              <p:pRg st="3" end="3"/>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9">
                                            <p:txEl>
                                              <p:pRg st="4" end="4"/>
                                            </p:txEl>
                                          </p:spTgt>
                                        </p:tgtEl>
                                        <p:attrNameLst>
                                          <p:attrName>style.visibility</p:attrName>
                                        </p:attrNameLst>
                                      </p:cBhvr>
                                      <p:to>
                                        <p:strVal val="visible"/>
                                      </p:to>
                                    </p:set>
                                    <p:animEffect transition="in" filter="blinds(horizontal)">
                                      <p:cBhvr>
                                        <p:cTn id="37" dur="500"/>
                                        <p:tgtEl>
                                          <p:spTgt spid="9">
                                            <p:txEl>
                                              <p:pRg st="4" end="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9">
                                            <p:txEl>
                                              <p:pRg st="5" end="5"/>
                                            </p:txEl>
                                          </p:spTgt>
                                        </p:tgtEl>
                                        <p:attrNameLst>
                                          <p:attrName>style.visibility</p:attrName>
                                        </p:attrNameLst>
                                      </p:cBhvr>
                                      <p:to>
                                        <p:strVal val="visible"/>
                                      </p:to>
                                    </p:set>
                                    <p:animEffect transition="in" filter="blinds(horizontal)">
                                      <p:cBhvr>
                                        <p:cTn id="42" dur="500"/>
                                        <p:tgtEl>
                                          <p:spTgt spid="9">
                                            <p:txEl>
                                              <p:pRg st="5" end="5"/>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nodeType="clickEffect">
                                  <p:stCondLst>
                                    <p:cond delay="0"/>
                                  </p:stCondLst>
                                  <p:childTnLst>
                                    <p:set>
                                      <p:cBhvr>
                                        <p:cTn id="46" dur="1" fill="hold">
                                          <p:stCondLst>
                                            <p:cond delay="0"/>
                                          </p:stCondLst>
                                        </p:cTn>
                                        <p:tgtEl>
                                          <p:spTgt spid="9">
                                            <p:txEl>
                                              <p:pRg st="6" end="6"/>
                                            </p:txEl>
                                          </p:spTgt>
                                        </p:tgtEl>
                                        <p:attrNameLst>
                                          <p:attrName>style.visibility</p:attrName>
                                        </p:attrNameLst>
                                      </p:cBhvr>
                                      <p:to>
                                        <p:strVal val="visible"/>
                                      </p:to>
                                    </p:set>
                                    <p:animEffect transition="in" filter="blinds(horizontal)">
                                      <p:cBhvr>
                                        <p:cTn id="47" dur="500"/>
                                        <p:tgtEl>
                                          <p:spTgt spid="9">
                                            <p:txEl>
                                              <p:pRg st="6" end="6"/>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nodeType="clickEffect">
                                  <p:stCondLst>
                                    <p:cond delay="0"/>
                                  </p:stCondLst>
                                  <p:childTnLst>
                                    <p:set>
                                      <p:cBhvr>
                                        <p:cTn id="51" dur="1" fill="hold">
                                          <p:stCondLst>
                                            <p:cond delay="0"/>
                                          </p:stCondLst>
                                        </p:cTn>
                                        <p:tgtEl>
                                          <p:spTgt spid="9">
                                            <p:txEl>
                                              <p:pRg st="7" end="7"/>
                                            </p:txEl>
                                          </p:spTgt>
                                        </p:tgtEl>
                                        <p:attrNameLst>
                                          <p:attrName>style.visibility</p:attrName>
                                        </p:attrNameLst>
                                      </p:cBhvr>
                                      <p:to>
                                        <p:strVal val="visible"/>
                                      </p:to>
                                    </p:set>
                                    <p:animEffect transition="in" filter="blinds(horizontal)">
                                      <p:cBhvr>
                                        <p:cTn id="52" dur="500"/>
                                        <p:tgtEl>
                                          <p:spTgt spid="9">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42634</TotalTime>
  <Words>4739</Words>
  <Application>Microsoft Office PowerPoint</Application>
  <PresentationFormat>On-screen Show (4:3)</PresentationFormat>
  <Paragraphs>1444</Paragraphs>
  <Slides>53</Slides>
  <Notes>24</Notes>
  <HiddenSlides>4</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53</vt:i4>
      </vt:variant>
    </vt:vector>
  </HeadingPairs>
  <TitlesOfParts>
    <vt:vector size="61" baseType="lpstr">
      <vt:lpstr>Arial</vt:lpstr>
      <vt:lpstr>Arial Black</vt:lpstr>
      <vt:lpstr>Calibri</vt:lpstr>
      <vt:lpstr>Cambria Math</vt:lpstr>
      <vt:lpstr>Times</vt:lpstr>
      <vt:lpstr>Times New Roman</vt:lpstr>
      <vt:lpstr>Wingdings</vt:lpstr>
      <vt:lpstr>Office Theme</vt:lpstr>
      <vt:lpstr>PowerPoint Presentation</vt:lpstr>
      <vt:lpstr>Modeling Risk Cluster Based on  Sentiment Analysis in Bahasa Indonesia  for SME Business Risk Analysis Documents</vt:lpstr>
      <vt:lpstr>Outline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Outline</vt:lpstr>
      <vt:lpstr>PowerPoint Presentation</vt:lpstr>
      <vt:lpstr>PowerPoint Presentation</vt:lpstr>
      <vt:lpstr>PowerPoint Presentation</vt:lpstr>
      <vt:lpstr>PowerPoint Presentation</vt:lpstr>
      <vt:lpstr>Outline</vt:lpstr>
      <vt:lpstr>PowerPoint Presentation</vt:lpstr>
      <vt:lpstr>PowerPoint Presentation</vt:lpstr>
      <vt:lpstr>PowerPoint Presentation</vt:lpstr>
      <vt:lpstr>PowerPoint Presentation</vt:lpstr>
      <vt:lpstr>PowerPoint Presentation</vt:lpstr>
      <vt:lpstr>Outline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Outline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Hewlett-Packard</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Modeling Risk Cluster Based on Sentiment Analysis for  SME Business Financing Document</dc:title>
  <dc:creator>Irfan Wahyudin</dc:creator>
  <cp:lastModifiedBy>Irfan Wahyudin</cp:lastModifiedBy>
  <cp:revision>534</cp:revision>
  <dcterms:created xsi:type="dcterms:W3CDTF">2015-05-09T08:32:22Z</dcterms:created>
  <dcterms:modified xsi:type="dcterms:W3CDTF">2015-09-16T21:34:20Z</dcterms:modified>
</cp:coreProperties>
</file>